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71E1-3917-4A7E-B718-26C2C14866E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9920-42FD-4187-BC23-B9AB522273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url?sa=i&amp;rct=j&amp;q=&amp;esrc=s&amp;source=images&amp;cd=&amp;cad=rja&amp;uact=8&amp;ved=0CAcQjRxqFQoTCPa3lrmP5sgCFQNpPgodDkQAUg&amp;url=http://www.westernpest.com/pest-control/stink-bugs/what-do-stink-bugs-look-like/&amp;psig=AFQjCNF7irxXUv-AE6StFQw4dSXluhhCjg&amp;ust=144615442521213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/url?sa=i&amp;rct=j&amp;q=&amp;esrc=s&amp;source=images&amp;cd=&amp;cad=rja&amp;uact=8&amp;ved=0CAcQjRxqFQoTCOW0r4GN5sgCFcQXPgodV3cFdw&amp;url=http://www.historia.ro/exclusiv_web/general/articol/fascinanta-calatorie-jurul-lumii-lui-fernando-magellan-odiseea&amp;psig=AFQjCNFfxIreGuTZsJG2eWX6vOk3S6BjiQ&amp;ust=144615383049749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excerpt…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3514" y="2525486"/>
            <a:ext cx="7156521" cy="1975077"/>
            <a:chOff x="903514" y="2525486"/>
            <a:chExt cx="7156521" cy="1975077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t="4223"/>
            <a:stretch>
              <a:fillRect/>
            </a:stretch>
          </p:blipFill>
          <p:spPr bwMode="auto">
            <a:xfrm>
              <a:off x="914400" y="2525486"/>
              <a:ext cx="7145635" cy="1975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903514" y="2525486"/>
              <a:ext cx="11430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you tell me about exploratory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someone write a book on it?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4483" y="2543175"/>
            <a:ext cx="3319517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kinds of testing: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Planned (scripted)</a:t>
            </a:r>
          </a:p>
          <a:p>
            <a:r>
              <a:rPr lang="en-US" dirty="0" smtClean="0"/>
              <a:t>Exploratory</a:t>
            </a:r>
          </a:p>
          <a:p>
            <a:r>
              <a:rPr lang="en-US" dirty="0" smtClean="0"/>
              <a:t>Ad-hoc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Scratching the Surface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36766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990600"/>
            <a:ext cx="2438400" cy="539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990600"/>
            <a:ext cx="2356509" cy="570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3429000" y="1295400"/>
            <a:ext cx="2286000" cy="2438400"/>
          </a:xfrm>
          <a:prstGeom prst="roundRect">
            <a:avLst>
              <a:gd name="adj" fmla="val 65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91200" y="4224291"/>
            <a:ext cx="1905000" cy="2557509"/>
          </a:xfrm>
          <a:prstGeom prst="roundRect">
            <a:avLst>
              <a:gd name="adj" fmla="val 65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t="362"/>
          <a:stretch>
            <a:fillRect/>
          </a:stretch>
        </p:blipFill>
        <p:spPr bwMode="auto">
          <a:xfrm>
            <a:off x="7818099" y="990600"/>
            <a:ext cx="132590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7848600" y="1665514"/>
            <a:ext cx="1251857" cy="2982686"/>
          </a:xfrm>
          <a:prstGeom prst="roundRect">
            <a:avLst>
              <a:gd name="adj" fmla="val 65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572" y="6488668"/>
            <a:ext cx="563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http://testhuddle.com/forums/topic/taxonomy-of-software-testing-terms/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kinds of testing: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Planned (scripted)</a:t>
            </a:r>
          </a:p>
          <a:p>
            <a:r>
              <a:rPr lang="en-US" dirty="0" smtClean="0"/>
              <a:t>Exploratory</a:t>
            </a:r>
          </a:p>
          <a:p>
            <a:r>
              <a:rPr lang="en-US" dirty="0" smtClean="0"/>
              <a:t>Ad-hoc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286000" y="2514600"/>
            <a:ext cx="152400" cy="533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038600" y="1447800"/>
            <a:ext cx="152400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2590800"/>
            <a:ext cx="187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usefulness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56314" y="1427984"/>
            <a:ext cx="4803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value to the testing community</a:t>
            </a:r>
          </a:p>
          <a:p>
            <a:r>
              <a:rPr lang="en-US" dirty="0" smtClean="0"/>
              <a:t>“coexist quite nicely”</a:t>
            </a:r>
          </a:p>
          <a:p>
            <a:r>
              <a:rPr lang="en-US" dirty="0" smtClean="0"/>
              <a:t>both rely on the talent &amp; experience of the tester</a:t>
            </a:r>
            <a:endParaRPr lang="en-US" dirty="0"/>
          </a:p>
        </p:txBody>
      </p:sp>
      <p:sp>
        <p:nvSpPr>
          <p:cNvPr id="4098" name="AutoShape 2" descr="Image result for stink bug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http://www.westernpest.com/wp-content/uploads/promos/stink-bug-control-service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569" b="8759"/>
          <a:stretch>
            <a:fillRect/>
          </a:stretch>
        </p:blipFill>
        <p:spPr bwMode="auto">
          <a:xfrm>
            <a:off x="4343400" y="4419600"/>
            <a:ext cx="2343150" cy="2209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66800" y="457200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you smell a bug?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F. Magellan</a:t>
            </a:r>
          </a:p>
          <a:p>
            <a:r>
              <a:rPr lang="en-US" dirty="0" smtClean="0"/>
              <a:t>The book uses a</a:t>
            </a:r>
            <a:br>
              <a:rPr lang="en-US" dirty="0" smtClean="0"/>
            </a:br>
            <a:r>
              <a:rPr lang="en-US" dirty="0" smtClean="0"/>
              <a:t>different analogy…</a:t>
            </a:r>
          </a:p>
        </p:txBody>
      </p:sp>
      <p:pic>
        <p:nvPicPr>
          <p:cNvPr id="3074" name="Picture 2" descr="http://www.historia.ro/sites/default/files/bio_bio-shorts_0_ferdinand-magellan_149622_sf_new_hd_768x432-16x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20833" r="20833"/>
          <a:stretch>
            <a:fillRect/>
          </a:stretch>
        </p:blipFill>
        <p:spPr bwMode="auto">
          <a:xfrm>
            <a:off x="6068484" y="990600"/>
            <a:ext cx="2370666" cy="2286000"/>
          </a:xfrm>
          <a:prstGeom prst="rect">
            <a:avLst/>
          </a:prstGeom>
          <a:noFill/>
        </p:spPr>
      </p:pic>
      <p:pic>
        <p:nvPicPr>
          <p:cNvPr id="3076" name="Picture 4" descr="https://upload.wikimedia.org/wikipedia/commons/8/85/Lewis_and_Cl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3790950" cy="2857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2795" y="3886200"/>
            <a:ext cx="39530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key points of the analogy are: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Explorers are not aimless wanderers -- </a:t>
            </a:r>
            <a:br>
              <a:rPr lang="en-US" dirty="0" smtClean="0"/>
            </a:br>
            <a:r>
              <a:rPr lang="en-US" dirty="0" smtClean="0"/>
              <a:t>   they have specific goals and missions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Explorers are adaptive learners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Expeditions are staffed with </a:t>
            </a:r>
            <a:br>
              <a:rPr lang="en-US" dirty="0" smtClean="0"/>
            </a:br>
            <a:r>
              <a:rPr lang="en-US" dirty="0" smtClean="0"/>
              <a:t>   resources and teams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They carefully document the findings</a:t>
            </a:r>
            <a:br>
              <a:rPr lang="en-US" dirty="0" smtClean="0"/>
            </a:br>
            <a:r>
              <a:rPr lang="en-US" dirty="0" smtClean="0"/>
              <a:t>   of their expeditions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affect exploratory testing</a:t>
            </a:r>
            <a:endParaRPr lang="en-US" dirty="0"/>
          </a:p>
        </p:txBody>
      </p:sp>
      <p:pic>
        <p:nvPicPr>
          <p:cNvPr id="20482" name="Picture 2" descr="http://etc.usf.edu/clipart/58500/58555/58555_sextant_m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81200"/>
            <a:ext cx="3130262" cy="314007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the tester knows about the product</a:t>
            </a:r>
          </a:p>
          <a:p>
            <a:r>
              <a:rPr lang="en-US" dirty="0"/>
              <a:t>- what just happened in the previous test</a:t>
            </a:r>
          </a:p>
          <a:p>
            <a:r>
              <a:rPr lang="en-US" dirty="0"/>
              <a:t>- known problems with it</a:t>
            </a:r>
          </a:p>
          <a:p>
            <a:r>
              <a:rPr lang="en-US" dirty="0"/>
              <a:t>- past problems with it</a:t>
            </a:r>
          </a:p>
          <a:p>
            <a:r>
              <a:rPr lang="en-US" dirty="0"/>
              <a:t>- strengths and weaknesses</a:t>
            </a:r>
          </a:p>
          <a:p>
            <a:r>
              <a:rPr lang="en-US" dirty="0"/>
              <a:t>- risk areas and magnitude of perceived risk</a:t>
            </a:r>
          </a:p>
          <a:p>
            <a:r>
              <a:rPr lang="en-US" dirty="0"/>
              <a:t>- recent changes to it</a:t>
            </a:r>
          </a:p>
          <a:p>
            <a:r>
              <a:rPr lang="en-US" dirty="0"/>
              <a:t>- direct observations of it</a:t>
            </a:r>
          </a:p>
          <a:p>
            <a:r>
              <a:rPr lang="en-US" dirty="0"/>
              <a:t>- rumors about it</a:t>
            </a:r>
          </a:p>
          <a:p>
            <a:r>
              <a:rPr lang="en-US" dirty="0"/>
              <a:t>- the nature of its users and user behavior</a:t>
            </a:r>
          </a:p>
          <a:p>
            <a:r>
              <a:rPr lang="en-US" dirty="0"/>
              <a:t>- how it’s supposed to work</a:t>
            </a:r>
          </a:p>
          <a:p>
            <a:r>
              <a:rPr lang="en-US" dirty="0"/>
              <a:t>- how it’s put together</a:t>
            </a:r>
          </a:p>
          <a:p>
            <a:r>
              <a:rPr lang="en-US" dirty="0"/>
              <a:t>- how it’s similar to or different from other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5475" y="5982275"/>
            <a:ext cx="505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Imagine this with your project.</a:t>
            </a:r>
          </a:p>
          <a:p>
            <a:r>
              <a:rPr lang="en-US" dirty="0" smtClean="0"/>
              <a:t>Imagine this in a large-scare s/w engineering effort.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Footnote: Historical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2001: Brian </a:t>
            </a:r>
            <a:r>
              <a:rPr lang="en-US" dirty="0" err="1" smtClean="0"/>
              <a:t>Marick</a:t>
            </a:r>
            <a:r>
              <a:rPr lang="en-US" dirty="0" smtClean="0"/>
              <a:t> participates in the Snowbird event leading to the publication of the Agile Manifesto; he </a:t>
            </a:r>
            <a:br>
              <a:rPr lang="en-US" dirty="0" smtClean="0"/>
            </a:br>
            <a:r>
              <a:rPr lang="en-US" dirty="0" smtClean="0"/>
              <a:t>has often described himself as the "token tester" of </a:t>
            </a:r>
            <a:br>
              <a:rPr lang="en-US" dirty="0" smtClean="0"/>
            </a:br>
            <a:r>
              <a:rPr lang="en-US" dirty="0" smtClean="0"/>
              <a:t>the group, bringing some awareness of practices </a:t>
            </a:r>
            <a:br>
              <a:rPr lang="en-US" dirty="0" smtClean="0"/>
            </a:br>
            <a:r>
              <a:rPr lang="en-US" dirty="0" smtClean="0"/>
              <a:t>within exploratory testing to the Agile community </a:t>
            </a:r>
          </a:p>
          <a:p>
            <a:r>
              <a:rPr lang="en-US" dirty="0" smtClean="0"/>
              <a:t>2008: an emerging definition of exploratory testing </a:t>
            </a:r>
            <a:br>
              <a:rPr lang="en-US" dirty="0" smtClean="0"/>
            </a:br>
            <a:r>
              <a:rPr lang="en-US" dirty="0" smtClean="0"/>
              <a:t>is given by </a:t>
            </a:r>
            <a:r>
              <a:rPr lang="en-US" dirty="0" err="1" smtClean="0"/>
              <a:t>Cem</a:t>
            </a:r>
            <a:r>
              <a:rPr lang="en-US" dirty="0" smtClean="0"/>
              <a:t> </a:t>
            </a:r>
            <a:r>
              <a:rPr lang="en-US" dirty="0" err="1" smtClean="0"/>
              <a:t>Kaner</a:t>
            </a:r>
            <a:r>
              <a:rPr lang="en-US" dirty="0" smtClean="0"/>
              <a:t>, reflecting the continuing refinement of this approach to testing</a:t>
            </a:r>
          </a:p>
          <a:p>
            <a:r>
              <a:rPr lang="en-US" dirty="0" err="1" smtClean="0"/>
              <a:t>Kaner</a:t>
            </a:r>
            <a:r>
              <a:rPr lang="en-US" dirty="0" smtClean="0"/>
              <a:t> had been extolling the benefits of exploratory testing since the 1990s</a:t>
            </a:r>
          </a:p>
          <a:p>
            <a:r>
              <a:rPr lang="en-US" dirty="0" smtClean="0"/>
              <a:t>Wikipedia quote: </a:t>
            </a:r>
            <a:r>
              <a:rPr lang="en-US" i="1" dirty="0" smtClean="0"/>
              <a:t>the approach tends to be more intellectually stimulating than execution of scripted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211669"/>
            <a:ext cx="879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more at: http://guide.agilealliance.org/guide/exploratory.html#sthash.dqvAwEQM.dpuf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Scripted testing is like the game plan</a:t>
            </a:r>
          </a:p>
          <a:p>
            <a:r>
              <a:rPr lang="en-US" sz="2800" dirty="0" smtClean="0"/>
              <a:t>Exploratory testing is like the halftime adjustments</a:t>
            </a:r>
            <a:endParaRPr lang="en-US" sz="2800" dirty="0"/>
          </a:p>
        </p:txBody>
      </p:sp>
      <p:pic>
        <p:nvPicPr>
          <p:cNvPr id="21506" name="Picture 2" descr="https://s-media-cache-ak0.pinimg.com/736x/97/b6/e0/97b6e05aa0260689c5fcfb2283c41e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096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Office Theme</vt:lpstr>
      <vt:lpstr>Exploratory Testing</vt:lpstr>
      <vt:lpstr>What can you tell me about exploratory testing?</vt:lpstr>
      <vt:lpstr>3 kinds of testing:</vt:lpstr>
      <vt:lpstr>Scratching the Surface</vt:lpstr>
      <vt:lpstr>3 kinds of testing:</vt:lpstr>
      <vt:lpstr>Who Am I?</vt:lpstr>
      <vt:lpstr>Factors that affect exploratory testing</vt:lpstr>
      <vt:lpstr>Footnote: Historical Origins</vt:lpstr>
      <vt:lpstr>My analogy</vt:lpstr>
      <vt:lpstr>Book excerpt…</vt:lpstr>
      <vt:lpstr>This slide intentionally left blank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Testing</dc:title>
  <dc:creator>jreisner</dc:creator>
  <cp:lastModifiedBy>Eric Rittberger</cp:lastModifiedBy>
  <cp:revision>3</cp:revision>
  <dcterms:created xsi:type="dcterms:W3CDTF">2015-10-28T20:42:39Z</dcterms:created>
  <dcterms:modified xsi:type="dcterms:W3CDTF">2015-10-28T22:12:25Z</dcterms:modified>
</cp:coreProperties>
</file>