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88" r:id="rId3"/>
    <p:sldId id="289" r:id="rId4"/>
    <p:sldId id="291" r:id="rId5"/>
    <p:sldId id="290" r:id="rId6"/>
    <p:sldId id="293" r:id="rId7"/>
    <p:sldId id="292" r:id="rId8"/>
    <p:sldId id="294" r:id="rId9"/>
    <p:sldId id="29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30" autoAdjust="0"/>
  </p:normalViewPr>
  <p:slideViewPr>
    <p:cSldViewPr>
      <p:cViewPr varScale="1">
        <p:scale>
          <a:sx n="90" d="100"/>
          <a:sy n="90" d="100"/>
        </p:scale>
        <p:origin x="-21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264B7-4911-445D-81A6-F820B414B7C4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65F8E-0458-419C-84CE-2371E0B04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13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13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9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1640150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css3-grid-layout/" TargetMode="External"/><Relationship Id="rId2" Type="http://schemas.openxmlformats.org/officeDocument/2006/relationships/hyperlink" Target="https://css-tricks.com/dont-overthink-it-gri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en-us/library/jj553856%28v=vs.85%29.asp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css-shapes-1/" TargetMode="External"/><Relationship Id="rId2" Type="http://schemas.openxmlformats.org/officeDocument/2006/relationships/hyperlink" Target="http://www.w3.org/TR/css-grid-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TR/css-regions-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5029200" cy="1905000"/>
          </a:xfrm>
        </p:spPr>
        <p:txBody>
          <a:bodyPr/>
          <a:lstStyle/>
          <a:p>
            <a:r>
              <a:rPr lang="en-US" b="1" dirty="0" smtClean="0"/>
              <a:t>Responsive design with fluid grids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086600" y="5257800"/>
            <a:ext cx="1720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V. Starkey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Computer Science &amp; Engineering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Wright State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>
            <a:normAutofit/>
          </a:bodyPr>
          <a:lstStyle/>
          <a:p>
            <a:pPr marL="404813" indent="-360363">
              <a:spcBef>
                <a:spcPts val="1800"/>
              </a:spcBef>
            </a:pPr>
            <a:r>
              <a:rPr lang="en-US" sz="2800" dirty="0" smtClean="0"/>
              <a:t>A fluid grid is a layout in which the components of a page adapt to the screen size.</a:t>
            </a:r>
          </a:p>
          <a:p>
            <a:pPr marL="404813" indent="-360363">
              <a:spcBef>
                <a:spcPts val="1800"/>
              </a:spcBef>
            </a:pPr>
            <a:r>
              <a:rPr lang="en-US" sz="2800" dirty="0" smtClean="0"/>
              <a:t>A layout is established that divides the screen into proportionally-spaced columns.</a:t>
            </a:r>
          </a:p>
          <a:p>
            <a:pPr marL="404813" indent="-360363">
              <a:spcBef>
                <a:spcPts val="1800"/>
              </a:spcBef>
            </a:pPr>
            <a:r>
              <a:rPr lang="en-US" sz="2800" dirty="0" smtClean="0"/>
              <a:t>Elements are added within columns, or within a span of columns.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grids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/>
          </a:bodyPr>
          <a:lstStyle/>
          <a:p>
            <a:r>
              <a:rPr lang="en-US" dirty="0" smtClean="0"/>
              <a:t>Many third-party </a:t>
            </a:r>
            <a:r>
              <a:rPr lang="en-US" dirty="0" err="1" smtClean="0"/>
              <a:t>css</a:t>
            </a:r>
            <a:r>
              <a:rPr lang="en-US" dirty="0" smtClean="0"/>
              <a:t> files are available that establish a grid system. 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 grid system can be written fairly easily, as described on the next slide.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grid container class establishes margins and padding for the container as a whole.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Individual grid classes establish a width for each column or span of columns that might be needed.  Rules for setting padding and margins may also be included.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Once a </a:t>
            </a:r>
            <a:r>
              <a:rPr lang="en-US" dirty="0" err="1" smtClean="0"/>
              <a:t>css</a:t>
            </a:r>
            <a:r>
              <a:rPr lang="en-US" dirty="0" smtClean="0"/>
              <a:t> grid layout is established, a grid-container is defined, and elements within that container are assigned the preferred column-span class.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12-column layout is commonly used. It’s easiest to design it using a fixed width (pixels), and then convert to relative units.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12 columns @ 65 pixels each = 780 pixels</a:t>
            </a:r>
          </a:p>
          <a:p>
            <a:pPr lvl="1"/>
            <a:r>
              <a:rPr lang="en-US" sz="1800" dirty="0" smtClean="0"/>
              <a:t>20 pixel gutters (margins) between columns: 20 * 11 = 220 pixels</a:t>
            </a:r>
          </a:p>
          <a:p>
            <a:pPr lvl="1"/>
            <a:endParaRPr lang="en-US" dirty="0"/>
          </a:p>
          <a:p>
            <a:pPr lvl="1"/>
            <a:r>
              <a:rPr lang="en-US" sz="1800" dirty="0" smtClean="0"/>
              <a:t>Percentages:</a:t>
            </a:r>
          </a:p>
          <a:p>
            <a:pPr lvl="1"/>
            <a:r>
              <a:rPr lang="en-US" dirty="0" smtClean="0"/>
              <a:t>6.5% for a single column span</a:t>
            </a:r>
          </a:p>
          <a:p>
            <a:pPr lvl="1"/>
            <a:r>
              <a:rPr lang="en-US" dirty="0" smtClean="0"/>
              <a:t>15% for a two-column span (which includes a 20 pixel gutter)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23.5% for a three-column span (which includes two 20-pixel gutters)</a:t>
            </a:r>
          </a:p>
          <a:p>
            <a:pPr lvl="1"/>
            <a:r>
              <a:rPr lang="en-US" dirty="0" smtClean="0"/>
              <a:t>... (continue creating a % span for each number of columns)</a:t>
            </a:r>
          </a:p>
          <a:p>
            <a:pPr lvl="1"/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 grid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reate a grid-container class that sets paddings and margins for the container (similar to overall margins on a newspaper page)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Within a media query, create a grid class for each column span that might be used.</a:t>
            </a:r>
          </a:p>
          <a:p>
            <a:pPr lvl="1"/>
            <a:r>
              <a:rPr lang="en-US" dirty="0" smtClean="0"/>
              <a:t>Set margins and padding for a grid item</a:t>
            </a:r>
          </a:p>
          <a:p>
            <a:pPr lvl="2"/>
            <a:r>
              <a:rPr lang="en-US" sz="1800" dirty="0" smtClean="0"/>
              <a:t>Items that will be in a left-most column and items in the right-most column may need different settings.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css</a:t>
            </a:r>
            <a:r>
              <a:rPr lang="en-US" dirty="0" smtClean="0"/>
              <a:t> to ensure that any element or element group following a grid-container clears all columns</a:t>
            </a:r>
          </a:p>
          <a:p>
            <a:endParaRPr lang="en-US" dirty="0"/>
          </a:p>
          <a:p>
            <a:r>
              <a:rPr lang="en-US" dirty="0" smtClean="0"/>
              <a:t>To ensure that images take the full-width of the container, set the width to 100%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grid layout (CSS)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133599"/>
            <a:ext cx="8407893" cy="3992879"/>
          </a:xfrm>
        </p:spPr>
        <p:txBody>
          <a:bodyPr>
            <a:normAutofit/>
          </a:bodyPr>
          <a:lstStyle/>
          <a:p>
            <a:r>
              <a:rPr lang="en-US" dirty="0" smtClean="0"/>
              <a:t>Change margins and/or padding within a media query that targets smaller devices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Add a class that can be used to hide items in mobile view</a:t>
            </a:r>
          </a:p>
          <a:p>
            <a:endParaRPr lang="en-US" dirty="0"/>
          </a:p>
          <a:p>
            <a:r>
              <a:rPr lang="en-US" dirty="0" smtClean="0"/>
              <a:t>Set a maximum width for the grid so that lines of text do not become too wide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grid responsive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Set an element as the grid-container 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his can be an existing element, such as main, or a div can be used if there is no semantic element that could serve this purpose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800" dirty="0" smtClean="0"/>
              <a:t>Set the preferred grid container for each element within the container</a:t>
            </a:r>
          </a:p>
          <a:p>
            <a:endParaRPr lang="en-US" sz="2800" dirty="0" smtClean="0"/>
          </a:p>
          <a:p>
            <a:r>
              <a:rPr lang="en-US" sz="2800" dirty="0" smtClean="0"/>
              <a:t>Set other classes, such as the one to hide an element on mobile devices, as needed.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grid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grid layout explained: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>
                <a:hlinkClick r:id="rId2"/>
              </a:rPr>
              <a:t>https://css-tricks.com/dont-overthink-it-grids/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css</a:t>
            </a:r>
            <a:r>
              <a:rPr lang="en-US" dirty="0" smtClean="0"/>
              <a:t> grid:</a:t>
            </a:r>
          </a:p>
          <a:p>
            <a:pPr marL="320040" lvl="1" indent="0">
              <a:buNone/>
            </a:pPr>
            <a:r>
              <a:rPr lang="en-US" dirty="0">
                <a:hlinkClick r:id="rId3"/>
              </a:rPr>
              <a:t>http://www.w3.org/TR/css3-grid-layout</a:t>
            </a:r>
            <a:r>
              <a:rPr lang="en-US" dirty="0" smtClean="0">
                <a:hlinkClick r:id="rId3"/>
              </a:rPr>
              <a:t>/</a:t>
            </a:r>
            <a:endParaRPr lang="en-US" dirty="0" smtClean="0">
              <a:hlinkClick r:id="rId4"/>
            </a:endParaRPr>
          </a:p>
          <a:p>
            <a:endParaRPr lang="en-US" dirty="0">
              <a:hlinkClick r:id="rId4"/>
            </a:endParaRPr>
          </a:p>
          <a:p>
            <a:r>
              <a:rPr lang="en-US" dirty="0" smtClean="0"/>
              <a:t>Creating an adaptive layout with </a:t>
            </a:r>
            <a:r>
              <a:rPr lang="en-US" dirty="0" err="1" smtClean="0"/>
              <a:t>css</a:t>
            </a:r>
            <a:r>
              <a:rPr lang="en-US" dirty="0" smtClean="0"/>
              <a:t> grid:</a:t>
            </a:r>
            <a:endParaRPr lang="en-US" dirty="0" smtClean="0">
              <a:hlinkClick r:id="rId4"/>
            </a:endParaRPr>
          </a:p>
          <a:p>
            <a:pPr marL="320040" lvl="1" indent="0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://msdn.microsoft.com/en-us/library/jj553856%28v=vs.85%29.aspx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4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module</a:t>
            </a:r>
          </a:p>
          <a:p>
            <a:pPr marL="320040" lvl="1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www.w3.org/TR/css-grid-1/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Shapes module – will allow text to flow around shapes of different containers</a:t>
            </a:r>
          </a:p>
          <a:p>
            <a:pPr marL="320040" lvl="1" indent="0">
              <a:buNone/>
            </a:pPr>
            <a:r>
              <a:rPr lang="en-US" dirty="0">
                <a:hlinkClick r:id="rId3"/>
              </a:rPr>
              <a:t>http://www.w3.org/TR/css-shapes-1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Regions feature – will allow more control over how content flows throughout the page layout</a:t>
            </a:r>
          </a:p>
          <a:p>
            <a:pPr marL="320040" lvl="1" indent="0">
              <a:buNone/>
            </a:pPr>
            <a:r>
              <a:rPr lang="en-US" dirty="0">
                <a:hlinkClick r:id="rId4"/>
              </a:rPr>
              <a:t>http://www.w3.org/TR/css-regions-1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</a:t>
            </a:r>
            <a:r>
              <a:rPr lang="en-US" dirty="0" err="1" smtClean="0"/>
              <a:t>css</a:t>
            </a:r>
            <a:r>
              <a:rPr lang="en-US" dirty="0" smtClean="0"/>
              <a:t> layouts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1180 presentation theme">
  <a:themeElements>
    <a:clrScheme name="CS2800">
      <a:dk1>
        <a:srgbClr val="002F8E"/>
      </a:dk1>
      <a:lt1>
        <a:srgbClr val="FFFFFF"/>
      </a:lt1>
      <a:dk2>
        <a:srgbClr val="00236A"/>
      </a:dk2>
      <a:lt2>
        <a:srgbClr val="FFFFFF"/>
      </a:lt2>
      <a:accent1>
        <a:srgbClr val="860000"/>
      </a:accent1>
      <a:accent2>
        <a:srgbClr val="6E2C11"/>
      </a:accent2>
      <a:accent3>
        <a:srgbClr val="526DB0"/>
      </a:accent3>
      <a:accent4>
        <a:srgbClr val="D5D5D5"/>
      </a:accent4>
      <a:accent5>
        <a:srgbClr val="DC5924"/>
      </a:accent5>
      <a:accent6>
        <a:srgbClr val="B4B392"/>
      </a:accent6>
      <a:hlink>
        <a:srgbClr val="2F75FF"/>
      </a:hlink>
      <a:folHlink>
        <a:srgbClr val="969696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CS1180 presentation theme</Template>
  <TotalTime>2024</TotalTime>
  <Words>367</Words>
  <Application>Microsoft Office PowerPoint</Application>
  <PresentationFormat>On-screen Show (4:3)</PresentationFormat>
  <Paragraphs>65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CS1180 presentation theme</vt:lpstr>
      <vt:lpstr>Responsive design with fluid grids</vt:lpstr>
      <vt:lpstr>Fluid grids</vt:lpstr>
      <vt:lpstr>Getting started</vt:lpstr>
      <vt:lpstr>design a grid layout</vt:lpstr>
      <vt:lpstr>create the grid layout (CSS)</vt:lpstr>
      <vt:lpstr>Make the grid responsive</vt:lpstr>
      <vt:lpstr>Use the grid layout</vt:lpstr>
      <vt:lpstr>Additional resources</vt:lpstr>
      <vt:lpstr>Upcoming css layouts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Vanessa Starkey</dc:creator>
  <cp:lastModifiedBy>Vanessa</cp:lastModifiedBy>
  <cp:revision>162</cp:revision>
  <dcterms:created xsi:type="dcterms:W3CDTF">2015-01-22T15:05:06Z</dcterms:created>
  <dcterms:modified xsi:type="dcterms:W3CDTF">2015-12-10T23:14:54Z</dcterms:modified>
</cp:coreProperties>
</file>