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323" r:id="rId2"/>
    <p:sldId id="324" r:id="rId3"/>
    <p:sldId id="325" r:id="rId4"/>
    <p:sldId id="32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56" r:id="rId23"/>
    <p:sldId id="358" r:id="rId24"/>
    <p:sldId id="368" r:id="rId25"/>
    <p:sldId id="369" r:id="rId26"/>
    <p:sldId id="370" r:id="rId27"/>
    <p:sldId id="371" r:id="rId28"/>
    <p:sldId id="372" r:id="rId29"/>
    <p:sldId id="373" r:id="rId30"/>
    <p:sldId id="37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2" d="100"/>
          <a:sy n="82" d="100"/>
        </p:scale>
        <p:origin x="-12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3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7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1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2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6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1.bin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7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9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5.bin"/><Relationship Id="rId7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1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3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9.bin"/><Relationship Id="rId7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5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1.bin"/><Relationship Id="rId7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37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3.bin"/><Relationship Id="rId7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39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1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6.bin"/><Relationship Id="rId7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2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4.png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4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6.png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5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0.bin"/><Relationship Id="rId7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6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9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02005"/>
              </p:ext>
            </p:extLst>
          </p:nvPr>
        </p:nvGraphicFramePr>
        <p:xfrm>
          <a:off x="914400" y="1600200"/>
          <a:ext cx="7301323" cy="2427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4" imgW="7301323" imgH="2427204" progId="Word.Document.12">
                  <p:embed/>
                </p:oleObj>
              </mc:Choice>
              <mc:Fallback>
                <p:oleObj name="Document" r:id="rId4" imgW="7301323" imgH="24272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27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28806"/>
              </p:ext>
            </p:extLst>
          </p:nvPr>
        </p:nvGraphicFramePr>
        <p:xfrm>
          <a:off x="914400" y="685800"/>
          <a:ext cx="7301323" cy="1190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Document" r:id="rId4" imgW="7301323" imgH="1190378" progId="Word.Document.12">
                  <p:embed/>
                </p:oleObj>
              </mc:Choice>
              <mc:Fallback>
                <p:oleObj name="Document" r:id="rId4" imgW="7301323" imgH="1190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1190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66649"/>
              </p:ext>
            </p:extLst>
          </p:nvPr>
        </p:nvGraphicFramePr>
        <p:xfrm>
          <a:off x="914400" y="1187556"/>
          <a:ext cx="7301323" cy="307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Document" r:id="rId7" imgW="7301323" imgH="3079644" progId="Word.Document.12">
                  <p:embed/>
                </p:oleObj>
              </mc:Choice>
              <mc:Fallback>
                <p:oleObj name="Document" r:id="rId7" imgW="7301323" imgH="3079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87556"/>
                        <a:ext cx="7301323" cy="3079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7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290833"/>
              </p:ext>
            </p:extLst>
          </p:nvPr>
        </p:nvGraphicFramePr>
        <p:xfrm>
          <a:off x="914400" y="685800"/>
          <a:ext cx="7301323" cy="523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4" imgW="7301323" imgH="523896" progId="Word.Document.12">
                  <p:embed/>
                </p:oleObj>
              </mc:Choice>
              <mc:Fallback>
                <p:oleObj name="Document" r:id="rId4" imgW="7301323" imgH="523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23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72845"/>
            <a:ext cx="7315200" cy="47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31672"/>
              </p:ext>
            </p:extLst>
          </p:nvPr>
        </p:nvGraphicFramePr>
        <p:xfrm>
          <a:off x="914400" y="685800"/>
          <a:ext cx="7301323" cy="117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Document" r:id="rId4" imgW="7301323" imgH="1174175" progId="Word.Document.12">
                  <p:embed/>
                </p:oleObj>
              </mc:Choice>
              <mc:Fallback>
                <p:oleObj name="Document" r:id="rId4" imgW="7301323" imgH="11741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117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010070"/>
              </p:ext>
            </p:extLst>
          </p:nvPr>
        </p:nvGraphicFramePr>
        <p:xfrm>
          <a:off x="914400" y="1209675"/>
          <a:ext cx="731706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isio" r:id="rId6" imgW="4161938" imgH="1215540" progId="Visio.Drawing.11">
                  <p:embed/>
                </p:oleObj>
              </mc:Choice>
              <mc:Fallback>
                <p:oleObj name="Visio" r:id="rId6" imgW="4161938" imgH="12155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09675"/>
                        <a:ext cx="7317060" cy="2143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8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915693"/>
              </p:ext>
            </p:extLst>
          </p:nvPr>
        </p:nvGraphicFramePr>
        <p:xfrm>
          <a:off x="914400" y="685800"/>
          <a:ext cx="7301323" cy="65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Document" r:id="rId4" imgW="7301323" imgH="650279" progId="Word.Document.12">
                  <p:embed/>
                </p:oleObj>
              </mc:Choice>
              <mc:Fallback>
                <p:oleObj name="Document" r:id="rId4" imgW="7301323" imgH="6502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50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393630"/>
              </p:ext>
            </p:extLst>
          </p:nvPr>
        </p:nvGraphicFramePr>
        <p:xfrm>
          <a:off x="914400" y="1143000"/>
          <a:ext cx="7301323" cy="180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Document" r:id="rId7" imgW="7301323" imgH="1809691" progId="Word.Document.12">
                  <p:embed/>
                </p:oleObj>
              </mc:Choice>
              <mc:Fallback>
                <p:oleObj name="Document" r:id="rId7" imgW="7301323" imgH="1809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09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8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</a:t>
            </a:r>
            <a:r>
              <a:rPr lang="en-US" dirty="0" err="1" smtClean="0"/>
              <a:t>Murach</a:t>
            </a:r>
            <a:r>
              <a:rPr lang="en-US" dirty="0" smtClean="0"/>
              <a:t>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141755"/>
              </p:ext>
            </p:extLst>
          </p:nvPr>
        </p:nvGraphicFramePr>
        <p:xfrm>
          <a:off x="914400" y="685800"/>
          <a:ext cx="7301323" cy="523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Document" r:id="rId4" imgW="7301323" imgH="523896" progId="Word.Document.12">
                  <p:embed/>
                </p:oleObj>
              </mc:Choice>
              <mc:Fallback>
                <p:oleObj name="Document" r:id="rId4" imgW="7301323" imgH="523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23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5544"/>
              </p:ext>
            </p:extLst>
          </p:nvPr>
        </p:nvGraphicFramePr>
        <p:xfrm>
          <a:off x="914400" y="1143000"/>
          <a:ext cx="7442200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Document" r:id="rId7" imgW="7454871" imgH="4048221" progId="Word.Document.12">
                  <p:embed/>
                </p:oleObj>
              </mc:Choice>
              <mc:Fallback>
                <p:oleObj name="Document" r:id="rId7" imgW="7454871" imgH="4048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42200" cy="402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2152" y="4800600"/>
            <a:ext cx="6400800" cy="1554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body would typically include these sections: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footer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Example: vstarkey.net/cs2800/index.html</a:t>
            </a:r>
          </a:p>
        </p:txBody>
      </p:sp>
    </p:spTree>
    <p:extLst>
      <p:ext uri="{BB962C8B-B14F-4D97-AF65-F5344CB8AC3E}">
        <p14:creationId xmlns:p14="http://schemas.microsoft.com/office/powerpoint/2010/main" val="16846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233929"/>
              </p:ext>
            </p:extLst>
          </p:nvPr>
        </p:nvGraphicFramePr>
        <p:xfrm>
          <a:off x="914400" y="685800"/>
          <a:ext cx="7301323" cy="77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4" imgW="7301323" imgH="777742" progId="Word.Document.12">
                  <p:embed/>
                </p:oleObj>
              </mc:Choice>
              <mc:Fallback>
                <p:oleObj name="Document" r:id="rId4" imgW="7301323" imgH="7777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79829"/>
            <a:ext cx="6477000" cy="49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761486"/>
              </p:ext>
            </p:extLst>
          </p:nvPr>
        </p:nvGraphicFramePr>
        <p:xfrm>
          <a:off x="914400" y="685800"/>
          <a:ext cx="7301323" cy="666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Document" r:id="rId4" imgW="7301323" imgH="666482" progId="Word.Document.12">
                  <p:embed/>
                </p:oleObj>
              </mc:Choice>
              <mc:Fallback>
                <p:oleObj name="Document" r:id="rId4" imgW="7301323" imgH="666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66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397705"/>
              </p:ext>
            </p:extLst>
          </p:nvPr>
        </p:nvGraphicFramePr>
        <p:xfrm>
          <a:off x="914400" y="1210207"/>
          <a:ext cx="7301323" cy="618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Document" r:id="rId7" imgW="7301323" imgH="618593" progId="Word.Document.12">
                  <p:embed/>
                </p:oleObj>
              </mc:Choice>
              <mc:Fallback>
                <p:oleObj name="Document" r:id="rId7" imgW="7301323" imgH="6185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210207"/>
                        <a:ext cx="7301323" cy="618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9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855588"/>
              </p:ext>
            </p:extLst>
          </p:nvPr>
        </p:nvGraphicFramePr>
        <p:xfrm>
          <a:off x="914400" y="685800"/>
          <a:ext cx="7301323" cy="618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Document" r:id="rId4" imgW="7301323" imgH="618593" progId="Word.Document.12">
                  <p:embed/>
                </p:oleObj>
              </mc:Choice>
              <mc:Fallback>
                <p:oleObj name="Document" r:id="rId4" imgW="7301323" imgH="6185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8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930139"/>
              </p:ext>
            </p:extLst>
          </p:nvPr>
        </p:nvGraphicFramePr>
        <p:xfrm>
          <a:off x="914400" y="1143000"/>
          <a:ext cx="7301323" cy="4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Document" r:id="rId7" imgW="7301323" imgH="4652052" progId="Word.Document.12">
                  <p:embed/>
                </p:oleObj>
              </mc:Choice>
              <mc:Fallback>
                <p:oleObj name="Document" r:id="rId7" imgW="7301323" imgH="46520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1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836297"/>
              </p:ext>
            </p:extLst>
          </p:nvPr>
        </p:nvGraphicFramePr>
        <p:xfrm>
          <a:off x="914400" y="685800"/>
          <a:ext cx="7301323" cy="82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4" imgW="7301323" imgH="825631" progId="Word.Document.12">
                  <p:embed/>
                </p:oleObj>
              </mc:Choice>
              <mc:Fallback>
                <p:oleObj name="Document" r:id="rId4" imgW="7301323" imgH="8256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24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2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603341"/>
              </p:ext>
            </p:extLst>
          </p:nvPr>
        </p:nvGraphicFramePr>
        <p:xfrm>
          <a:off x="914400" y="685800"/>
          <a:ext cx="7301323" cy="666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Document" r:id="rId4" imgW="7301323" imgH="666482" progId="Word.Document.12">
                  <p:embed/>
                </p:oleObj>
              </mc:Choice>
              <mc:Fallback>
                <p:oleObj name="Document" r:id="rId4" imgW="7301323" imgH="666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66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064954"/>
              </p:ext>
            </p:extLst>
          </p:nvPr>
        </p:nvGraphicFramePr>
        <p:xfrm>
          <a:off x="914400" y="1165324"/>
          <a:ext cx="7301323" cy="325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Document" r:id="rId7" imgW="7301323" imgH="3254276" progId="Word.Document.12">
                  <p:embed/>
                </p:oleObj>
              </mc:Choice>
              <mc:Fallback>
                <p:oleObj name="Document" r:id="rId7" imgW="7301323" imgH="32542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65324"/>
                        <a:ext cx="7301323" cy="3254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754919"/>
              </p:ext>
            </p:extLst>
          </p:nvPr>
        </p:nvGraphicFramePr>
        <p:xfrm>
          <a:off x="914400" y="685800"/>
          <a:ext cx="7301323" cy="53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4" imgW="7301323" imgH="530377" progId="Word.Document.12">
                  <p:embed/>
                </p:oleObj>
              </mc:Choice>
              <mc:Fallback>
                <p:oleObj name="Document" r:id="rId4" imgW="7301323" imgH="5303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30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035689"/>
              </p:ext>
            </p:extLst>
          </p:nvPr>
        </p:nvGraphicFramePr>
        <p:xfrm>
          <a:off x="914400" y="1022805"/>
          <a:ext cx="7301323" cy="499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7" imgW="7301323" imgH="4996995" progId="Word.Document.12">
                  <p:embed/>
                </p:oleObj>
              </mc:Choice>
              <mc:Fallback>
                <p:oleObj name="Document" r:id="rId7" imgW="7301323" imgH="4996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22805"/>
                        <a:ext cx="7301323" cy="499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12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7310"/>
              </p:ext>
            </p:extLst>
          </p:nvPr>
        </p:nvGraphicFramePr>
        <p:xfrm>
          <a:off x="914400" y="685800"/>
          <a:ext cx="7301323" cy="49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Document" r:id="rId4" imgW="7301323" imgH="491850" progId="Word.Document.12">
                  <p:embed/>
                </p:oleObj>
              </mc:Choice>
              <mc:Fallback>
                <p:oleObj name="Document" r:id="rId4" imgW="7301323" imgH="4918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9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362745"/>
              </p:ext>
            </p:extLst>
          </p:nvPr>
        </p:nvGraphicFramePr>
        <p:xfrm>
          <a:off x="914400" y="1143000"/>
          <a:ext cx="7301323" cy="1778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Document" r:id="rId7" imgW="7301323" imgH="1778006" progId="Word.Document.12">
                  <p:embed/>
                </p:oleObj>
              </mc:Choice>
              <mc:Fallback>
                <p:oleObj name="Document" r:id="rId7" imgW="7301323" imgH="17780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778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4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490380"/>
              </p:ext>
            </p:extLst>
          </p:nvPr>
        </p:nvGraphicFramePr>
        <p:xfrm>
          <a:off x="914400" y="685800"/>
          <a:ext cx="7301323" cy="11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Document" r:id="rId4" imgW="7301323" imgH="1111163" progId="Word.Document.12">
                  <p:embed/>
                </p:oleObj>
              </mc:Choice>
              <mc:Fallback>
                <p:oleObj name="Document" r:id="rId4" imgW="7301323" imgH="1111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11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281555"/>
              </p:ext>
            </p:extLst>
          </p:nvPr>
        </p:nvGraphicFramePr>
        <p:xfrm>
          <a:off x="914400" y="1196809"/>
          <a:ext cx="7301323" cy="169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Document" r:id="rId7" imgW="7301323" imgH="1698791" progId="Word.Document.12">
                  <p:embed/>
                </p:oleObj>
              </mc:Choice>
              <mc:Fallback>
                <p:oleObj name="Document" r:id="rId7" imgW="7301323" imgH="16987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96809"/>
                        <a:ext cx="7301323" cy="1698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9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344310"/>
              </p:ext>
            </p:extLst>
          </p:nvPr>
        </p:nvGraphicFramePr>
        <p:xfrm>
          <a:off x="914400" y="685800"/>
          <a:ext cx="7301323" cy="53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Document" r:id="rId4" imgW="7301323" imgH="539379" progId="Word.Document.12">
                  <p:embed/>
                </p:oleObj>
              </mc:Choice>
              <mc:Fallback>
                <p:oleObj name="Document" r:id="rId4" imgW="7301323" imgH="539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39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561237"/>
              </p:ext>
            </p:extLst>
          </p:nvPr>
        </p:nvGraphicFramePr>
        <p:xfrm>
          <a:off x="914400" y="1143000"/>
          <a:ext cx="7301323" cy="147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Document" r:id="rId7" imgW="7301323" imgH="1476270" progId="Word.Document.12">
                  <p:embed/>
                </p:oleObj>
              </mc:Choice>
              <mc:Fallback>
                <p:oleObj name="Document" r:id="rId7" imgW="7301323" imgH="1476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47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7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555800"/>
              </p:ext>
            </p:extLst>
          </p:nvPr>
        </p:nvGraphicFramePr>
        <p:xfrm>
          <a:off x="914400" y="685800"/>
          <a:ext cx="7301323" cy="65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Document" r:id="rId4" imgW="7301323" imgH="650279" progId="Word.Document.12">
                  <p:embed/>
                </p:oleObj>
              </mc:Choice>
              <mc:Fallback>
                <p:oleObj name="Document" r:id="rId4" imgW="7301323" imgH="6502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50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658318"/>
              </p:ext>
            </p:extLst>
          </p:nvPr>
        </p:nvGraphicFramePr>
        <p:xfrm>
          <a:off x="914400" y="1089049"/>
          <a:ext cx="7301323" cy="432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Document" r:id="rId7" imgW="7301323" imgH="4321151" progId="Word.Document.12">
                  <p:embed/>
                </p:oleObj>
              </mc:Choice>
              <mc:Fallback>
                <p:oleObj name="Document" r:id="rId7" imgW="7301323" imgH="43211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89049"/>
                        <a:ext cx="7301323" cy="4321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5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095811"/>
              </p:ext>
            </p:extLst>
          </p:nvPr>
        </p:nvGraphicFramePr>
        <p:xfrm>
          <a:off x="914400" y="685800"/>
          <a:ext cx="7301323" cy="68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Document" r:id="rId4" imgW="7301323" imgH="682325" progId="Word.Document.12">
                  <p:embed/>
                </p:oleObj>
              </mc:Choice>
              <mc:Fallback>
                <p:oleObj name="Document" r:id="rId4" imgW="7301323" imgH="682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8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395773"/>
              </p:ext>
            </p:extLst>
          </p:nvPr>
        </p:nvGraphicFramePr>
        <p:xfrm>
          <a:off x="914400" y="11430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Document" r:id="rId7" imgW="7301323" imgH="1546483" progId="Word.Document.12">
                  <p:embed/>
                </p:oleObj>
              </mc:Choice>
              <mc:Fallback>
                <p:oleObj name="Document" r:id="rId7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1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566012"/>
              </p:ext>
            </p:extLst>
          </p:nvPr>
        </p:nvGraphicFramePr>
        <p:xfrm>
          <a:off x="914400" y="685800"/>
          <a:ext cx="7301323" cy="58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Document" r:id="rId4" imgW="7301323" imgH="586907" progId="Word.Document.12">
                  <p:embed/>
                </p:oleObj>
              </mc:Choice>
              <mc:Fallback>
                <p:oleObj name="Document" r:id="rId4" imgW="7301323" imgH="586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86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837876"/>
              </p:ext>
            </p:extLst>
          </p:nvPr>
        </p:nvGraphicFramePr>
        <p:xfrm>
          <a:off x="914400" y="11430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Document" r:id="rId7" imgW="7301323" imgH="2620200" progId="Word.Document.12">
                  <p:embed/>
                </p:oleObj>
              </mc:Choice>
              <mc:Fallback>
                <p:oleObj name="Document" r:id="rId7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1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15922"/>
              </p:ext>
            </p:extLst>
          </p:nvPr>
        </p:nvGraphicFramePr>
        <p:xfrm>
          <a:off x="914400" y="16002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4" imgW="7301323" imgH="2309103" progId="Word.Document.12">
                  <p:embed/>
                </p:oleObj>
              </mc:Choice>
              <mc:Fallback>
                <p:oleObj name="Document" r:id="rId4" imgW="73013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9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8943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347249"/>
              </p:ext>
            </p:extLst>
          </p:nvPr>
        </p:nvGraphicFramePr>
        <p:xfrm>
          <a:off x="914400" y="1129870"/>
          <a:ext cx="7301323" cy="420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Document" r:id="rId7" imgW="7301323" imgH="4204130" progId="Word.Document.12">
                  <p:embed/>
                </p:oleObj>
              </mc:Choice>
              <mc:Fallback>
                <p:oleObj name="Document" r:id="rId7" imgW="7301323" imgH="4204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9870"/>
                        <a:ext cx="7301323" cy="420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3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5759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143000"/>
            <a:ext cx="5930900" cy="50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95441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5715000" cy="50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253909"/>
              </p:ext>
            </p:extLst>
          </p:nvPr>
        </p:nvGraphicFramePr>
        <p:xfrm>
          <a:off x="914400" y="685800"/>
          <a:ext cx="7301323" cy="70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4" imgW="7301323" imgH="702129" progId="Word.Document.12">
                  <p:embed/>
                </p:oleObj>
              </mc:Choice>
              <mc:Fallback>
                <p:oleObj name="Document" r:id="rId4" imgW="7301323" imgH="7021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02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518705"/>
              </p:ext>
            </p:extLst>
          </p:nvPr>
        </p:nvGraphicFramePr>
        <p:xfrm>
          <a:off x="914400" y="1143000"/>
          <a:ext cx="7301323" cy="168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7" imgW="7301323" imgH="1689429" progId="Word.Document.12">
                  <p:embed/>
                </p:oleObj>
              </mc:Choice>
              <mc:Fallback>
                <p:oleObj name="Document" r:id="rId7" imgW="7301323" imgH="1689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8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5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610019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Document" r:id="rId4" imgW="7301323" imgH="617513" progId="Word.Document.12">
                  <p:embed/>
                </p:oleObj>
              </mc:Choice>
              <mc:Fallback>
                <p:oleObj name="Document" r:id="rId4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701909"/>
              </p:ext>
            </p:extLst>
          </p:nvPr>
        </p:nvGraphicFramePr>
        <p:xfrm>
          <a:off x="914400" y="1143000"/>
          <a:ext cx="7301323" cy="139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Document" r:id="rId7" imgW="7301323" imgH="1397056" progId="Word.Document.12">
                  <p:embed/>
                </p:oleObj>
              </mc:Choice>
              <mc:Fallback>
                <p:oleObj name="Document" r:id="rId7" imgW="7301323" imgH="13970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97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0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752772"/>
              </p:ext>
            </p:extLst>
          </p:nvPr>
        </p:nvGraphicFramePr>
        <p:xfrm>
          <a:off x="914400" y="685800"/>
          <a:ext cx="7301323" cy="78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4" imgW="7301323" imgH="780263" progId="Word.Document.12">
                  <p:embed/>
                </p:oleObj>
              </mc:Choice>
              <mc:Fallback>
                <p:oleObj name="Document" r:id="rId4" imgW="7301323" imgH="7802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8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44811"/>
              </p:ext>
            </p:extLst>
          </p:nvPr>
        </p:nvGraphicFramePr>
        <p:xfrm>
          <a:off x="1323975" y="1190625"/>
          <a:ext cx="5991225" cy="3660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6" imgW="3796448" imgH="2319030" progId="Visio.Drawing.11">
                  <p:embed/>
                </p:oleObj>
              </mc:Choice>
              <mc:Fallback>
                <p:oleObj name="Visio" r:id="rId6" imgW="3796448" imgH="23190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190625"/>
                        <a:ext cx="5991225" cy="36605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7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691034"/>
              </p:ext>
            </p:extLst>
          </p:nvPr>
        </p:nvGraphicFramePr>
        <p:xfrm>
          <a:off x="914400" y="685800"/>
          <a:ext cx="7301323" cy="44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4" imgW="7301323" imgH="443961" progId="Word.Document.12">
                  <p:embed/>
                </p:oleObj>
              </mc:Choice>
              <mc:Fallback>
                <p:oleObj name="Document" r:id="rId4" imgW="7301323" imgH="4439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43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2999"/>
            <a:ext cx="7010400" cy="50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03349"/>
              </p:ext>
            </p:extLst>
          </p:nvPr>
        </p:nvGraphicFramePr>
        <p:xfrm>
          <a:off x="914400" y="685800"/>
          <a:ext cx="7301323" cy="55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Document" r:id="rId4" imgW="7301323" imgH="555582" progId="Word.Document.12">
                  <p:embed/>
                </p:oleObj>
              </mc:Choice>
              <mc:Fallback>
                <p:oleObj name="Document" r:id="rId4" imgW="7301323" imgH="5555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55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1977"/>
              </p:ext>
            </p:extLst>
          </p:nvPr>
        </p:nvGraphicFramePr>
        <p:xfrm>
          <a:off x="914400" y="1190625"/>
          <a:ext cx="699883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Visio" r:id="rId6" imgW="3997157" imgH="1102680" progId="Visio.Drawing.11">
                  <p:embed/>
                </p:oleObj>
              </mc:Choice>
              <mc:Fallback>
                <p:oleObj name="Visio" r:id="rId6" imgW="3997157" imgH="11026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90625"/>
                        <a:ext cx="6998830" cy="193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1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827660"/>
              </p:ext>
            </p:extLst>
          </p:nvPr>
        </p:nvGraphicFramePr>
        <p:xfrm>
          <a:off x="914400" y="685800"/>
          <a:ext cx="7301323" cy="68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4" imgW="7301323" imgH="682325" progId="Word.Document.12">
                  <p:embed/>
                </p:oleObj>
              </mc:Choice>
              <mc:Fallback>
                <p:oleObj name="Document" r:id="rId4" imgW="7301323" imgH="682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8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0857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082333"/>
              </p:ext>
            </p:extLst>
          </p:nvPr>
        </p:nvGraphicFramePr>
        <p:xfrm>
          <a:off x="914400" y="685800"/>
          <a:ext cx="7301323" cy="85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Document" r:id="rId4" imgW="7301323" imgH="856957" progId="Word.Document.12">
                  <p:embed/>
                </p:oleObj>
              </mc:Choice>
              <mc:Fallback>
                <p:oleObj name="Document" r:id="rId4" imgW="7301323" imgH="8569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856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39585"/>
              </p:ext>
            </p:extLst>
          </p:nvPr>
        </p:nvGraphicFramePr>
        <p:xfrm>
          <a:off x="914400" y="1219200"/>
          <a:ext cx="731300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Visio" r:id="rId6" imgW="5533133" imgH="1151280" progId="Visio.Drawing.11">
                  <p:embed/>
                </p:oleObj>
              </mc:Choice>
              <mc:Fallback>
                <p:oleObj name="Visio" r:id="rId6" imgW="5533133" imgH="11512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13007" cy="15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766401"/>
              </p:ext>
            </p:extLst>
          </p:nvPr>
        </p:nvGraphicFramePr>
        <p:xfrm>
          <a:off x="914400" y="685800"/>
          <a:ext cx="7301323" cy="618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4" imgW="7301323" imgH="618593" progId="Word.Document.12">
                  <p:embed/>
                </p:oleObj>
              </mc:Choice>
              <mc:Fallback>
                <p:oleObj name="Document" r:id="rId4" imgW="7301323" imgH="6185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8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10158"/>
              </p:ext>
            </p:extLst>
          </p:nvPr>
        </p:nvGraphicFramePr>
        <p:xfrm>
          <a:off x="914400" y="1143000"/>
          <a:ext cx="7301323" cy="217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Document" r:id="rId7" imgW="7301323" imgH="2174798" progId="Word.Document.12">
                  <p:embed/>
                </p:oleObj>
              </mc:Choice>
              <mc:Fallback>
                <p:oleObj name="Document" r:id="rId7" imgW="7301323" imgH="21747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174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2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1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slides</Template>
  <TotalTime>45</TotalTime>
  <Words>644</Words>
  <Application>Microsoft Office PowerPoint</Application>
  <PresentationFormat>On-screen Show (4:3)</PresentationFormat>
  <Paragraphs>125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Chapter 1 slides</vt:lpstr>
      <vt:lpstr>Document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VStarkey</cp:lastModifiedBy>
  <cp:revision>6</cp:revision>
  <dcterms:created xsi:type="dcterms:W3CDTF">2015-03-27T20:41:42Z</dcterms:created>
  <dcterms:modified xsi:type="dcterms:W3CDTF">2015-09-03T20:48:38Z</dcterms:modified>
</cp:coreProperties>
</file>