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1"/>
  </p:notesMasterIdLst>
  <p:handoutMasterIdLst>
    <p:handoutMasterId r:id="rId42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100" d="100"/>
          <a:sy n="100" d="100"/>
        </p:scale>
        <p:origin x="15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4/14/2015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5.bin"/><Relationship Id="rId7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5.doc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8.docx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png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7.docx"/><Relationship Id="rId9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png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19.docx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0.bin"/><Relationship Id="rId7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0.docx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2.bin"/><Relationship Id="rId7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2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0.png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4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25.bin"/><Relationship Id="rId7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5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4.png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7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package" Target="../embeddings/Microsoft_Word_Document29.docx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28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8.png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0.docx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7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30.bin"/><Relationship Id="rId7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1.docx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32.bin"/><Relationship Id="rId7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33.docx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34.bin"/><Relationship Id="rId7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Document35.docx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36.bin"/><Relationship Id="rId7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37.docx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38.bin"/><Relationship Id="rId7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39.docx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oleObject40.bin"/><Relationship Id="rId7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Document41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2.png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Document43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7" Type="http://schemas.openxmlformats.org/officeDocument/2006/relationships/image" Target="../media/image5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package" Target="../embeddings/Microsoft_Word_Document45.docx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Document44.docx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44.bin"/><Relationship Id="rId7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46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8.png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48.docx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7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47.bin"/><Relationship Id="rId7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59.emf"/><Relationship Id="rId4" Type="http://schemas.openxmlformats.org/officeDocument/2006/relationships/package" Target="../embeddings/Microsoft_Word_Document49.docx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49.bin"/><Relationship Id="rId7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61.emf"/><Relationship Id="rId4" Type="http://schemas.openxmlformats.org/officeDocument/2006/relationships/package" Target="../embeddings/Microsoft_Word_Document51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4.png"/><Relationship Id="rId5" Type="http://schemas.openxmlformats.org/officeDocument/2006/relationships/image" Target="../media/image63.emf"/><Relationship Id="rId4" Type="http://schemas.openxmlformats.org/officeDocument/2006/relationships/package" Target="../embeddings/Microsoft_Word_Document53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7" Type="http://schemas.openxmlformats.org/officeDocument/2006/relationships/image" Target="../media/image6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package" Target="../embeddings/Microsoft_Word_Document55.docx"/><Relationship Id="rId5" Type="http://schemas.openxmlformats.org/officeDocument/2006/relationships/image" Target="../media/image65.emf"/><Relationship Id="rId4" Type="http://schemas.openxmlformats.org/officeDocument/2006/relationships/package" Target="../embeddings/Microsoft_Word_Document54.docx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oleObject" Target="../embeddings/oleObject53.bin"/><Relationship Id="rId7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67.emf"/><Relationship Id="rId4" Type="http://schemas.openxmlformats.org/officeDocument/2006/relationships/package" Target="../embeddings/Microsoft_Word_Document56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0.png"/><Relationship Id="rId5" Type="http://schemas.openxmlformats.org/officeDocument/2006/relationships/image" Target="../media/image69.emf"/><Relationship Id="rId4" Type="http://schemas.openxmlformats.org/officeDocument/2006/relationships/package" Target="../embeddings/Microsoft_Word_Document58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72.png"/><Relationship Id="rId5" Type="http://schemas.openxmlformats.org/officeDocument/2006/relationships/image" Target="../media/image71.emf"/><Relationship Id="rId4" Type="http://schemas.openxmlformats.org/officeDocument/2006/relationships/package" Target="../embeddings/Microsoft_Word_Document59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74.png"/><Relationship Id="rId5" Type="http://schemas.openxmlformats.org/officeDocument/2006/relationships/image" Target="../media/image73.emf"/><Relationship Id="rId4" Type="http://schemas.openxmlformats.org/officeDocument/2006/relationships/package" Target="../embeddings/Microsoft_Word_Document60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76.png"/><Relationship Id="rId5" Type="http://schemas.openxmlformats.org/officeDocument/2006/relationships/image" Target="../media/image75.emf"/><Relationship Id="rId4" Type="http://schemas.openxmlformats.org/officeDocument/2006/relationships/package" Target="../embeddings/Microsoft_Word_Document61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78.png"/><Relationship Id="rId5" Type="http://schemas.openxmlformats.org/officeDocument/2006/relationships/image" Target="../media/image77.emf"/><Relationship Id="rId4" Type="http://schemas.openxmlformats.org/officeDocument/2006/relationships/package" Target="../embeddings/Microsoft_Word_Document62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7.bin"/><Relationship Id="rId7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7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9.doc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0.bin"/><Relationship Id="rId7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0.docx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2.bin"/><Relationship Id="rId7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2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4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683910"/>
              </p:ext>
            </p:extLst>
          </p:nvPr>
        </p:nvGraphicFramePr>
        <p:xfrm>
          <a:off x="914400" y="1143000"/>
          <a:ext cx="7301323" cy="3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4" imgW="7301323" imgH="3711200" progId="Word.Document.12">
                  <p:embed/>
                </p:oleObj>
              </mc:Choice>
              <mc:Fallback>
                <p:oleObj name="Document" r:id="rId4" imgW="7301323" imgH="3711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96129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507183"/>
              </p:ext>
            </p:extLst>
          </p:nvPr>
        </p:nvGraphicFramePr>
        <p:xfrm>
          <a:off x="914400" y="1143000"/>
          <a:ext cx="7301323" cy="2328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Document" r:id="rId7" imgW="7301323" imgH="2328186" progId="Word.Document.12">
                  <p:embed/>
                </p:oleObj>
              </mc:Choice>
              <mc:Fallback>
                <p:oleObj name="Document" r:id="rId7" imgW="7301323" imgH="23281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328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6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591299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:\Current projects\HTML5 and CSS3 revision\Manuscript\Chapter 16\16-03b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970" y="1524000"/>
            <a:ext cx="3745230" cy="182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891141"/>
              </p:ext>
            </p:extLst>
          </p:nvPr>
        </p:nvGraphicFramePr>
        <p:xfrm>
          <a:off x="914400" y="3352800"/>
          <a:ext cx="7300912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Document" r:id="rId8" imgW="7301323" imgH="1775125" progId="Word.Document.12">
                  <p:embed/>
                </p:oleObj>
              </mc:Choice>
              <mc:Fallback>
                <p:oleObj name="Document" r:id="rId8" imgW="7301323" imgH="17751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3352800"/>
                        <a:ext cx="7300912" cy="177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440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27964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12-07.png"/>
          <p:cNvPicPr/>
          <p:nvPr/>
        </p:nvPicPr>
        <p:blipFill>
          <a:blip r:embed="rId6"/>
          <a:stretch>
            <a:fillRect/>
          </a:stretch>
        </p:blipFill>
        <p:spPr>
          <a:xfrm>
            <a:off x="1354455" y="1219200"/>
            <a:ext cx="649414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69961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348777"/>
              </p:ext>
            </p:extLst>
          </p:nvPr>
        </p:nvGraphicFramePr>
        <p:xfrm>
          <a:off x="914400" y="1195387"/>
          <a:ext cx="7300912" cy="253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Document" r:id="rId7" imgW="7301323" imgH="2538825" progId="Word.Document.12">
                  <p:embed/>
                </p:oleObj>
              </mc:Choice>
              <mc:Fallback>
                <p:oleObj name="Document" r:id="rId7" imgW="7301323" imgH="25388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95387"/>
                        <a:ext cx="7300912" cy="253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207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86035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802751"/>
              </p:ext>
            </p:extLst>
          </p:nvPr>
        </p:nvGraphicFramePr>
        <p:xfrm>
          <a:off x="914400" y="1125537"/>
          <a:ext cx="7300912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Document" r:id="rId7" imgW="7301323" imgH="1618136" progId="Word.Document.12">
                  <p:embed/>
                </p:oleObj>
              </mc:Choice>
              <mc:Fallback>
                <p:oleObj name="Document" r:id="rId7" imgW="7301323" imgH="1618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25537"/>
                        <a:ext cx="7300912" cy="161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003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87442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:\Current projects\HTML5 and CSS3 revision\Manuscript\Chapter 16\16-05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65" y="1219200"/>
            <a:ext cx="6830341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977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13363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903522"/>
              </p:ext>
            </p:extLst>
          </p:nvPr>
        </p:nvGraphicFramePr>
        <p:xfrm>
          <a:off x="914400" y="1143000"/>
          <a:ext cx="7300912" cy="361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Document" r:id="rId7" imgW="7301323" imgH="3616862" progId="Word.Document.12">
                  <p:embed/>
                </p:oleObj>
              </mc:Choice>
              <mc:Fallback>
                <p:oleObj name="Document" r:id="rId7" imgW="7301323" imgH="36168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61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11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69363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055" y="1219200"/>
            <a:ext cx="5986145" cy="37338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289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57487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038941"/>
              </p:ext>
            </p:extLst>
          </p:nvPr>
        </p:nvGraphicFramePr>
        <p:xfrm>
          <a:off x="914400" y="1146175"/>
          <a:ext cx="7245350" cy="380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Document" r:id="rId6" imgW="7301323" imgH="4070905" progId="Word.Document.12">
                  <p:embed/>
                </p:oleObj>
              </mc:Choice>
              <mc:Fallback>
                <p:oleObj name="Document" r:id="rId6" imgW="7301323" imgH="40709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46175"/>
                        <a:ext cx="7245350" cy="380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962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27133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62050"/>
            <a:ext cx="7315200" cy="275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9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59015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273020"/>
              </p:ext>
            </p:extLst>
          </p:nvPr>
        </p:nvGraphicFramePr>
        <p:xfrm>
          <a:off x="914400" y="1079017"/>
          <a:ext cx="7301323" cy="4712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7" imgW="7301323" imgH="4712183" progId="Word.Document.12">
                  <p:embed/>
                </p:oleObj>
              </mc:Choice>
              <mc:Fallback>
                <p:oleObj name="Document" r:id="rId7" imgW="7301323" imgH="4712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079017"/>
                        <a:ext cx="7301323" cy="4712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873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29650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922639"/>
              </p:ext>
            </p:extLst>
          </p:nvPr>
        </p:nvGraphicFramePr>
        <p:xfrm>
          <a:off x="914400" y="1143000"/>
          <a:ext cx="7301323" cy="2324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Document" r:id="rId7" imgW="7301323" imgH="2324586" progId="Word.Document.12">
                  <p:embed/>
                </p:oleObj>
              </mc:Choice>
              <mc:Fallback>
                <p:oleObj name="Document" r:id="rId7" imgW="7301323" imgH="23245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2324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117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60777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819284"/>
              </p:ext>
            </p:extLst>
          </p:nvPr>
        </p:nvGraphicFramePr>
        <p:xfrm>
          <a:off x="914400" y="1168322"/>
          <a:ext cx="7301323" cy="1955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Document" r:id="rId7" imgW="7301323" imgH="1955878" progId="Word.Document.12">
                  <p:embed/>
                </p:oleObj>
              </mc:Choice>
              <mc:Fallback>
                <p:oleObj name="Document" r:id="rId7" imgW="7301323" imgH="19558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68322"/>
                        <a:ext cx="7301323" cy="1955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204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333015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243826"/>
              </p:ext>
            </p:extLst>
          </p:nvPr>
        </p:nvGraphicFramePr>
        <p:xfrm>
          <a:off x="914400" y="1485774"/>
          <a:ext cx="7301323" cy="2324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Document" r:id="rId7" imgW="7301323" imgH="2324226" progId="Word.Document.12">
                  <p:embed/>
                </p:oleObj>
              </mc:Choice>
              <mc:Fallback>
                <p:oleObj name="Document" r:id="rId7" imgW="7301323" imgH="23242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85774"/>
                        <a:ext cx="7301323" cy="2324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14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2772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830842"/>
              </p:ext>
            </p:extLst>
          </p:nvPr>
        </p:nvGraphicFramePr>
        <p:xfrm>
          <a:off x="914400" y="1117142"/>
          <a:ext cx="7301323" cy="4902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Document" r:id="rId7" imgW="7301323" imgH="4902658" progId="Word.Document.12">
                  <p:embed/>
                </p:oleObj>
              </mc:Choice>
              <mc:Fallback>
                <p:oleObj name="Document" r:id="rId7" imgW="7301323" imgH="49026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17142"/>
                        <a:ext cx="7301323" cy="4902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88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656669"/>
              </p:ext>
            </p:extLst>
          </p:nvPr>
        </p:nvGraphicFramePr>
        <p:xfrm>
          <a:off x="914400" y="685800"/>
          <a:ext cx="7301323" cy="968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Document" r:id="rId4" imgW="7301323" imgH="968577" progId="Word.Document.12">
                  <p:embed/>
                </p:oleObj>
              </mc:Choice>
              <mc:Fallback>
                <p:oleObj name="Document" r:id="rId4" imgW="7301323" imgH="9685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968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845421"/>
              </p:ext>
            </p:extLst>
          </p:nvPr>
        </p:nvGraphicFramePr>
        <p:xfrm>
          <a:off x="914400" y="1506537"/>
          <a:ext cx="7300912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Document" r:id="rId7" imgW="7301323" imgH="1618136" progId="Word.Document.12">
                  <p:embed/>
                </p:oleObj>
              </mc:Choice>
              <mc:Fallback>
                <p:oleObj name="Document" r:id="rId7" imgW="7301323" imgH="1618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506537"/>
                        <a:ext cx="7300912" cy="161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710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96608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558996"/>
              </p:ext>
            </p:extLst>
          </p:nvPr>
        </p:nvGraphicFramePr>
        <p:xfrm>
          <a:off x="914400" y="1143000"/>
          <a:ext cx="7300912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Document" r:id="rId7" imgW="7301323" imgH="4077387" progId="Word.Document.12">
                  <p:embed/>
                </p:oleObj>
              </mc:Choice>
              <mc:Fallback>
                <p:oleObj name="Document" r:id="rId7" imgW="7301323" imgH="40773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407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166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431302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:\Current projects\HTML5 and CSS3 revision\Manuscript\Chapter 16\16-09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524000"/>
            <a:ext cx="4905375" cy="4077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683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26418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183840"/>
              </p:ext>
            </p:extLst>
          </p:nvPr>
        </p:nvGraphicFramePr>
        <p:xfrm>
          <a:off x="914400" y="1146175"/>
          <a:ext cx="7245350" cy="255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Document" r:id="rId6" imgW="7301323" imgH="2579512" progId="Word.Document.12">
                  <p:embed/>
                </p:oleObj>
              </mc:Choice>
              <mc:Fallback>
                <p:oleObj name="Document" r:id="rId6" imgW="7301323" imgH="25795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46175"/>
                        <a:ext cx="7245350" cy="2551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559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177119"/>
              </p:ext>
            </p:extLst>
          </p:nvPr>
        </p:nvGraphicFramePr>
        <p:xfrm>
          <a:off x="914400" y="685800"/>
          <a:ext cx="730091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Document" r:id="rId4" imgW="7301323" imgH="778102" progId="Word.Document.12">
                  <p:embed/>
                </p:oleObj>
              </mc:Choice>
              <mc:Fallback>
                <p:oleObj name="Document" r:id="rId4" imgW="7301323" imgH="7781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0912" cy="77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837970"/>
              </p:ext>
            </p:extLst>
          </p:nvPr>
        </p:nvGraphicFramePr>
        <p:xfrm>
          <a:off x="914400" y="1503363"/>
          <a:ext cx="7300912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Document" r:id="rId7" imgW="7301323" imgH="2078301" progId="Word.Document.12">
                  <p:embed/>
                </p:oleObj>
              </mc:Choice>
              <mc:Fallback>
                <p:oleObj name="Document" r:id="rId7" imgW="7301323" imgH="2078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503363"/>
                        <a:ext cx="7300912" cy="207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579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17078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1162050"/>
            <a:ext cx="6677025" cy="348615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50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47799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356807"/>
              </p:ext>
            </p:extLst>
          </p:nvPr>
        </p:nvGraphicFramePr>
        <p:xfrm>
          <a:off x="914400" y="1155410"/>
          <a:ext cx="7301323" cy="2349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ocument" r:id="rId7" imgW="7301323" imgH="2349790" progId="Word.Document.12">
                  <p:embed/>
                </p:oleObj>
              </mc:Choice>
              <mc:Fallback>
                <p:oleObj name="Document" r:id="rId7" imgW="7301323" imgH="23497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55410"/>
                        <a:ext cx="7301323" cy="2349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022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10102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585049"/>
              </p:ext>
            </p:extLst>
          </p:nvPr>
        </p:nvGraphicFramePr>
        <p:xfrm>
          <a:off x="914400" y="1143000"/>
          <a:ext cx="7300912" cy="258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Document" r:id="rId7" imgW="7301323" imgH="2586354" progId="Word.Document.12">
                  <p:embed/>
                </p:oleObj>
              </mc:Choice>
              <mc:Fallback>
                <p:oleObj name="Document" r:id="rId7" imgW="7301323" imgH="25863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586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332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13820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678140"/>
              </p:ext>
            </p:extLst>
          </p:nvPr>
        </p:nvGraphicFramePr>
        <p:xfrm>
          <a:off x="914400" y="1100138"/>
          <a:ext cx="7300912" cy="476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Document" r:id="rId7" imgW="7301323" imgH="4767993" progId="Word.Document.12">
                  <p:embed/>
                </p:oleObj>
              </mc:Choice>
              <mc:Fallback>
                <p:oleObj name="Document" r:id="rId7" imgW="7301323" imgH="47679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00138"/>
                        <a:ext cx="7300912" cy="4767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35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670548"/>
              </p:ext>
            </p:extLst>
          </p:nvPr>
        </p:nvGraphicFramePr>
        <p:xfrm>
          <a:off x="914400" y="685800"/>
          <a:ext cx="730091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Document" r:id="rId4" imgW="7301323" imgH="427038" progId="Word.Document.12">
                  <p:embed/>
                </p:oleObj>
              </mc:Choice>
              <mc:Fallback>
                <p:oleObj name="Document" r:id="rId4" imgW="7301323" imgH="42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0912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95" y="1181100"/>
            <a:ext cx="5120005" cy="41529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514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48374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572470"/>
              </p:ext>
            </p:extLst>
          </p:nvPr>
        </p:nvGraphicFramePr>
        <p:xfrm>
          <a:off x="914400" y="1125474"/>
          <a:ext cx="7301323" cy="1998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Document" r:id="rId6" imgW="7301323" imgH="1999086" progId="Word.Document.12">
                  <p:embed/>
                </p:oleObj>
              </mc:Choice>
              <mc:Fallback>
                <p:oleObj name="Document" r:id="rId6" imgW="7301323" imgH="19990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1125474"/>
                        <a:ext cx="7301323" cy="1998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90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545473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30138"/>
              </p:ext>
            </p:extLst>
          </p:nvPr>
        </p:nvGraphicFramePr>
        <p:xfrm>
          <a:off x="914400" y="1143000"/>
          <a:ext cx="7300912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Document" r:id="rId7" imgW="7301323" imgH="3231232" progId="Word.Document.12">
                  <p:embed/>
                </p:oleObj>
              </mc:Choice>
              <mc:Fallback>
                <p:oleObj name="Document" r:id="rId7" imgW="7301323" imgH="3231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32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116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061324"/>
              </p:ext>
            </p:extLst>
          </p:nvPr>
        </p:nvGraphicFramePr>
        <p:xfrm>
          <a:off x="914400" y="685800"/>
          <a:ext cx="725328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53288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95" y="1524000"/>
            <a:ext cx="6791805" cy="46482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364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101959"/>
              </p:ext>
            </p:extLst>
          </p:nvPr>
        </p:nvGraphicFramePr>
        <p:xfrm>
          <a:off x="914400" y="685799"/>
          <a:ext cx="7301323" cy="778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Document" r:id="rId4" imgW="7301323" imgH="778102" progId="Word.Document.12">
                  <p:embed/>
                </p:oleObj>
              </mc:Choice>
              <mc:Fallback>
                <p:oleObj name="Document" r:id="rId4" imgW="7301323" imgH="7781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799"/>
                        <a:ext cx="7301323" cy="778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06220"/>
            <a:ext cx="7315200" cy="3996304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83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753178"/>
              </p:ext>
            </p:extLst>
          </p:nvPr>
        </p:nvGraphicFramePr>
        <p:xfrm>
          <a:off x="914400" y="682624"/>
          <a:ext cx="7301323" cy="778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Document" r:id="rId4" imgW="7301323" imgH="778102" progId="Word.Document.12">
                  <p:embed/>
                </p:oleObj>
              </mc:Choice>
              <mc:Fallback>
                <p:oleObj name="Document" r:id="rId4" imgW="7301323" imgH="7781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2624"/>
                        <a:ext cx="7301323" cy="778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5562600" cy="4989277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852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171313"/>
              </p:ext>
            </p:extLst>
          </p:nvPr>
        </p:nvGraphicFramePr>
        <p:xfrm>
          <a:off x="914400" y="682624"/>
          <a:ext cx="7301323" cy="778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Document" r:id="rId4" imgW="7301323" imgH="778102" progId="Word.Document.12">
                  <p:embed/>
                </p:oleObj>
              </mc:Choice>
              <mc:Fallback>
                <p:oleObj name="Document" r:id="rId4" imgW="7301323" imgH="7781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2624"/>
                        <a:ext cx="7301323" cy="778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34" y="1173511"/>
            <a:ext cx="6635766" cy="446528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534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455833"/>
              </p:ext>
            </p:extLst>
          </p:nvPr>
        </p:nvGraphicFramePr>
        <p:xfrm>
          <a:off x="914400" y="682624"/>
          <a:ext cx="7301323" cy="778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name="Document" r:id="rId4" imgW="7301323" imgH="778102" progId="Word.Document.12">
                  <p:embed/>
                </p:oleObj>
              </mc:Choice>
              <mc:Fallback>
                <p:oleObj name="Document" r:id="rId4" imgW="7301323" imgH="7781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2624"/>
                        <a:ext cx="7301323" cy="778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69390"/>
            <a:ext cx="3886200" cy="473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6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080420"/>
              </p:ext>
            </p:extLst>
          </p:nvPr>
        </p:nvGraphicFramePr>
        <p:xfrm>
          <a:off x="914400" y="685800"/>
          <a:ext cx="730132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4" imgW="7301323" imgH="427038" progId="Word.Document.12">
                  <p:embed/>
                </p:oleObj>
              </mc:Choice>
              <mc:Fallback>
                <p:oleObj name="Document" r:id="rId4" imgW="7301323" imgH="42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7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6248400" cy="502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0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2959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56188"/>
              </p:ext>
            </p:extLst>
          </p:nvPr>
        </p:nvGraphicFramePr>
        <p:xfrm>
          <a:off x="914400" y="1143000"/>
          <a:ext cx="7301323" cy="154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Document" r:id="rId7" imgW="7301323" imgH="1546483" progId="Word.Document.12">
                  <p:embed/>
                </p:oleObj>
              </mc:Choice>
              <mc:Fallback>
                <p:oleObj name="Document" r:id="rId7" imgW="7301323" imgH="1546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54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499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916817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:\Current projects\HTML5 and CSS3 revision\Manuscript\Chapter 16\16-02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520" y="1524000"/>
            <a:ext cx="6786880" cy="20502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150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840588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Document" r:id="rId4" imgW="7301323" imgH="778102" progId="Word.Document.12">
                  <p:embed/>
                </p:oleObj>
              </mc:Choice>
              <mc:Fallback>
                <p:oleObj name="Document" r:id="rId4" imgW="7301323" imgH="7781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35759"/>
              </p:ext>
            </p:extLst>
          </p:nvPr>
        </p:nvGraphicFramePr>
        <p:xfrm>
          <a:off x="914400" y="1485523"/>
          <a:ext cx="7301323" cy="3696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Document" r:id="rId7" imgW="7301323" imgH="3696077" progId="Word.Document.12">
                  <p:embed/>
                </p:oleObj>
              </mc:Choice>
              <mc:Fallback>
                <p:oleObj name="Document" r:id="rId7" imgW="7301323" imgH="36960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85523"/>
                        <a:ext cx="7301323" cy="3696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291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242941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Document" r:id="rId4" imgW="7301323" imgH="777382" progId="Word.Document.12">
                  <p:embed/>
                </p:oleObj>
              </mc:Choice>
              <mc:Fallback>
                <p:oleObj name="Document" r:id="rId4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691647"/>
              </p:ext>
            </p:extLst>
          </p:nvPr>
        </p:nvGraphicFramePr>
        <p:xfrm>
          <a:off x="914400" y="1447800"/>
          <a:ext cx="7300912" cy="204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Document" r:id="rId7" imgW="7301323" imgH="2049855" progId="Word.Document.12">
                  <p:embed/>
                </p:oleObj>
              </mc:Choice>
              <mc:Fallback>
                <p:oleObj name="Document" r:id="rId7" imgW="7301323" imgH="20498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204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1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HTML5 and CSS3 (3rd Ed.), C16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96308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Document" r:id="rId4" imgW="7301323" imgH="426678" progId="Word.Document.12">
                  <p:embed/>
                </p:oleObj>
              </mc:Choice>
              <mc:Fallback>
                <p:oleObj name="Document" r:id="rId4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:\Current projects\HTML5 and CSS3 revision\Manuscript\Chapter 16\16-03a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71575"/>
            <a:ext cx="7283608" cy="4391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987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Words>819</Words>
  <Application>Microsoft Office PowerPoint</Application>
  <PresentationFormat>On-screen Show (4:3)</PresentationFormat>
  <Paragraphs>156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Arial Narrow</vt:lpstr>
      <vt:lpstr>Times New Roman</vt:lpstr>
      <vt:lpstr>Slide with title</vt:lpstr>
      <vt:lpstr>Document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Anne Boehm</cp:lastModifiedBy>
  <cp:revision>54</cp:revision>
  <dcterms:created xsi:type="dcterms:W3CDTF">2010-11-30T18:46:51Z</dcterms:created>
  <dcterms:modified xsi:type="dcterms:W3CDTF">2015-04-14T22:32:05Z</dcterms:modified>
</cp:coreProperties>
</file>