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88" r:id="rId3"/>
    <p:sldId id="289" r:id="rId4"/>
    <p:sldId id="290" r:id="rId5"/>
    <p:sldId id="291" r:id="rId6"/>
    <p:sldId id="292" r:id="rId7"/>
    <p:sldId id="293" r:id="rId8"/>
    <p:sldId id="296" r:id="rId9"/>
    <p:sldId id="297" r:id="rId10"/>
    <p:sldId id="295" r:id="rId11"/>
    <p:sldId id="29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30" autoAdjust="0"/>
  </p:normalViewPr>
  <p:slideViewPr>
    <p:cSldViewPr>
      <p:cViewPr varScale="1">
        <p:scale>
          <a:sx n="90" d="100"/>
          <a:sy n="90" d="100"/>
        </p:scale>
        <p:origin x="-21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264B7-4911-445D-81A6-F820B414B7C4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65F8E-0458-419C-84CE-2371E0B04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08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flexbox.css,</a:t>
            </a:r>
            <a:r>
              <a:rPr lang="en-US" baseline="0" dirty="0" smtClean="0"/>
              <a:t> add this to the .container</a:t>
            </a:r>
          </a:p>
          <a:p>
            <a:r>
              <a:rPr lang="en-US" baseline="0" dirty="0" smtClean="0"/>
              <a:t>  flex-direction:  column;   //then try row (default); row-reverse;  column;  column-reverse</a:t>
            </a:r>
          </a:p>
          <a:p>
            <a:r>
              <a:rPr lang="en-US" baseline="0" dirty="0" smtClean="0"/>
              <a:t>		resize window and notice that items “disappear”</a:t>
            </a:r>
          </a:p>
          <a:p>
            <a:r>
              <a:rPr lang="en-US" baseline="0" dirty="0" smtClean="0"/>
              <a:t>  flex-wrap: wrap;    //now note how columns wrap, change flex-direction from column to row to see difference in how it wraps</a:t>
            </a:r>
          </a:p>
          <a:p>
            <a:r>
              <a:rPr lang="en-US" baseline="0" dirty="0" smtClean="0"/>
              <a:t>	//with flex-direction set to row, change height of container (height: 280px;)  to see difference in how things wrap</a:t>
            </a:r>
          </a:p>
          <a:p>
            <a:r>
              <a:rPr lang="en-US" baseline="0" dirty="0" smtClean="0"/>
              <a:t>	//change number of flex items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29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also use set</a:t>
            </a:r>
            <a:r>
              <a:rPr lang="en-US" baseline="0" dirty="0" smtClean="0"/>
              <a:t> flex-basis to set a minimum width for when the items will display at equal sizes: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01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/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/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9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/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1000" y="1640150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tricks.com/snippets/css/a-guide-to-flexbox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5029200" cy="1470025"/>
          </a:xfrm>
        </p:spPr>
        <p:txBody>
          <a:bodyPr/>
          <a:lstStyle/>
          <a:p>
            <a:r>
              <a:rPr lang="en-US" b="1" dirty="0" err="1" smtClean="0"/>
              <a:t>Css</a:t>
            </a:r>
            <a:r>
              <a:rPr lang="en-US" b="1" dirty="0" smtClean="0"/>
              <a:t> </a:t>
            </a:r>
            <a:r>
              <a:rPr lang="en-US" b="1" dirty="0" err="1" smtClean="0"/>
              <a:t>flexbox</a:t>
            </a:r>
            <a:r>
              <a:rPr lang="en-US" b="1" dirty="0" smtClean="0"/>
              <a:t> layout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09800"/>
            <a:ext cx="5257800" cy="26670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altLang="en-US" sz="3200" dirty="0" smtClean="0"/>
              <a:t>Container properties</a:t>
            </a:r>
          </a:p>
          <a:p>
            <a:pPr>
              <a:spcBef>
                <a:spcPts val="1800"/>
              </a:spcBef>
            </a:pPr>
            <a:r>
              <a:rPr lang="en-US" altLang="en-US" sz="3200" dirty="0" smtClean="0"/>
              <a:t>Item properties</a:t>
            </a:r>
            <a:endParaRPr lang="en-US" alt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086600" y="5257800"/>
            <a:ext cx="1720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V. Starkey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Computer Science &amp; Engineering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Wright State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38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margin-right or margin-left can be set to auto </a:t>
            </a:r>
            <a:r>
              <a:rPr lang="en-US" sz="2600" dirty="0" smtClean="0"/>
              <a:t>to </a:t>
            </a:r>
            <a:r>
              <a:rPr lang="en-US" sz="2600" dirty="0" smtClean="0"/>
              <a:t>right justify or left-justify </a:t>
            </a:r>
            <a:r>
              <a:rPr lang="en-US" sz="2600" dirty="0" smtClean="0"/>
              <a:t>elements</a:t>
            </a:r>
          </a:p>
          <a:p>
            <a:pPr>
              <a:spcBef>
                <a:spcPts val="2400"/>
              </a:spcBef>
            </a:pPr>
            <a:r>
              <a:rPr lang="en-US" sz="2600" dirty="0" smtClean="0"/>
              <a:t>setting both left and right margins to auto will center the item on the main axis</a:t>
            </a:r>
          </a:p>
          <a:p>
            <a:pPr>
              <a:spcBef>
                <a:spcPts val="2400"/>
              </a:spcBef>
            </a:pPr>
            <a:r>
              <a:rPr lang="en-US" sz="2600" dirty="0"/>
              <a:t>m</a:t>
            </a:r>
            <a:r>
              <a:rPr lang="en-US" sz="2600" dirty="0" smtClean="0"/>
              <a:t>argin-top or margin-bottom can be set to auto to center elements along the cross axis</a:t>
            </a:r>
          </a:p>
          <a:p>
            <a:pPr>
              <a:spcBef>
                <a:spcPts val="2400"/>
              </a:spcBef>
            </a:pPr>
            <a:r>
              <a:rPr lang="en-US" sz="2600" dirty="0" smtClean="0"/>
              <a:t>Setting all margins for a flex item to auto will center the item horizontally and vertically:  </a:t>
            </a:r>
          </a:p>
          <a:p>
            <a:pPr marL="868680" lvl="3" indent="0">
              <a:buNone/>
            </a:pPr>
            <a:r>
              <a:rPr lang="en-US" sz="2200" dirty="0" smtClean="0"/>
              <a:t>.item</a:t>
            </a:r>
            <a:r>
              <a:rPr lang="en-US" sz="2200" dirty="0" smtClean="0"/>
              <a:t> {</a:t>
            </a:r>
          </a:p>
          <a:p>
            <a:pPr marL="868680" lvl="3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margin: auto;</a:t>
            </a:r>
          </a:p>
          <a:p>
            <a:pPr marL="868680" lvl="3" indent="0">
              <a:buNone/>
            </a:pPr>
            <a:r>
              <a:rPr lang="en-US" sz="2200" dirty="0"/>
              <a:t>}</a:t>
            </a:r>
            <a:endParaRPr lang="en-US" sz="2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margins to align flex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7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https://css-tricks.com/snippets/css/a-guide-to-flexbox/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information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757929"/>
          </a:xfrm>
        </p:spPr>
        <p:txBody>
          <a:bodyPr>
            <a:normAutofit/>
          </a:bodyPr>
          <a:lstStyle/>
          <a:p>
            <a:pPr marL="404813" indent="-360363">
              <a:spcBef>
                <a:spcPts val="1800"/>
              </a:spcBef>
            </a:pPr>
            <a:r>
              <a:rPr lang="en-US" sz="2800" dirty="0" smtClean="0"/>
              <a:t>A set of CSS properties that provide a flexible way to layout page elements.</a:t>
            </a:r>
          </a:p>
          <a:p>
            <a:pPr marL="404813" indent="-360363">
              <a:spcBef>
                <a:spcPts val="2400"/>
              </a:spcBef>
            </a:pPr>
            <a:r>
              <a:rPr lang="en-US" sz="2800" dirty="0" smtClean="0"/>
              <a:t>Direction, size, and order of elements can be easily changed.</a:t>
            </a:r>
          </a:p>
          <a:p>
            <a:pPr marL="404813" indent="-360363">
              <a:spcBef>
                <a:spcPts val="2400"/>
              </a:spcBef>
            </a:pPr>
            <a:r>
              <a:rPr lang="en-US" sz="2800" dirty="0" smtClean="0"/>
              <a:t>Can place content top to bottom, left to right, center, and middle of the container.</a:t>
            </a:r>
          </a:p>
          <a:p>
            <a:pPr marL="404813" indent="-360363">
              <a:spcBef>
                <a:spcPts val="2400"/>
              </a:spcBef>
            </a:pPr>
            <a:r>
              <a:rPr lang="en-US" sz="2800" dirty="0" smtClean="0"/>
              <a:t>Can stretch and shrink elements</a:t>
            </a:r>
          </a:p>
          <a:p>
            <a:pPr marL="404813" indent="-360363">
              <a:spcBef>
                <a:spcPts val="2400"/>
              </a:spcBef>
            </a:pPr>
            <a:r>
              <a:rPr lang="en-US" sz="2800" dirty="0" smtClean="0"/>
              <a:t>Can rearrange column order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box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7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Flex container </a:t>
            </a:r>
            <a:endParaRPr lang="en-US" sz="2800" dirty="0" smtClean="0"/>
          </a:p>
          <a:p>
            <a:pPr lvl="1">
              <a:spcBef>
                <a:spcPts val="600"/>
              </a:spcBef>
            </a:pPr>
            <a:r>
              <a:rPr lang="en-US" sz="2400" dirty="0" smtClean="0"/>
              <a:t>sets </a:t>
            </a:r>
            <a:r>
              <a:rPr lang="en-US" sz="2400" dirty="0" smtClean="0"/>
              <a:t>the context for </a:t>
            </a:r>
            <a:r>
              <a:rPr lang="en-US" sz="2400" dirty="0" err="1" smtClean="0"/>
              <a:t>flexbox</a:t>
            </a:r>
            <a:r>
              <a:rPr lang="en-US" sz="2400" dirty="0" smtClean="0"/>
              <a:t> </a:t>
            </a:r>
            <a:r>
              <a:rPr lang="en-US" sz="2400" dirty="0" smtClean="0"/>
              <a:t>layout</a:t>
            </a:r>
          </a:p>
          <a:p>
            <a:pPr lvl="1"/>
            <a:r>
              <a:rPr lang="en-US" sz="2400" dirty="0" smtClean="0"/>
              <a:t>any </a:t>
            </a:r>
            <a:r>
              <a:rPr lang="en-US" sz="2400" dirty="0"/>
              <a:t>block-level or inline element</a:t>
            </a:r>
            <a:endParaRPr lang="en-US" sz="2400" dirty="0" smtClean="0"/>
          </a:p>
          <a:p>
            <a:pPr lvl="1"/>
            <a:r>
              <a:rPr lang="en-US" sz="2400" dirty="0" smtClean="0"/>
              <a:t>May contain any number of flex items</a:t>
            </a:r>
            <a:endParaRPr lang="en-US" sz="2400" dirty="0" smtClean="0"/>
          </a:p>
          <a:p>
            <a:pPr>
              <a:spcBef>
                <a:spcPts val="2400"/>
              </a:spcBef>
            </a:pPr>
            <a:r>
              <a:rPr lang="en-US" sz="2800" dirty="0" smtClean="0"/>
              <a:t>flex item</a:t>
            </a:r>
          </a:p>
          <a:p>
            <a:pPr lvl="1">
              <a:spcBef>
                <a:spcPts val="600"/>
              </a:spcBef>
            </a:pPr>
            <a:r>
              <a:rPr lang="en-US" sz="2600" dirty="0" smtClean="0"/>
              <a:t>a </a:t>
            </a:r>
            <a:r>
              <a:rPr lang="en-US" sz="2600" dirty="0" smtClean="0"/>
              <a:t>direct child of a </a:t>
            </a:r>
            <a:r>
              <a:rPr lang="en-US" sz="2600" dirty="0"/>
              <a:t>f</a:t>
            </a:r>
            <a:r>
              <a:rPr lang="en-US" sz="2600" dirty="0" smtClean="0"/>
              <a:t>lex container</a:t>
            </a:r>
            <a:endParaRPr lang="en-US" sz="2600" dirty="0"/>
          </a:p>
          <a:p>
            <a:pPr>
              <a:spcBef>
                <a:spcPts val="3000"/>
              </a:spcBef>
            </a:pPr>
            <a:r>
              <a:rPr lang="en-US" sz="2400" dirty="0" smtClean="0"/>
              <a:t>Example:  unordered list as a flex container; li items are flex Items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Flexbox</a:t>
            </a:r>
            <a:r>
              <a:rPr lang="en-US" dirty="0" smtClean="0"/>
              <a:t> Terminology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7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757929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Main axis - primary axis along which flex items are laid </a:t>
            </a:r>
            <a:r>
              <a:rPr lang="en-US" sz="2800" dirty="0" smtClean="0"/>
              <a:t>out</a:t>
            </a:r>
            <a:endParaRPr lang="en-US" dirty="0" smtClean="0"/>
          </a:p>
          <a:p>
            <a:pPr lvl="1"/>
            <a:r>
              <a:rPr lang="en-US" dirty="0" smtClean="0"/>
              <a:t>Default direction is left to right</a:t>
            </a:r>
          </a:p>
          <a:p>
            <a:endParaRPr lang="en-US" dirty="0"/>
          </a:p>
          <a:p>
            <a:r>
              <a:rPr lang="en-US" sz="3200" dirty="0" smtClean="0"/>
              <a:t>Cross axis – perpendicular to the main axis</a:t>
            </a:r>
          </a:p>
          <a:p>
            <a:pPr lvl="1"/>
            <a:r>
              <a:rPr lang="en-US" dirty="0" smtClean="0"/>
              <a:t>Default direction is top to right</a:t>
            </a:r>
          </a:p>
          <a:p>
            <a:endParaRPr lang="en-US" dirty="0"/>
          </a:p>
          <a:p>
            <a:r>
              <a:rPr lang="en-US" sz="3200" dirty="0" smtClean="0"/>
              <a:t>Directions can be </a:t>
            </a:r>
            <a:r>
              <a:rPr lang="en-US" sz="3200" dirty="0" smtClean="0"/>
              <a:t>changed by setting the flex-direction property</a:t>
            </a:r>
          </a:p>
          <a:p>
            <a:pPr lvl="1"/>
            <a:r>
              <a:rPr lang="en-US" dirty="0" smtClean="0"/>
              <a:t>Allowable values: row, row-reverse, column, column-reverse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Flexbox</a:t>
            </a:r>
            <a:r>
              <a:rPr lang="en-US" dirty="0" smtClean="0"/>
              <a:t> Axes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48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29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A </a:t>
            </a:r>
            <a:r>
              <a:rPr lang="en-US" dirty="0" smtClean="0"/>
              <a:t>flex </a:t>
            </a:r>
            <a:r>
              <a:rPr lang="en-US" dirty="0" smtClean="0"/>
              <a:t>container </a:t>
            </a:r>
            <a:r>
              <a:rPr lang="en-US" dirty="0" smtClean="0"/>
              <a:t>must be defined before using any </a:t>
            </a:r>
            <a:r>
              <a:rPr lang="en-US" dirty="0" err="1" smtClean="0"/>
              <a:t>flexbox</a:t>
            </a:r>
            <a:r>
              <a:rPr lang="en-US" dirty="0" smtClean="0"/>
              <a:t> properties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Create the container by </a:t>
            </a:r>
            <a:r>
              <a:rPr lang="en-US" dirty="0" smtClean="0"/>
              <a:t>targeting </a:t>
            </a:r>
            <a:r>
              <a:rPr lang="en-US" dirty="0" smtClean="0"/>
              <a:t>and element and </a:t>
            </a:r>
            <a:r>
              <a:rPr lang="en-US" dirty="0" smtClean="0"/>
              <a:t>set it’s display property to </a:t>
            </a:r>
            <a:r>
              <a:rPr lang="en-US" dirty="0" smtClean="0"/>
              <a:t>flex (or inline-flex).  Example:   </a:t>
            </a:r>
          </a:p>
          <a:p>
            <a:pPr marL="868680" lvl="3" indent="0">
              <a:spcBef>
                <a:spcPts val="600"/>
              </a:spcBef>
              <a:buNone/>
            </a:pPr>
            <a:r>
              <a:rPr lang="en-US" sz="2200" dirty="0" err="1" smtClean="0"/>
              <a:t>ul</a:t>
            </a:r>
            <a:r>
              <a:rPr lang="en-US" sz="2200" dirty="0" smtClean="0"/>
              <a:t> { </a:t>
            </a:r>
          </a:p>
          <a:p>
            <a:pPr marL="868680" lvl="3" indent="0">
              <a:spcBef>
                <a:spcPts val="600"/>
              </a:spcBef>
              <a:buNone/>
            </a:pPr>
            <a:r>
              <a:rPr lang="en-US" sz="2200" dirty="0" smtClean="0"/>
              <a:t>   display: flex; </a:t>
            </a:r>
          </a:p>
          <a:p>
            <a:pPr marL="868680" lvl="3" indent="0">
              <a:spcBef>
                <a:spcPts val="600"/>
              </a:spcBef>
              <a:buNone/>
            </a:pPr>
            <a:r>
              <a:rPr lang="en-US" sz="2200" dirty="0" smtClean="0"/>
              <a:t>}</a:t>
            </a:r>
            <a:endParaRPr lang="en-US" sz="2200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Every item within this container automatically becomes a flex item and is laid out </a:t>
            </a:r>
            <a:r>
              <a:rPr lang="en-US" dirty="0" smtClean="0"/>
              <a:t>in a single row, left </a:t>
            </a:r>
            <a:r>
              <a:rPr lang="en-US" dirty="0" smtClean="0"/>
              <a:t>to </a:t>
            </a:r>
            <a:r>
              <a:rPr lang="en-US" dirty="0" smtClean="0"/>
              <a:t>right.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inline-flex </a:t>
            </a:r>
            <a:r>
              <a:rPr lang="en-US" dirty="0" smtClean="0"/>
              <a:t>can be used to create a flex container that takes up only the amount of space it needs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Any </a:t>
            </a:r>
            <a:r>
              <a:rPr lang="en-US" dirty="0" smtClean="0"/>
              <a:t>elements </a:t>
            </a:r>
            <a:r>
              <a:rPr lang="en-US" dirty="0" smtClean="0"/>
              <a:t>outside the flex container are unaffected by the </a:t>
            </a:r>
            <a:r>
              <a:rPr lang="en-US" dirty="0" err="1" smtClean="0"/>
              <a:t>flexbox</a:t>
            </a:r>
            <a:r>
              <a:rPr lang="en-US" dirty="0" smtClean="0"/>
              <a:t> layout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flex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0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757929"/>
          </a:xfrm>
        </p:spPr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dirty="0" smtClean="0"/>
              <a:t>lex-direction </a:t>
            </a:r>
            <a:endParaRPr lang="en-US" dirty="0" smtClean="0"/>
          </a:p>
          <a:p>
            <a:pPr lvl="1"/>
            <a:r>
              <a:rPr lang="en-US" dirty="0" smtClean="0"/>
              <a:t>row (default)</a:t>
            </a:r>
          </a:p>
          <a:p>
            <a:pPr lvl="1"/>
            <a:r>
              <a:rPr lang="en-US" dirty="0" smtClean="0"/>
              <a:t>row-reverse</a:t>
            </a:r>
            <a:endParaRPr lang="en-US" dirty="0" smtClean="0"/>
          </a:p>
          <a:p>
            <a:pPr lvl="1"/>
            <a:r>
              <a:rPr lang="en-US" dirty="0" smtClean="0"/>
              <a:t>column</a:t>
            </a:r>
          </a:p>
          <a:p>
            <a:pPr lvl="1"/>
            <a:r>
              <a:rPr lang="en-US" dirty="0" smtClean="0"/>
              <a:t>column-reverse</a:t>
            </a:r>
          </a:p>
          <a:p>
            <a:pPr lvl="1"/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lex-wrap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et to wrap to allow items to move to a second (or more) row</a:t>
            </a:r>
            <a:endParaRPr lang="en-US" dirty="0" smtClean="0"/>
          </a:p>
          <a:p>
            <a:pPr lvl="1"/>
            <a:r>
              <a:rPr lang="en-US" dirty="0" smtClean="0"/>
              <a:t>Items will fill space in most efficient way before wrapping</a:t>
            </a:r>
          </a:p>
          <a:p>
            <a:pPr lvl="1"/>
            <a:endParaRPr lang="en-US" dirty="0"/>
          </a:p>
          <a:p>
            <a:r>
              <a:rPr lang="en-US" dirty="0" smtClean="0"/>
              <a:t>j</a:t>
            </a:r>
            <a:r>
              <a:rPr lang="en-US" dirty="0" smtClean="0"/>
              <a:t>ustify-content</a:t>
            </a:r>
          </a:p>
          <a:p>
            <a:pPr lvl="1"/>
            <a:r>
              <a:rPr lang="en-US" dirty="0" smtClean="0"/>
              <a:t>flex-start </a:t>
            </a:r>
            <a:r>
              <a:rPr lang="en-US" dirty="0" smtClean="0"/>
              <a:t>(default); flex-end; center; space-between; space-around</a:t>
            </a:r>
          </a:p>
          <a:p>
            <a:pPr lvl="1"/>
            <a:r>
              <a:rPr lang="en-US" dirty="0" smtClean="0"/>
              <a:t>Justification is done with available space after margins and padding have been applied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– flex 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89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29"/>
          </a:xfrm>
        </p:spPr>
        <p:txBody>
          <a:bodyPr>
            <a:noAutofit/>
          </a:bodyPr>
          <a:lstStyle/>
          <a:p>
            <a:r>
              <a:rPr lang="en-US" sz="2400" dirty="0" smtClean="0"/>
              <a:t>Order </a:t>
            </a:r>
            <a:r>
              <a:rPr lang="en-US" sz="2400" dirty="0" smtClean="0"/>
              <a:t>property </a:t>
            </a:r>
            <a:r>
              <a:rPr lang="en-US" sz="2400" dirty="0" smtClean="0"/>
              <a:t>– used to change </a:t>
            </a:r>
            <a:r>
              <a:rPr lang="en-US" sz="2400" dirty="0" smtClean="0"/>
              <a:t>the order of flex items</a:t>
            </a:r>
          </a:p>
          <a:p>
            <a:pPr lvl="1"/>
            <a:r>
              <a:rPr lang="en-US" sz="2200" dirty="0" smtClean="0"/>
              <a:t>Default order of all flex items is </a:t>
            </a:r>
            <a:r>
              <a:rPr lang="en-US" sz="2200" dirty="0" smtClean="0"/>
              <a:t>0</a:t>
            </a:r>
          </a:p>
          <a:p>
            <a:pPr lvl="1"/>
            <a:r>
              <a:rPr lang="en-US" sz="2200" dirty="0" smtClean="0"/>
              <a:t>To move an item to the beginning of the flex container, set its order to a number less than 0</a:t>
            </a:r>
          </a:p>
          <a:p>
            <a:pPr lvl="1"/>
            <a:r>
              <a:rPr lang="en-US" sz="2200" dirty="0" smtClean="0"/>
              <a:t>To move an item to the end of the flex container, set its order to a number greater than 0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Example: item-3 will be the first item in the container, item-6 will be the second item in the container</a:t>
            </a:r>
            <a:endParaRPr lang="en-US" sz="2400" dirty="0" smtClean="0"/>
          </a:p>
          <a:p>
            <a:pPr marL="594360" lvl="2" indent="0">
              <a:spcBef>
                <a:spcPts val="600"/>
              </a:spcBef>
              <a:buNone/>
            </a:pPr>
            <a:r>
              <a:rPr lang="en-US" dirty="0" smtClean="0"/>
              <a:t>.</a:t>
            </a:r>
            <a:r>
              <a:rPr lang="en-US" sz="2000" dirty="0" smtClean="0"/>
              <a:t>item-6 </a:t>
            </a:r>
            <a:r>
              <a:rPr lang="en-US" sz="2000" dirty="0" smtClean="0"/>
              <a:t>{			.item-3 {</a:t>
            </a:r>
            <a:endParaRPr lang="en-US" sz="2000" dirty="0" smtClean="0"/>
          </a:p>
          <a:p>
            <a:pPr marL="594360" lvl="2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order: -1; </a:t>
            </a:r>
            <a:r>
              <a:rPr lang="en-US" sz="2000" dirty="0" smtClean="0"/>
              <a:t>		    order: -2;</a:t>
            </a:r>
            <a:endParaRPr lang="en-US" sz="2000" dirty="0" smtClean="0"/>
          </a:p>
          <a:p>
            <a:pPr marL="594360" lvl="2" indent="0">
              <a:buNone/>
            </a:pPr>
            <a:r>
              <a:rPr lang="en-US" sz="2000" dirty="0" smtClean="0"/>
              <a:t>}				}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– flex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1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29"/>
          </a:xfrm>
        </p:spPr>
        <p:txBody>
          <a:bodyPr>
            <a:noAutofit/>
          </a:bodyPr>
          <a:lstStyle/>
          <a:p>
            <a:r>
              <a:rPr lang="en-US" sz="2800" dirty="0"/>
              <a:t>f</a:t>
            </a:r>
            <a:r>
              <a:rPr lang="en-US" sz="2800" dirty="0" smtClean="0"/>
              <a:t>lex-grow </a:t>
            </a:r>
            <a:r>
              <a:rPr lang="en-US" sz="2800" dirty="0" smtClean="0"/>
              <a:t>property </a:t>
            </a:r>
            <a:endParaRPr lang="en-US" sz="2800" dirty="0" smtClean="0"/>
          </a:p>
          <a:p>
            <a:pPr lvl="1"/>
            <a:r>
              <a:rPr lang="en-US" sz="2000" dirty="0" smtClean="0"/>
              <a:t>Set the flex-grow property for all items to 1 to have them sized evenly and expanding as necessary to fill the container</a:t>
            </a:r>
          </a:p>
          <a:p>
            <a:pPr lvl="1">
              <a:spcBef>
                <a:spcPts val="1800"/>
              </a:spcBef>
            </a:pPr>
            <a:r>
              <a:rPr lang="en-US" sz="2000" dirty="0" smtClean="0"/>
              <a:t>Set the flex-grow property for a single item (or items) to have the item’s size be proportionately larger than other items</a:t>
            </a:r>
            <a:endParaRPr lang="en-US" sz="2000" dirty="0" smtClean="0"/>
          </a:p>
          <a:p>
            <a:pPr marL="365760" lvl="1" indent="0">
              <a:buNone/>
            </a:pPr>
            <a:endParaRPr lang="en-US" sz="2000" dirty="0" smtClean="0"/>
          </a:p>
          <a:p>
            <a:r>
              <a:rPr lang="en-US" dirty="0" smtClean="0"/>
              <a:t>Example: all items will initially be evenly sized; then item-3 will expand to twice the size of the other items (assumes all items are in a class the name items)</a:t>
            </a:r>
            <a:endParaRPr lang="en-US" dirty="0" smtClean="0"/>
          </a:p>
          <a:p>
            <a:pPr marL="594360" lvl="2" indent="0">
              <a:spcBef>
                <a:spcPts val="600"/>
              </a:spcBef>
              <a:buNone/>
            </a:pPr>
            <a:r>
              <a:rPr lang="en-US" dirty="0" smtClean="0"/>
              <a:t>.</a:t>
            </a:r>
            <a:r>
              <a:rPr lang="en-US" sz="2000" dirty="0" smtClean="0"/>
              <a:t>items {			.item-4 {</a:t>
            </a:r>
            <a:endParaRPr lang="en-US" sz="2000" dirty="0" smtClean="0"/>
          </a:p>
          <a:p>
            <a:pPr marL="594360" lvl="2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smtClean="0"/>
              <a:t>flex-grow: 1; 		    flex-grow: 2;</a:t>
            </a:r>
            <a:endParaRPr lang="en-US" sz="2000" dirty="0" smtClean="0"/>
          </a:p>
          <a:p>
            <a:pPr marL="594360" lvl="2" indent="0">
              <a:buNone/>
            </a:pPr>
            <a:r>
              <a:rPr lang="en-US" sz="2000" dirty="0" smtClean="0"/>
              <a:t>}				}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– flex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76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757929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Center all items in the container along the main axis:</a:t>
            </a:r>
          </a:p>
          <a:p>
            <a:pPr marL="594360" lvl="2" indent="0">
              <a:spcBef>
                <a:spcPts val="900"/>
              </a:spcBef>
              <a:buNone/>
            </a:pPr>
            <a:r>
              <a:rPr lang="en-US" dirty="0" smtClean="0"/>
              <a:t>   </a:t>
            </a:r>
            <a:r>
              <a:rPr lang="en-US" sz="1800" dirty="0" smtClean="0"/>
              <a:t>.container {</a:t>
            </a:r>
          </a:p>
          <a:p>
            <a:pPr marL="914400" lvl="3" indent="0">
              <a:buNone/>
            </a:pPr>
            <a:r>
              <a:rPr lang="en-US" sz="1800" dirty="0" smtClean="0"/>
              <a:t>    justify-content: center;</a:t>
            </a:r>
          </a:p>
          <a:p>
            <a:pPr marL="914400" lvl="3" indent="0">
              <a:buNone/>
            </a:pPr>
            <a:r>
              <a:rPr lang="en-US" sz="1800" dirty="0" smtClean="0"/>
              <a:t>}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sz="2600" dirty="0"/>
              <a:t>Center all items in the container along the </a:t>
            </a:r>
            <a:r>
              <a:rPr lang="en-US" sz="2600" dirty="0" smtClean="0"/>
              <a:t>cross </a:t>
            </a:r>
            <a:r>
              <a:rPr lang="en-US" sz="2600" dirty="0"/>
              <a:t>axis:</a:t>
            </a:r>
          </a:p>
          <a:p>
            <a:pPr marL="594360" lvl="2" indent="0">
              <a:spcBef>
                <a:spcPts val="900"/>
              </a:spcBef>
              <a:buNone/>
            </a:pPr>
            <a:r>
              <a:rPr lang="en-US" sz="1800" dirty="0"/>
              <a:t>   .container {</a:t>
            </a:r>
          </a:p>
          <a:p>
            <a:pPr marL="914400" lvl="3" indent="0">
              <a:buNone/>
            </a:pPr>
            <a:r>
              <a:rPr lang="en-US" sz="1800" dirty="0"/>
              <a:t>    </a:t>
            </a:r>
            <a:r>
              <a:rPr lang="en-US" sz="1800" dirty="0" smtClean="0"/>
              <a:t>align-items: </a:t>
            </a:r>
            <a:r>
              <a:rPr lang="en-US" sz="1800" dirty="0"/>
              <a:t>center;</a:t>
            </a:r>
          </a:p>
          <a:p>
            <a:pPr marL="914400" lvl="3" indent="0">
              <a:buNone/>
            </a:pPr>
            <a:r>
              <a:rPr lang="en-US" sz="1800" dirty="0" smtClean="0"/>
              <a:t>}</a:t>
            </a:r>
          </a:p>
          <a:p>
            <a:pPr marL="365760" lvl="1" indent="0">
              <a:spcBef>
                <a:spcPts val="1200"/>
              </a:spcBef>
              <a:buNone/>
            </a:pPr>
            <a:r>
              <a:rPr lang="en-US" sz="1900" dirty="0" smtClean="0"/>
              <a:t>Other align-items values include flex-start, flex-end, stretch</a:t>
            </a:r>
            <a:endParaRPr lang="en-US" sz="1900" dirty="0"/>
          </a:p>
          <a:p>
            <a:pPr marL="365760" lvl="1" indent="0">
              <a:buNone/>
            </a:pPr>
            <a:endParaRPr lang="en-US" dirty="0"/>
          </a:p>
          <a:p>
            <a:pPr marL="284163" indent="-284163">
              <a:spcBef>
                <a:spcPts val="1800"/>
              </a:spcBef>
            </a:pPr>
            <a:r>
              <a:rPr lang="en-US" sz="2600" dirty="0" smtClean="0"/>
              <a:t>Center an individual flex item along the cross axis:</a:t>
            </a:r>
          </a:p>
          <a:p>
            <a:pPr marL="365760" lvl="1" indent="0">
              <a:spcBef>
                <a:spcPts val="9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.item {</a:t>
            </a:r>
          </a:p>
          <a:p>
            <a:pPr marL="365760" lvl="1" indent="0">
              <a:buNone/>
            </a:pPr>
            <a:r>
              <a:rPr lang="en-US" dirty="0"/>
              <a:t>	 </a:t>
            </a:r>
            <a:r>
              <a:rPr lang="en-US" dirty="0" smtClean="0"/>
              <a:t>   align-self: center;</a:t>
            </a:r>
          </a:p>
          <a:p>
            <a:pPr marL="365760" lvl="1" indent="0">
              <a:buNone/>
            </a:pPr>
            <a:r>
              <a:rPr lang="en-US" dirty="0" smtClean="0"/>
              <a:t>	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Centering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1180 presentation theme">
  <a:themeElements>
    <a:clrScheme name="CS2800">
      <a:dk1>
        <a:srgbClr val="002F8E"/>
      </a:dk1>
      <a:lt1>
        <a:srgbClr val="FFFFFF"/>
      </a:lt1>
      <a:dk2>
        <a:srgbClr val="00236A"/>
      </a:dk2>
      <a:lt2>
        <a:srgbClr val="FFFFFF"/>
      </a:lt2>
      <a:accent1>
        <a:srgbClr val="860000"/>
      </a:accent1>
      <a:accent2>
        <a:srgbClr val="6E2C11"/>
      </a:accent2>
      <a:accent3>
        <a:srgbClr val="526DB0"/>
      </a:accent3>
      <a:accent4>
        <a:srgbClr val="D5D5D5"/>
      </a:accent4>
      <a:accent5>
        <a:srgbClr val="DC5924"/>
      </a:accent5>
      <a:accent6>
        <a:srgbClr val="B4B392"/>
      </a:accent6>
      <a:hlink>
        <a:srgbClr val="2F75FF"/>
      </a:hlink>
      <a:folHlink>
        <a:srgbClr val="969696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CS1180 presentation theme</Template>
  <TotalTime>1967</TotalTime>
  <Words>706</Words>
  <Application>Microsoft Office PowerPoint</Application>
  <PresentationFormat>On-screen Show (4:3)</PresentationFormat>
  <Paragraphs>105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CS1180 presentation theme</vt:lpstr>
      <vt:lpstr>Css flexbox layout</vt:lpstr>
      <vt:lpstr>Flexible box layout</vt:lpstr>
      <vt:lpstr>Flexbox Terminology</vt:lpstr>
      <vt:lpstr>Flexbox Axes</vt:lpstr>
      <vt:lpstr>Create a flex container</vt:lpstr>
      <vt:lpstr>Properties – flex containers</vt:lpstr>
      <vt:lpstr>Properties – flex items</vt:lpstr>
      <vt:lpstr>Properties – flex items</vt:lpstr>
      <vt:lpstr>Centering items</vt:lpstr>
      <vt:lpstr>Use margins to align flex items</vt:lpstr>
      <vt:lpstr>More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Vanessa Starkey</dc:creator>
  <cp:lastModifiedBy>Vanessa</cp:lastModifiedBy>
  <cp:revision>152</cp:revision>
  <dcterms:created xsi:type="dcterms:W3CDTF">2015-01-22T15:05:06Z</dcterms:created>
  <dcterms:modified xsi:type="dcterms:W3CDTF">2015-12-09T14:08:14Z</dcterms:modified>
</cp:coreProperties>
</file>