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4" r:id="rId2"/>
    <p:sldId id="265" r:id="rId3"/>
    <p:sldId id="256" r:id="rId4"/>
    <p:sldId id="258" r:id="rId5"/>
    <p:sldId id="268" r:id="rId6"/>
    <p:sldId id="266" r:id="rId7"/>
    <p:sldId id="257" r:id="rId8"/>
    <p:sldId id="259" r:id="rId9"/>
    <p:sldId id="267" r:id="rId10"/>
    <p:sldId id="271" r:id="rId11"/>
    <p:sldId id="272" r:id="rId12"/>
    <p:sldId id="273" r:id="rId13"/>
    <p:sldId id="274" r:id="rId14"/>
    <p:sldId id="275" r:id="rId15"/>
    <p:sldId id="287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ADF55-791D-4754-9F18-3F2454A0E2CC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21521-4A6B-4BD6-9CC8-751CF12A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0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21521-4A6B-4BD6-9CC8-751CF12A72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41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469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68367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833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362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76717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07614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762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623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54733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39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21521-4A6B-4BD6-9CC8-751CF12A72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21521-4A6B-4BD6-9CC8-751CF12A72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9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21521-4A6B-4BD6-9CC8-751CF12A72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4182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41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2033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8277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72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9595-6C01-444A-AA1C-20768847E204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A461-0D29-4D16-B24A-92B22F7750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55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9595-6C01-444A-AA1C-20768847E204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A461-0D29-4D16-B24A-92B22F77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9595-6C01-444A-AA1C-20768847E204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A461-0D29-4D16-B24A-92B22F77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9595-6C01-444A-AA1C-20768847E204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A461-0D29-4D16-B24A-92B22F77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2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9595-6C01-444A-AA1C-20768847E204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A461-0D29-4D16-B24A-92B22F7750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7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9595-6C01-444A-AA1C-20768847E204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A461-0D29-4D16-B24A-92B22F77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7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9595-6C01-444A-AA1C-20768847E204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A461-0D29-4D16-B24A-92B22F77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4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9595-6C01-444A-AA1C-20768847E204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A461-0D29-4D16-B24A-92B22F77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9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9595-6C01-444A-AA1C-20768847E204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A461-0D29-4D16-B24A-92B22F77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7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AE9595-6C01-444A-AA1C-20768847E204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28A461-0D29-4D16-B24A-92B22F77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9595-6C01-444A-AA1C-20768847E204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A461-0D29-4D16-B24A-92B22F775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6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AE9595-6C01-444A-AA1C-20768847E204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28A461-0D29-4D16-B24A-92B22F7750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21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Chapter 14- Transitions, Transforms, Animations, and Filters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Table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24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Animations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199551024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Animations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A CSS animation is a function that changes the location/position of an element (or group of elements) with respect to a time interval.</a:t>
            </a:r>
            <a:br>
              <a:rPr lang="en-US"/>
            </a:br>
            <a:endParaRPr lang="en-US"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This can be used to display more content than a single browser window would normally be able to hold, without requiring scrolling or even user interaction.</a:t>
            </a:r>
            <a:br>
              <a:rPr lang="en-US"/>
            </a:br>
            <a:endParaRPr lang="en-US"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Notable and popular animations:</a:t>
            </a:r>
          </a:p>
          <a:p>
            <a:pPr marL="914400" lvl="1" indent="-228600" rtl="0">
              <a:spcBef>
                <a:spcPts val="0"/>
              </a:spcBef>
              <a:buSzPct val="50000"/>
            </a:pPr>
            <a:r>
              <a:rPr lang="en-US" sz="1800"/>
              <a:t>Slide Shows</a:t>
            </a:r>
          </a:p>
          <a:p>
            <a:pPr marL="914400" lvl="1" indent="-228600" rtl="0">
              <a:spcBef>
                <a:spcPts val="0"/>
              </a:spcBef>
              <a:buSzPct val="50000"/>
            </a:pPr>
            <a:r>
              <a:rPr lang="en-US" sz="1800"/>
              <a:t>Animated Buttons</a:t>
            </a:r>
          </a:p>
          <a:p>
            <a:pPr marL="914400" lvl="1" indent="-228600" rtl="0">
              <a:spcBef>
                <a:spcPts val="0"/>
              </a:spcBef>
              <a:buSzPct val="50000"/>
            </a:pPr>
            <a:r>
              <a:rPr lang="en-US" sz="1800"/>
              <a:t>Custom Hover Effects</a:t>
            </a:r>
          </a:p>
        </p:txBody>
      </p:sp>
    </p:spTree>
    <p:extLst>
      <p:ext uri="{BB962C8B-B14F-4D97-AF65-F5344CB8AC3E}">
        <p14:creationId xmlns:p14="http://schemas.microsoft.com/office/powerpoint/2010/main" val="361788917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8274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 Properties within the CSS file determine the behaviors of the displayed animation.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978794" y="2975019"/>
            <a:ext cx="4906851" cy="3508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animation</a:t>
            </a:r>
            <a:b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animation-name</a:t>
            </a:r>
            <a:b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animation-duration</a:t>
            </a:r>
          </a:p>
          <a:p>
            <a:pPr marL="914400" marR="0" lvl="2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animation-delay</a:t>
            </a:r>
            <a:b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animation-iteration-count</a:t>
            </a:r>
            <a:b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animation-timing-function</a:t>
            </a:r>
            <a:b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animation-direction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4404575" y="2975019"/>
            <a:ext cx="7147773" cy="3508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Shorthand notation for setting properties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@keyframe name for the keyframe sequence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the animation will take in (milli)seconds</a:t>
            </a:r>
          </a:p>
          <a:p>
            <a:pPr marL="914400" marR="0" lvl="2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before the animation starts in (milli)seconds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repeats for the animation (0-∞)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Speed curve of the animation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normal/reverse/alternate sets the direction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01853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Shorthand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previously listed animation properties can be set with a single animation keyword, followed by the parameters.</a:t>
            </a:r>
            <a:b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buClr>
                <a:srgbClr val="1E4E79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animation: [name] [duration] [timing-function] [delay] [iteration-count] [direction]</a:t>
            </a:r>
          </a:p>
          <a:p>
            <a:pPr marL="685800" marR="0" lvl="1" indent="-1397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animation that moves a heading and changes its color</a:t>
            </a: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buClr>
                <a:srgbClr val="1E4E79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h1{</a:t>
            </a:r>
            <a:b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  animation: moveright 3s 2s infinite ease-in-out alternate;</a:t>
            </a:r>
            <a:b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@keyframe moveright{</a:t>
            </a:r>
            <a:b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  from {margin-left: 20%;</a:t>
            </a:r>
            <a:b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color: blue;}</a:t>
            </a:r>
            <a:b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  to {  margin-left: 60%;</a:t>
            </a:r>
            <a:b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color: red;}</a:t>
            </a:r>
            <a:b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92783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Example: Slide Show Animation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1800"/>
              <a:t>This animation sequence uses an unordered list as its content, and displays the &lt;ul&gt; as a series of animated slide animations.</a:t>
            </a:r>
            <a:br>
              <a:rPr lang="en-US" sz="1800"/>
            </a:br>
            <a:endParaRPr lang="en-US" sz="18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1800"/>
              <a:t>The CSS sets the initial width to 500% to accommodate all 5 images within itself, transitioning between them by sliding them out-of-view to the side.</a:t>
            </a:r>
            <a:br>
              <a:rPr lang="en-US" sz="1800"/>
            </a:br>
            <a:endParaRPr lang="en-US" sz="18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1800"/>
              <a:t>It uses a @keyframe rule named “slideshow”, and sets the left properties for relative positioning</a:t>
            </a:r>
            <a:br>
              <a:rPr lang="en-US" sz="1800"/>
            </a:br>
            <a:endParaRPr lang="en-US" sz="18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1800"/>
              <a:t>The animation is broken into 10 sections, using 2 sections (20%) for each of the slides. This can be customized for however many slides needed.</a:t>
            </a:r>
            <a:br>
              <a:rPr lang="en-US" sz="1800"/>
            </a:br>
            <a:endParaRPr lang="en-US" sz="18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1800"/>
              <a:t>Keep in mind that the 30s property in the </a:t>
            </a:r>
            <a:r>
              <a:rPr lang="en-US" sz="1800" b="1"/>
              <a:t>animation</a:t>
            </a:r>
            <a:r>
              <a:rPr lang="en-US" sz="1800"/>
              <a:t> is for the </a:t>
            </a:r>
            <a:r>
              <a:rPr lang="en-US" sz="1800" i="1"/>
              <a:t>entire length</a:t>
            </a:r>
            <a:r>
              <a:rPr lang="en-US" sz="1800"/>
              <a:t> of the animation/slideshow.</a:t>
            </a:r>
          </a:p>
        </p:txBody>
      </p:sp>
    </p:spTree>
    <p:extLst>
      <p:ext uri="{BB962C8B-B14F-4D97-AF65-F5344CB8AC3E}">
        <p14:creationId xmlns:p14="http://schemas.microsoft.com/office/powerpoint/2010/main" val="1799582100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SECTION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8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Filters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This property allows the alteration of images, </a:t>
            </a:r>
            <a:r>
              <a:rPr lang="en-US" i="1"/>
              <a:t>after</a:t>
            </a:r>
            <a:r>
              <a:rPr lang="en-US"/>
              <a:t> they have been loaded and rendered by the browser.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This can be applied as a hover effect, with a time interval, or just applied to images as a general property, such as greyscale, blur, or color inversion.</a:t>
            </a:r>
          </a:p>
        </p:txBody>
      </p:sp>
    </p:spTree>
    <p:extLst>
      <p:ext uri="{BB962C8B-B14F-4D97-AF65-F5344CB8AC3E}">
        <p14:creationId xmlns:p14="http://schemas.microsoft.com/office/powerpoint/2010/main" val="3074287058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827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Filter 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within the CSS file determine the behaviors of the displayed </a:t>
            </a:r>
            <a:r>
              <a:rPr lang="en-US"/>
              <a:t>filter on the image: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978794" y="2975019"/>
            <a:ext cx="4906799" cy="3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blur(value)</a:t>
            </a:r>
            <a:r>
              <a:rPr lang="en-US" sz="12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200" b="0" i="0" u="none" strike="noStrike" cap="none" baseline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brightness(value)</a:t>
            </a:r>
            <a:br>
              <a:rPr lang="en-US" sz="120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20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contrast(value)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1100"/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drop-shadow(value)</a:t>
            </a:r>
            <a:r>
              <a:rPr lang="en-US" sz="12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200" b="0" i="0" u="none" strike="noStrike" cap="none" baseline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grayscale(value)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120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hue-rotate(angle)</a:t>
            </a:r>
            <a:r>
              <a:rPr lang="en-US" sz="12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200" b="0" i="0" u="none" strike="noStrike" cap="none" baseline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invert(value)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120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opacity(value)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120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saturate(value)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120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sepia(value)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404575" y="2975019"/>
            <a:ext cx="7147800" cy="3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Applies gaussian blur. Value in pixels.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Adjusts brightness from 0% (black) to 100% (no change). Value cane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exceed 100%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Adjusts contrast from 0% (black) to 100% (no change). Value in %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Adds drop shadow - similar to box-shadow property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Converts image from 0% (color) to 100% (greyscale)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Adjusts the hue rotation. Angle is degrees around the color circle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Inverts colors from 0% (unchanged) to 100% (complete inversion)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Applies transparency from 1 (transparent) to 0 (unchanged)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Saturates image from 0% (complete saturation) to 100% (unchanged)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Converts to sepia color scheme from 0% (unchanged) to 100% (sepia)</a:t>
            </a:r>
          </a:p>
        </p:txBody>
      </p:sp>
    </p:spTree>
    <p:extLst>
      <p:ext uri="{BB962C8B-B14F-4D97-AF65-F5344CB8AC3E}">
        <p14:creationId xmlns:p14="http://schemas.microsoft.com/office/powerpoint/2010/main" val="300291796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Example: Hovering Filters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This example changes 3 images when hovered over using different filters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Greyscale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Blur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Sepia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  <a:buSzPct val="66666"/>
            </a:pPr>
            <a:r>
              <a:rPr lang="en-US" sz="900"/>
              <a:t>Images are from my personal project used for the 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997951764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Animations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A CSS animation is a function that changes the location/position of an element (or group of elements) with respect to a time interval.</a:t>
            </a:r>
            <a:br>
              <a:rPr lang="en-US"/>
            </a:br>
            <a:endParaRPr lang="en-US"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This can be used to display more content than a single browser window would normally be able to hold, without requiring scrolling or even user interaction.</a:t>
            </a:r>
            <a:br>
              <a:rPr lang="en-US"/>
            </a:br>
            <a:endParaRPr lang="en-US"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Notable and popular animations:</a:t>
            </a:r>
          </a:p>
          <a:p>
            <a:pPr marL="914400" lvl="1" indent="-228600" rtl="0">
              <a:spcBef>
                <a:spcPts val="0"/>
              </a:spcBef>
              <a:buSzPct val="50000"/>
            </a:pPr>
            <a:r>
              <a:rPr lang="en-US" sz="1800"/>
              <a:t>Slide Shows</a:t>
            </a:r>
          </a:p>
          <a:p>
            <a:pPr marL="914400" lvl="1" indent="-228600" rtl="0">
              <a:spcBef>
                <a:spcPts val="0"/>
              </a:spcBef>
              <a:buSzPct val="50000"/>
            </a:pPr>
            <a:r>
              <a:rPr lang="en-US" sz="1800"/>
              <a:t>Animated Buttons</a:t>
            </a:r>
          </a:p>
          <a:p>
            <a:pPr marL="914400" lvl="1" indent="-228600" rtl="0">
              <a:spcBef>
                <a:spcPts val="0"/>
              </a:spcBef>
              <a:buSzPct val="50000"/>
            </a:pPr>
            <a:r>
              <a:rPr lang="en-US" sz="1800"/>
              <a:t>Custom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601678784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Transitions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65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8274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 Properties within the CSS file determine the behaviors of the displayed animation.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978794" y="2975019"/>
            <a:ext cx="4906851" cy="3508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animation</a:t>
            </a:r>
            <a:b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animation-name</a:t>
            </a:r>
            <a:b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animation-duration</a:t>
            </a:r>
          </a:p>
          <a:p>
            <a:pPr marL="914400" marR="0" lvl="2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animation-delay</a:t>
            </a:r>
            <a:b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animation-iteration-count</a:t>
            </a:r>
            <a:b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animation-timing-function</a:t>
            </a:r>
            <a:b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animation-direction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4404575" y="2975019"/>
            <a:ext cx="7147773" cy="3508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Shorthand notation for setting properties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@keyframe name for the keyframe sequence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the animation will take in (milli)seconds</a:t>
            </a:r>
          </a:p>
          <a:p>
            <a:pPr marL="914400" marR="0" lvl="2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before the animation starts in (milli)seconds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repeats for the animation (0-∞)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Speed curve of the animation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normal/reverse/alternate sets the direction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799817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Shorthand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previously listed animation properties can be set with a single animation keyword, followed by the parameters.</a:t>
            </a:r>
            <a:b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buClr>
                <a:srgbClr val="1E4E79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animation: [name] [duration] [timing-function] [delay] [iteration-count] [direction]</a:t>
            </a:r>
          </a:p>
          <a:p>
            <a:pPr marL="685800" marR="0" lvl="1" indent="-1397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animation that moves a heading and changes its color</a:t>
            </a: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buClr>
                <a:srgbClr val="1E4E79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h1{</a:t>
            </a:r>
            <a:b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  animation: moveright 3s 2s infinite ease-in-out alternate;</a:t>
            </a:r>
            <a:b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@keyframe moveright{</a:t>
            </a:r>
            <a:b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  from {margin-left: 20%;</a:t>
            </a:r>
            <a:b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color: blue;}</a:t>
            </a:r>
            <a:b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  to {  margin-left: 60%;</a:t>
            </a:r>
            <a:b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color: red;}</a:t>
            </a:r>
            <a:b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5821751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Example: Slide Show Animation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1800"/>
              <a:t>This animation sequence uses an unordered list as its content, and displays the &lt;ul&gt; as a series of animated slide animations.</a:t>
            </a:r>
            <a:br>
              <a:rPr lang="en-US" sz="1800"/>
            </a:br>
            <a:endParaRPr lang="en-US" sz="18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1800"/>
              <a:t>The CSS sets the initial width to 500% to accommodate all 5 images within itself, transitioning between them by sliding them out-of-view to the side.</a:t>
            </a:r>
            <a:br>
              <a:rPr lang="en-US" sz="1800"/>
            </a:br>
            <a:endParaRPr lang="en-US" sz="18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1800"/>
              <a:t>It uses a @keyframe rule named “slideshow”, and sets the left properties for relative positioning</a:t>
            </a:r>
            <a:br>
              <a:rPr lang="en-US" sz="1800"/>
            </a:br>
            <a:endParaRPr lang="en-US" sz="18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1800"/>
              <a:t>The animation is broken into 10 sections, using 2 sections (20%) for each of the slides. This can be customized for however many slides needed.</a:t>
            </a:r>
            <a:br>
              <a:rPr lang="en-US" sz="1800"/>
            </a:br>
            <a:endParaRPr lang="en-US" sz="18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1800"/>
              <a:t>Keep in mind that the 30s property in the </a:t>
            </a:r>
            <a:r>
              <a:rPr lang="en-US" sz="1800" b="1"/>
              <a:t>animation</a:t>
            </a:r>
            <a:r>
              <a:rPr lang="en-US" sz="1800"/>
              <a:t> is for the </a:t>
            </a:r>
            <a:r>
              <a:rPr lang="en-US" sz="1800" i="1"/>
              <a:t>entire length</a:t>
            </a:r>
            <a:r>
              <a:rPr lang="en-US" sz="1800"/>
              <a:t> of the animation/slideshow.</a:t>
            </a:r>
          </a:p>
        </p:txBody>
      </p:sp>
    </p:spTree>
    <p:extLst>
      <p:ext uri="{BB962C8B-B14F-4D97-AF65-F5344CB8AC3E}">
        <p14:creationId xmlns:p14="http://schemas.microsoft.com/office/powerpoint/2010/main" val="1108198278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Filters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This property allows the alteration of images, </a:t>
            </a:r>
            <a:r>
              <a:rPr lang="en-US" i="1"/>
              <a:t>after</a:t>
            </a:r>
            <a:r>
              <a:rPr lang="en-US"/>
              <a:t> they have been loaded and rendered by the browser.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This can be applied as a hover effect, with a time interval, or just applied to images as a general property, such as greyscale, blur, or color inversion.</a:t>
            </a:r>
          </a:p>
        </p:txBody>
      </p:sp>
    </p:spTree>
    <p:extLst>
      <p:ext uri="{BB962C8B-B14F-4D97-AF65-F5344CB8AC3E}">
        <p14:creationId xmlns:p14="http://schemas.microsoft.com/office/powerpoint/2010/main" val="1063553545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854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838199" y="1219200"/>
            <a:ext cx="10515599" cy="827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Filter </a:t>
            </a:r>
            <a:r>
              <a:rPr lang="en-US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within the CSS file determine the behaviors of the displayed </a:t>
            </a:r>
            <a:r>
              <a:rPr lang="en-US" dirty="0"/>
              <a:t>filter on the image: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838199" y="1845511"/>
            <a:ext cx="4906799" cy="3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blur(value)</a:t>
            </a:r>
            <a:r>
              <a:rPr lang="en-US" sz="1200" b="0" i="0" u="none" strike="noStrike" cap="none" baseline="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200" b="0" i="0" u="none" strike="noStrike" cap="none" baseline="0" dirty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brightness(value)</a:t>
            </a:r>
            <a:br>
              <a:rPr lang="en-US" sz="120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200" dirty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contrast(value)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1100" dirty="0"/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drop-shadow(value)</a:t>
            </a:r>
            <a:r>
              <a:rPr lang="en-US" sz="1200" b="0" i="0" u="none" strike="noStrike" cap="none" baseline="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200" b="0" i="0" u="none" strike="noStrike" cap="none" baseline="0" dirty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grayscale(value)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1200" dirty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hue-rotate(angle)</a:t>
            </a:r>
            <a:r>
              <a:rPr lang="en-US" sz="1200" b="0" i="0" u="none" strike="noStrike" cap="none" baseline="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200" b="0" i="0" u="none" strike="noStrike" cap="none" baseline="0" dirty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invert(value)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1200" dirty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opacity(value)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1200" dirty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saturate(value)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1200" dirty="0">
              <a:solidFill>
                <a:srgbClr val="1E4E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sepia(value)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4263980" y="1845511"/>
            <a:ext cx="7147800" cy="3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Applies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gaussian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blur. Value in pixels.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Adjusts brightness from 0% (black) to 100% (no change). Value </a:t>
            </a:r>
            <a:r>
              <a:rPr lang="en-US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can exceed 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100%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Adjusts contrast from 0% (black) to 100% (no change). Value in %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Adds drop shadow - similar to box-shadow property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Converts image from 0% (color) to 100% (greyscale)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Adjusts the hue rotation. Angle is degrees around the color </a:t>
            </a:r>
            <a:r>
              <a:rPr lang="en-US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circle</a:t>
            </a:r>
            <a:endParaRPr lang="en-US"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Inverts colors from 0% (unchanged) to 100% (complete inversion)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Applies transparency from 1 (transparent) to 0 (unchanged)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Saturates image from 0% (complete saturation) to 100% (unchanged)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Converts to sepia color scheme from 0% (unchanged) to 100% </a:t>
            </a:r>
            <a:r>
              <a:rPr lang="en-US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(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sepia)</a:t>
            </a:r>
          </a:p>
        </p:txBody>
      </p:sp>
    </p:spTree>
    <p:extLst>
      <p:ext uri="{BB962C8B-B14F-4D97-AF65-F5344CB8AC3E}">
        <p14:creationId xmlns:p14="http://schemas.microsoft.com/office/powerpoint/2010/main" val="2365717011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Example: Hovering Filters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This example changes 3 images when hovered over using different filters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Greyscale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Blur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smtClean="0"/>
              <a:t>Sepia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5121786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en-US" smtClean="0"/>
              <a:t>ransitions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property that is programmed to trigger every time the object is supposed to change appearance.</a:t>
            </a:r>
          </a:p>
          <a:p>
            <a:pPr lvl="1"/>
            <a:r>
              <a:rPr lang="en-US" smtClean="0"/>
              <a:t>While objects that would normally change could do so without this property, it applies a gradual change from one set of properties to another.</a:t>
            </a:r>
          </a:p>
          <a:p>
            <a:r>
              <a:rPr lang="en-US" smtClean="0"/>
              <a:t>Requires the object to feature a second instruction set, such as a different color when being hovored over.</a:t>
            </a:r>
          </a:p>
          <a:p>
            <a:r>
              <a:rPr lang="en-US" smtClean="0"/>
              <a:t>Transition: [property] [duration] [timing-function] [delay];</a:t>
            </a:r>
          </a:p>
          <a:p>
            <a:pPr lvl="1"/>
            <a:r>
              <a:rPr lang="en-US" smtClean="0"/>
              <a:t>Property refers to whatever would change that requires a transition, such as font-size or color.</a:t>
            </a:r>
          </a:p>
          <a:p>
            <a:pPr lvl="1"/>
            <a:r>
              <a:rPr lang="en-US" smtClean="0"/>
              <a:t>Timing function refers to how fast the transition starts or ends, using ease-in or ease-out.</a:t>
            </a:r>
          </a:p>
          <a:p>
            <a:pPr lvl="1"/>
            <a:r>
              <a:rPr lang="en-US"/>
              <a:t>d</a:t>
            </a:r>
            <a:r>
              <a:rPr lang="en-US" smtClean="0"/>
              <a:t>uration and delay is in seconds, such as 1s or 2s.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1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Transitions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HTML:</a:t>
            </a:r>
          </a:p>
          <a:p>
            <a:pPr marL="0" indent="0">
              <a:buNone/>
            </a:pPr>
            <a:r>
              <a:rPr lang="en-US" dirty="0" smtClean="0"/>
              <a:t>&lt;div class=“box”&gt;Box&lt;/div&gt;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http://learn.shayhowe.com/advanced-html-css/transitions-animations/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 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CSS:</a:t>
            </a:r>
          </a:p>
          <a:p>
            <a:r>
              <a:rPr lang="en-US" dirty="0"/>
              <a:t>.box {</a:t>
            </a:r>
          </a:p>
          <a:p>
            <a:r>
              <a:rPr lang="en-US" dirty="0"/>
              <a:t>  background: blue;</a:t>
            </a:r>
          </a:p>
          <a:p>
            <a:r>
              <a:rPr lang="en-US" dirty="0"/>
              <a:t>  transition-property: background;</a:t>
            </a:r>
          </a:p>
          <a:p>
            <a:r>
              <a:rPr lang="en-US" dirty="0"/>
              <a:t>  transition-duration: 1s;</a:t>
            </a:r>
          </a:p>
          <a:p>
            <a:r>
              <a:rPr lang="en-US" dirty="0"/>
              <a:t>  transition-timing-function: linear;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</a:t>
            </a:r>
            <a:r>
              <a:rPr lang="en-US" dirty="0" err="1"/>
              <a:t>box:hover</a:t>
            </a:r>
            <a:r>
              <a:rPr lang="en-US" dirty="0"/>
              <a:t> {</a:t>
            </a:r>
          </a:p>
          <a:p>
            <a:r>
              <a:rPr lang="en-US" dirty="0"/>
              <a:t>  background: red;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http://learn.shayhowe.com/advanced-html-css/transitions-animations/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Uses css code to change the appearance of an object. Usually a picture.</a:t>
            </a:r>
          </a:p>
          <a:p>
            <a:r>
              <a:rPr lang="en-US" smtClean="0"/>
              <a:t>Properties are transform and transform-origin.</a:t>
            </a:r>
          </a:p>
          <a:p>
            <a:pPr lvl="1"/>
            <a:r>
              <a:rPr lang="en-US" smtClean="0"/>
              <a:t>Transform-origin changes the default origin point.</a:t>
            </a:r>
          </a:p>
          <a:p>
            <a:r>
              <a:rPr lang="en-US" smtClean="0"/>
              <a:t>Uses rotate, scale, skew, translate, and matrix</a:t>
            </a:r>
          </a:p>
          <a:p>
            <a:pPr lvl="1"/>
            <a:r>
              <a:rPr lang="en-US" smtClean="0"/>
              <a:t>Rotate rotates an object by a specified angle.</a:t>
            </a:r>
          </a:p>
          <a:p>
            <a:pPr lvl="1"/>
            <a:r>
              <a:rPr lang="en-US" smtClean="0"/>
              <a:t>Scale changes the size of the image.</a:t>
            </a:r>
          </a:p>
          <a:p>
            <a:pPr lvl="1"/>
            <a:r>
              <a:rPr lang="en-US" smtClean="0"/>
              <a:t>Skew morphs a picture so a corner of it matches a certain angle.</a:t>
            </a:r>
          </a:p>
          <a:p>
            <a:pPr lvl="1"/>
            <a:r>
              <a:rPr lang="en-US" smtClean="0"/>
              <a:t>Translate moves an object along the screen.</a:t>
            </a:r>
          </a:p>
          <a:p>
            <a:pPr lvl="1"/>
            <a:r>
              <a:rPr lang="en-US" smtClean="0"/>
              <a:t>Matrix does all of the above in one simple method.</a:t>
            </a:r>
          </a:p>
          <a:p>
            <a:pPr lvl="1"/>
            <a:r>
              <a:rPr lang="en-US" smtClean="0"/>
              <a:t>Put x or y after a command to transform solely on that axis.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http://learn.shayhowe.com/advanced-html-css/css-transforms/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Transforms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HTML:</a:t>
            </a:r>
          </a:p>
          <a:p>
            <a:r>
              <a:rPr lang="en-US" dirty="0"/>
              <a:t>&lt;figure class="box-1"&gt;Box 1&lt;/figure&gt;</a:t>
            </a:r>
          </a:p>
          <a:p>
            <a:r>
              <a:rPr lang="en-US" dirty="0"/>
              <a:t>&lt;figure class="box-2"&gt;Box 2&lt;/figure&gt;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http://learn.shayhowe.com/advanced-html-css/css-transforms/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 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.box-1 {</a:t>
            </a:r>
          </a:p>
          <a:p>
            <a:r>
              <a:rPr lang="en-US" dirty="0"/>
              <a:t>  transform: rotate(20deg);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.box-2 {</a:t>
            </a:r>
          </a:p>
          <a:p>
            <a:r>
              <a:rPr lang="en-US" dirty="0"/>
              <a:t>  transform: rotate(-55deg);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7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8068</TotalTime>
  <Words>703</Words>
  <Application>Microsoft Office PowerPoint</Application>
  <PresentationFormat>Widescreen</PresentationFormat>
  <Paragraphs>228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Retrospect</vt:lpstr>
      <vt:lpstr>Chapter 14- Transitions, Transforms, Animations, and Filters</vt:lpstr>
      <vt:lpstr>Transitions</vt:lpstr>
      <vt:lpstr>Transitions</vt:lpstr>
      <vt:lpstr>Transitions Example</vt:lpstr>
      <vt:lpstr>Transitions Example (cont.)</vt:lpstr>
      <vt:lpstr>Transforms</vt:lpstr>
      <vt:lpstr>Transforms</vt:lpstr>
      <vt:lpstr>Transforms Example</vt:lpstr>
      <vt:lpstr>Transforms Example (cont.)</vt:lpstr>
      <vt:lpstr>Animations</vt:lpstr>
      <vt:lpstr>Animations</vt:lpstr>
      <vt:lpstr>Properties</vt:lpstr>
      <vt:lpstr>Shorthand</vt:lpstr>
      <vt:lpstr>Example: Slide Show Animation</vt:lpstr>
      <vt:lpstr>Filters</vt:lpstr>
      <vt:lpstr>Filters</vt:lpstr>
      <vt:lpstr>Properties</vt:lpstr>
      <vt:lpstr>Example: Hovering Filters</vt:lpstr>
      <vt:lpstr>Animations</vt:lpstr>
      <vt:lpstr>Properties</vt:lpstr>
      <vt:lpstr>Shorthand</vt:lpstr>
      <vt:lpstr>Example: Slide Show Animation</vt:lpstr>
      <vt:lpstr>Filters</vt:lpstr>
      <vt:lpstr>Properties</vt:lpstr>
      <vt:lpstr>Example: Hovering Filters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Orange Craz</dc:creator>
  <cp:lastModifiedBy>David Sutherin</cp:lastModifiedBy>
  <cp:revision>12</cp:revision>
  <dcterms:created xsi:type="dcterms:W3CDTF">2015-10-14T15:36:52Z</dcterms:created>
  <dcterms:modified xsi:type="dcterms:W3CDTF">2015-10-30T20:01:41Z</dcterms:modified>
</cp:coreProperties>
</file>