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CC98-F5EA-47F5-AABC-3CCC9DC118B8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2CCB-3B05-4451-85F1-82DDC52FE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8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CC98-F5EA-47F5-AABC-3CCC9DC118B8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2CCB-3B05-4451-85F1-82DDC52FE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2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CC98-F5EA-47F5-AABC-3CCC9DC118B8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2CCB-3B05-4451-85F1-82DDC52FE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61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CC98-F5EA-47F5-AABC-3CCC9DC118B8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2CCB-3B05-4451-85F1-82DDC52FE06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4455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CC98-F5EA-47F5-AABC-3CCC9DC118B8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2CCB-3B05-4451-85F1-82DDC52FE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34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CC98-F5EA-47F5-AABC-3CCC9DC118B8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2CCB-3B05-4451-85F1-82DDC52FE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39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CC98-F5EA-47F5-AABC-3CCC9DC118B8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2CCB-3B05-4451-85F1-82DDC52FE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63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CC98-F5EA-47F5-AABC-3CCC9DC118B8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2CCB-3B05-4451-85F1-82DDC52FE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20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CC98-F5EA-47F5-AABC-3CCC9DC118B8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2CCB-3B05-4451-85F1-82DDC52FE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6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CC98-F5EA-47F5-AABC-3CCC9DC118B8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2CCB-3B05-4451-85F1-82DDC52FE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3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CC98-F5EA-47F5-AABC-3CCC9DC118B8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2CCB-3B05-4451-85F1-82DDC52FE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7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CC98-F5EA-47F5-AABC-3CCC9DC118B8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2CCB-3B05-4451-85F1-82DDC52FE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CC98-F5EA-47F5-AABC-3CCC9DC118B8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2CCB-3B05-4451-85F1-82DDC52FE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7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CC98-F5EA-47F5-AABC-3CCC9DC118B8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2CCB-3B05-4451-85F1-82DDC52FE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4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CC98-F5EA-47F5-AABC-3CCC9DC118B8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2CCB-3B05-4451-85F1-82DDC52FE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3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CC98-F5EA-47F5-AABC-3CCC9DC118B8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2CCB-3B05-4451-85F1-82DDC52FE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4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CC98-F5EA-47F5-AABC-3CCC9DC118B8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2CCB-3B05-4451-85F1-82DDC52FE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9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1CC98-F5EA-47F5-AABC-3CCC9DC118B8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62CCB-3B05-4451-85F1-82DDC52FE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08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9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Lookaround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55" y="3508475"/>
            <a:ext cx="11645239" cy="209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1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string used to define a search pattern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metacharacters</a:t>
            </a:r>
            <a:r>
              <a:rPr lang="en-US" dirty="0" smtClean="0"/>
              <a:t>, regular characters and quantifiers</a:t>
            </a:r>
          </a:p>
          <a:p>
            <a:r>
              <a:rPr lang="en-US" dirty="0" smtClean="0"/>
              <a:t>Meta characters – characters given special meaning</a:t>
            </a:r>
          </a:p>
          <a:p>
            <a:r>
              <a:rPr lang="en-US" dirty="0" smtClean="0"/>
              <a:t>Regular characters – or literal characters, are taken for their literal meaning</a:t>
            </a:r>
          </a:p>
          <a:p>
            <a:r>
              <a:rPr lang="en-US" dirty="0" smtClean="0"/>
              <a:t>Quantifiers – Specifies how often a preceding character can occur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4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input element allows for users input</a:t>
            </a:r>
          </a:p>
          <a:p>
            <a:r>
              <a:rPr lang="en-US" dirty="0" smtClean="0"/>
              <a:t>Input types include: text, password, email, and submit.</a:t>
            </a:r>
          </a:p>
          <a:p>
            <a:r>
              <a:rPr lang="en-US" dirty="0" smtClean="0"/>
              <a:t>Text allows for a one- line input field</a:t>
            </a:r>
          </a:p>
          <a:p>
            <a:r>
              <a:rPr lang="en-US" dirty="0" smtClean="0"/>
              <a:t>Password signifies a password field and are masked</a:t>
            </a:r>
          </a:p>
          <a:p>
            <a:r>
              <a:rPr lang="en-US" dirty="0" smtClean="0"/>
              <a:t>Email fields can be automatically validated</a:t>
            </a:r>
          </a:p>
          <a:p>
            <a:r>
              <a:rPr lang="en-US" dirty="0" smtClean="0"/>
              <a:t>Submit is used to submit the user’s input to a form-handler</a:t>
            </a:r>
          </a:p>
          <a:p>
            <a:r>
              <a:rPr lang="en-US" dirty="0" smtClean="0"/>
              <a:t>A form-handler is a script for processing input data</a:t>
            </a:r>
          </a:p>
          <a:p>
            <a:r>
              <a:rPr lang="en-US" dirty="0" smtClean="0"/>
              <a:t>Input is typically found inside a form element</a:t>
            </a:r>
          </a:p>
        </p:txBody>
      </p:sp>
    </p:spTree>
    <p:extLst>
      <p:ext uri="{BB962C8B-B14F-4D97-AF65-F5344CB8AC3E}">
        <p14:creationId xmlns:p14="http://schemas.microsoft.com/office/powerpoint/2010/main" val="90774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 is used to determine what type of input is desired</a:t>
            </a:r>
          </a:p>
          <a:p>
            <a:r>
              <a:rPr lang="en-US" dirty="0" smtClean="0"/>
              <a:t>Name will label the input data from the user</a:t>
            </a:r>
          </a:p>
          <a:p>
            <a:r>
              <a:rPr lang="en-US" dirty="0" smtClean="0"/>
              <a:t>Pattern is where your regular expression is placed</a:t>
            </a:r>
          </a:p>
          <a:p>
            <a:r>
              <a:rPr lang="en-US" dirty="0" smtClean="0"/>
              <a:t>Title tells the user what is expected in the input field via mouse over and is also displayed after the browser’s error message</a:t>
            </a:r>
            <a:endParaRPr lang="en-US" dirty="0"/>
          </a:p>
          <a:p>
            <a:r>
              <a:rPr lang="en-US" dirty="0" smtClean="0"/>
              <a:t>Value will auto fill the input field </a:t>
            </a:r>
          </a:p>
          <a:p>
            <a:r>
              <a:rPr lang="en-US" dirty="0" smtClean="0"/>
              <a:t>Required is used to specify an input field must be filled out before submitting</a:t>
            </a:r>
          </a:p>
          <a:p>
            <a:r>
              <a:rPr lang="en-US" dirty="0" smtClean="0"/>
              <a:t>Placeholder provides a hint as to the expected value for an input field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72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Regex in HTML5 </a:t>
            </a:r>
            <a:r>
              <a:rPr lang="en-US" dirty="0"/>
              <a:t> </a:t>
            </a:r>
            <a:r>
              <a:rPr lang="en-US" dirty="0" smtClean="0"/>
              <a:t>is slightly different than in other programming languages</a:t>
            </a:r>
          </a:p>
          <a:p>
            <a:r>
              <a:rPr lang="en-US" dirty="0" smtClean="0"/>
              <a:t>Pattern attribute is matched against entire regex value</a:t>
            </a:r>
          </a:p>
          <a:p>
            <a:r>
              <a:rPr lang="en-US" dirty="0" smtClean="0"/>
              <a:t>^(?: are not necessary at the start of a pattern and )$ are not necessary at the end</a:t>
            </a:r>
          </a:p>
          <a:p>
            <a:r>
              <a:rPr lang="en-US" dirty="0" smtClean="0"/>
              <a:t>Global, </a:t>
            </a:r>
            <a:r>
              <a:rPr lang="en-US" dirty="0" err="1" smtClean="0"/>
              <a:t>ignoreCase</a:t>
            </a:r>
            <a:r>
              <a:rPr lang="en-US" dirty="0" smtClean="0"/>
              <a:t> and multiline are disabled</a:t>
            </a:r>
          </a:p>
          <a:p>
            <a:r>
              <a:rPr lang="en-US" dirty="0" smtClean="0"/>
              <a:t>\d is used to search for digits</a:t>
            </a:r>
          </a:p>
          <a:p>
            <a:r>
              <a:rPr lang="en-US" dirty="0"/>
              <a:t>\</a:t>
            </a:r>
            <a:r>
              <a:rPr lang="en-US" dirty="0" smtClean="0"/>
              <a:t>s finds whitespace characters</a:t>
            </a:r>
          </a:p>
          <a:p>
            <a:r>
              <a:rPr lang="en-US" dirty="0"/>
              <a:t>A dot(.) matches any character</a:t>
            </a:r>
          </a:p>
          <a:p>
            <a:r>
              <a:rPr lang="en-US" dirty="0"/>
              <a:t>To use a </a:t>
            </a:r>
            <a:r>
              <a:rPr lang="en-US" dirty="0" smtClean="0"/>
              <a:t>meta character as </a:t>
            </a:r>
            <a:r>
              <a:rPr lang="en-US" dirty="0"/>
              <a:t>a </a:t>
            </a:r>
            <a:r>
              <a:rPr lang="en-US" dirty="0" smtClean="0"/>
              <a:t>regular character </a:t>
            </a:r>
            <a:r>
              <a:rPr lang="en-US" dirty="0"/>
              <a:t>place a \ before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6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2096063"/>
            <a:ext cx="6139839" cy="4761937"/>
          </a:xfrm>
        </p:spPr>
        <p:txBody>
          <a:bodyPr>
            <a:normAutofit/>
          </a:bodyPr>
          <a:lstStyle/>
          <a:p>
            <a:r>
              <a:rPr lang="en-US" dirty="0" smtClean="0"/>
              <a:t>Curly brackets are used to specify quantity </a:t>
            </a:r>
          </a:p>
          <a:p>
            <a:r>
              <a:rPr lang="en-US" dirty="0" smtClean="0"/>
              <a:t>Pound symbol matches </a:t>
            </a:r>
            <a:r>
              <a:rPr lang="en-US" dirty="0"/>
              <a:t>any number of characters and is the same as using {</a:t>
            </a:r>
            <a:r>
              <a:rPr lang="en-US" dirty="0" smtClean="0"/>
              <a:t>0,}</a:t>
            </a:r>
          </a:p>
          <a:p>
            <a:r>
              <a:rPr lang="en-US" dirty="0" smtClean="0"/>
              <a:t>A plus sign matches if string contains at least one character and is the same as using {1,}</a:t>
            </a:r>
            <a:endParaRPr lang="en-US" dirty="0"/>
          </a:p>
          <a:p>
            <a:r>
              <a:rPr lang="en-US" dirty="0" smtClean="0"/>
              <a:t>A question mark specifies 0 or 1 and is the same as using {0,1}</a:t>
            </a:r>
          </a:p>
          <a:p>
            <a:r>
              <a:rPr lang="en-US" dirty="0" smtClean="0"/>
              <a:t>A comma can be used for more exact quantities</a:t>
            </a:r>
          </a:p>
          <a:p>
            <a:r>
              <a:rPr lang="en-US" dirty="0" smtClean="0"/>
              <a:t>Quantifiers follow square brackets or parenthesis and the symbols can be used instead of curly brackets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634" y="2403534"/>
            <a:ext cx="4420217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0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3772505" cy="3695136"/>
          </a:xfrm>
        </p:spPr>
        <p:txBody>
          <a:bodyPr/>
          <a:lstStyle/>
          <a:p>
            <a:r>
              <a:rPr lang="en-US" dirty="0"/>
              <a:t>Square brackets are used to specify what to search </a:t>
            </a:r>
            <a:r>
              <a:rPr lang="en-US" dirty="0" smtClean="0"/>
              <a:t>for</a:t>
            </a:r>
          </a:p>
          <a:p>
            <a:r>
              <a:rPr lang="en-US" dirty="0" smtClean="0"/>
              <a:t>Parenthesis are used for a sub patterns </a:t>
            </a:r>
            <a:endParaRPr lang="en-US" dirty="0"/>
          </a:p>
          <a:p>
            <a:r>
              <a:rPr lang="en-US" dirty="0"/>
              <a:t>A dash (-) is a range separator i.e. instead of [0123] you can use [0-3]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17129" y="2237014"/>
            <a:ext cx="4850427" cy="329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655" y="2237014"/>
            <a:ext cx="6181226" cy="249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8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Example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74" y="1935921"/>
            <a:ext cx="6502113" cy="21124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024" y="4146692"/>
            <a:ext cx="6021876" cy="245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8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Lookarounds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5" y="3275814"/>
            <a:ext cx="5753903" cy="15146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2129" y="3275814"/>
            <a:ext cx="47026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Lookarounds</a:t>
            </a:r>
            <a:r>
              <a:rPr lang="en-US" dirty="0" smtClean="0"/>
              <a:t> are used to check for multiple regular expressions in one string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Returns with either a success or fail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a </a:t>
            </a:r>
            <a:r>
              <a:rPr lang="en-US" dirty="0" err="1" smtClean="0"/>
              <a:t>lookaroud</a:t>
            </a:r>
            <a:r>
              <a:rPr lang="en-US" dirty="0" smtClean="0"/>
              <a:t> returns with a success, it uses the next </a:t>
            </a:r>
            <a:r>
              <a:rPr lang="en-US" dirty="0" err="1" smtClean="0"/>
              <a:t>lookaround</a:t>
            </a:r>
            <a:r>
              <a:rPr lang="en-US" dirty="0" smtClean="0"/>
              <a:t> on the same string and will only return the string if all </a:t>
            </a:r>
            <a:r>
              <a:rPr lang="en-US" dirty="0" err="1" smtClean="0"/>
              <a:t>lookarounds</a:t>
            </a:r>
            <a:r>
              <a:rPr lang="en-US" dirty="0" smtClean="0"/>
              <a:t> succeed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29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231</TotalTime>
  <Words>462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Rockwell</vt:lpstr>
      <vt:lpstr>Times New Roman</vt:lpstr>
      <vt:lpstr>Damask</vt:lpstr>
      <vt:lpstr>Regular Expressions</vt:lpstr>
      <vt:lpstr>What are they? </vt:lpstr>
      <vt:lpstr>Input</vt:lpstr>
      <vt:lpstr>Input Attributes</vt:lpstr>
      <vt:lpstr>Meta Characters</vt:lpstr>
      <vt:lpstr>Quantifiers</vt:lpstr>
      <vt:lpstr>Patterns</vt:lpstr>
      <vt:lpstr>HTML Example</vt:lpstr>
      <vt:lpstr>Lookarounds</vt:lpstr>
      <vt:lpstr>Lookaround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Joel Reed</dc:creator>
  <cp:lastModifiedBy>Joel Reed</cp:lastModifiedBy>
  <cp:revision>19</cp:revision>
  <dcterms:created xsi:type="dcterms:W3CDTF">2015-11-06T09:40:37Z</dcterms:created>
  <dcterms:modified xsi:type="dcterms:W3CDTF">2015-11-06T14:25:18Z</dcterms:modified>
</cp:coreProperties>
</file>