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7" r:id="rId3"/>
    <p:sldId id="288" r:id="rId4"/>
    <p:sldId id="293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30" autoAdjust="0"/>
  </p:normalViewPr>
  <p:slideViewPr>
    <p:cSldViewPr>
      <p:cViewPr varScale="1">
        <p:scale>
          <a:sx n="97" d="100"/>
          <a:sy n="97" d="100"/>
        </p:scale>
        <p:origin x="20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5029200" cy="1470025"/>
          </a:xfrm>
        </p:spPr>
        <p:txBody>
          <a:bodyPr/>
          <a:lstStyle/>
          <a:p>
            <a:r>
              <a:rPr lang="en-US" b="1" dirty="0" smtClean="0"/>
              <a:t>Advanced html and </a:t>
            </a:r>
            <a:r>
              <a:rPr lang="en-US" b="1" dirty="0" err="1" smtClean="0"/>
              <a:t>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6400800" cy="333057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Images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Tables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Forms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Audio and Video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Fonts and printing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Transitions and animations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learn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248400" cy="4682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 smtClean="0"/>
              <a:t>Each table group will prepare the following materials for an assigned chapter. </a:t>
            </a:r>
          </a:p>
          <a:p>
            <a:pPr lvl="1">
              <a:spcBef>
                <a:spcPts val="3000"/>
              </a:spcBef>
            </a:pPr>
            <a:r>
              <a:rPr lang="en-US" sz="2400" dirty="0" smtClean="0"/>
              <a:t>A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 presentation 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An example web page or pages (html/</a:t>
            </a:r>
            <a:r>
              <a:rPr lang="en-US" sz="2400" dirty="0" err="1" smtClean="0"/>
              <a:t>css</a:t>
            </a:r>
            <a:r>
              <a:rPr lang="en-US" sz="2400" dirty="0" smtClean="0"/>
              <a:t>)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A short activity to be done in class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At least 10 exam questions (multiple choice/short answer) (word document; do not share during the presentation)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A list describing who did what within your group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Student-led </a:t>
            </a:r>
            <a:r>
              <a:rPr lang="en-US" dirty="0" smtClean="0"/>
              <a:t>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team captain is responsible for ensuring that all materials, as listed on the previous slide, are uploaded to the group’s </a:t>
            </a:r>
            <a:r>
              <a:rPr lang="en-US" sz="2400" dirty="0" err="1" smtClean="0"/>
              <a:t>dropbox</a:t>
            </a:r>
            <a:r>
              <a:rPr lang="en-US" sz="2400" dirty="0" smtClean="0"/>
              <a:t> on Pilot.</a:t>
            </a:r>
          </a:p>
          <a:p>
            <a:endParaRPr lang="en-US" sz="2400" dirty="0" smtClean="0"/>
          </a:p>
          <a:p>
            <a:r>
              <a:rPr lang="en-US" sz="2400" dirty="0" smtClean="0"/>
              <a:t>Materials are due the day of your presentation.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captain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3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 grade (MW of each week) – based on attendance/participation (completing the activity if applicable)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Homework October 27 – your group’s presentation will be used for this date’s homework grade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Homework due November 3 – short summary of key points from each chapter presented during week 9 (one paragraph per chapter); must be written in html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Homework due </a:t>
            </a:r>
            <a:r>
              <a:rPr lang="en-US" dirty="0"/>
              <a:t>November </a:t>
            </a:r>
            <a:r>
              <a:rPr lang="en-US" dirty="0" smtClean="0"/>
              <a:t>10 </a:t>
            </a:r>
            <a:r>
              <a:rPr lang="en-US" dirty="0"/>
              <a:t>– short summary of key points from each chapter presented during week </a:t>
            </a:r>
            <a:r>
              <a:rPr lang="en-US" dirty="0" smtClean="0"/>
              <a:t>10 </a:t>
            </a:r>
            <a:r>
              <a:rPr lang="en-US" dirty="0"/>
              <a:t>(one paragraph per chapter</a:t>
            </a:r>
            <a:r>
              <a:rPr lang="en-US" dirty="0" smtClean="0"/>
              <a:t>); must be written in html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– weeks 8-10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407893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October 16 – lists and links (chapter 7)</a:t>
            </a:r>
          </a:p>
          <a:p>
            <a:endParaRPr lang="en-US" sz="2400" dirty="0"/>
          </a:p>
          <a:p>
            <a:r>
              <a:rPr lang="en-US" sz="2400" dirty="0" smtClean="0"/>
              <a:t>October 23 – responsive design</a:t>
            </a:r>
          </a:p>
          <a:p>
            <a:endParaRPr lang="en-US" sz="2400" dirty="0" smtClean="0"/>
          </a:p>
          <a:p>
            <a:r>
              <a:rPr lang="en-US" sz="2400" dirty="0" smtClean="0"/>
              <a:t>October 30 – questions over October 26-28 presentations (online/take home)</a:t>
            </a:r>
          </a:p>
          <a:p>
            <a:endParaRPr lang="en-US" sz="2400" dirty="0" smtClean="0"/>
          </a:p>
          <a:p>
            <a:r>
              <a:rPr lang="en-US" sz="2400" dirty="0" smtClean="0"/>
              <a:t>November 6 – questions over November 2-6 presentations (online/take home)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407893" cy="4407408"/>
          </a:xfrm>
        </p:spPr>
        <p:txBody>
          <a:bodyPr>
            <a:normAutofit/>
          </a:bodyPr>
          <a:lstStyle/>
          <a:p>
            <a:r>
              <a:rPr lang="en-US" sz="2400" dirty="0"/>
              <a:t>Table 1 </a:t>
            </a:r>
            <a:r>
              <a:rPr lang="en-US" sz="2400" dirty="0" smtClean="0"/>
              <a:t>– Chapter 12 – Wednesday, October 28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Table </a:t>
            </a:r>
            <a:r>
              <a:rPr lang="en-US" sz="2400" dirty="0"/>
              <a:t>2 </a:t>
            </a:r>
            <a:r>
              <a:rPr lang="en-US" sz="2400" dirty="0" smtClean="0"/>
              <a:t>– Chapter 14 – Monday, November 2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Table 3 </a:t>
            </a:r>
            <a:r>
              <a:rPr lang="en-US" sz="2400" dirty="0" smtClean="0"/>
              <a:t>– Chapter 10 – Friday, October 30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Table 4 </a:t>
            </a:r>
            <a:r>
              <a:rPr lang="en-US" sz="2400" dirty="0" smtClean="0"/>
              <a:t>– Chapter 11 – Friday, November 6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Table </a:t>
            </a:r>
            <a:r>
              <a:rPr lang="en-US" sz="2400" dirty="0"/>
              <a:t>5 </a:t>
            </a:r>
            <a:r>
              <a:rPr lang="en-US" sz="2400" dirty="0" smtClean="0"/>
              <a:t>– Chapter 9 – Wednesday, November 4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Table 6 </a:t>
            </a:r>
            <a:r>
              <a:rPr lang="en-US" sz="2400" dirty="0" smtClean="0"/>
              <a:t>– Chapter 13 - Monday, October 26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407893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Monday, October 26 – Table 6 – Chapter 13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Wednesday, October 28 – Table 1 – Chapter 12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Friday, October 30 – Table 3 – Chapter 10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Monday, November 2 – Table 2 – Chapter 14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Wednesday, November 4 – Table 5 – Chapter 9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Friday, November 6 – Table 4 – Chapter 11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1637</TotalTime>
  <Words>320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Medium</vt:lpstr>
      <vt:lpstr>Wingdings</vt:lpstr>
      <vt:lpstr>Wingdings 2</vt:lpstr>
      <vt:lpstr>CS1180 presentation theme</vt:lpstr>
      <vt:lpstr>Advanced html and css</vt:lpstr>
      <vt:lpstr>How we learn</vt:lpstr>
      <vt:lpstr>Student-led lessons</vt:lpstr>
      <vt:lpstr>Team captain</vt:lpstr>
      <vt:lpstr>Assessment – weeks 8-10</vt:lpstr>
      <vt:lpstr>Exam topics</vt:lpstr>
      <vt:lpstr>Chapter assignments</vt:lpstr>
      <vt:lpstr>Presentation dates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student</cp:lastModifiedBy>
  <cp:revision>133</cp:revision>
  <dcterms:created xsi:type="dcterms:W3CDTF">2015-01-22T15:05:06Z</dcterms:created>
  <dcterms:modified xsi:type="dcterms:W3CDTF">2015-10-12T16:09:46Z</dcterms:modified>
</cp:coreProperties>
</file>