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30" autoAdjust="0"/>
  </p:normalViewPr>
  <p:slideViewPr>
    <p:cSldViewPr>
      <p:cViewPr varScale="1">
        <p:scale>
          <a:sx n="80" d="100"/>
          <a:sy n="80" d="100"/>
        </p:scale>
        <p:origin x="-7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 – use toggle device mode from within Developer Tools (drop down list)</a:t>
            </a:r>
          </a:p>
          <a:p>
            <a:endParaRPr lang="en-US" dirty="0" smtClean="0"/>
          </a:p>
          <a:p>
            <a:r>
              <a:rPr lang="en-US" dirty="0" smtClean="0"/>
              <a:t>Firefox – Responsive Design Mode</a:t>
            </a:r>
            <a:r>
              <a:rPr lang="en-US" baseline="0" dirty="0" smtClean="0"/>
              <a:t> icon near right side of developer tools toolbar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IE – Select options from the Emulation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</a:t>
            </a:r>
            <a:r>
              <a:rPr lang="en-US" baseline="0" dirty="0" smtClean="0"/>
              <a:t> of fixed and fluid that look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try!</a:t>
            </a:r>
            <a:r>
              <a:rPr lang="en-US" baseline="0" dirty="0" smtClean="0"/>
              <a:t> Show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https://developer.mozilla.org/en-US/docs/Mozilla/Mobile/Viewport_meta_tag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design-and-ui/responsive/fundamentals/how-to-choose-breakpoints?hl=en" TargetMode="External"/><Relationship Id="rId2" Type="http://schemas.openxmlformats.org/officeDocument/2006/relationships/hyperlink" Target="https://scotch.io/quick-tips/default-sizes-for-twitter-bootstraps-media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media-queries-for-standard-de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Mozilla/Mobile/Viewport_meta_ta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opera.com/articles/an-introduction-to-meta-viewport-and-viewpor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5867400" cy="1470025"/>
          </a:xfrm>
        </p:spPr>
        <p:txBody>
          <a:bodyPr/>
          <a:lstStyle/>
          <a:p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51025"/>
            <a:ext cx="6400800" cy="286059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Components of responsive design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Testing 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Implementing a fluid design</a:t>
            </a:r>
          </a:p>
          <a:p>
            <a:pPr>
              <a:spcBef>
                <a:spcPts val="1800"/>
              </a:spcBef>
            </a:pPr>
            <a:r>
              <a:rPr lang="en-US" altLang="en-US" sz="2200" dirty="0" smtClean="0"/>
              <a:t>Using media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1" cy="4407408"/>
          </a:xfrm>
        </p:spPr>
        <p:txBody>
          <a:bodyPr/>
          <a:lstStyle/>
          <a:p>
            <a:r>
              <a:rPr lang="en-US" sz="2400" dirty="0" smtClean="0"/>
              <a:t>Assumes the main.css was written for desktop </a:t>
            </a:r>
            <a:r>
              <a:rPr lang="en-US" dirty="0" smtClean="0"/>
              <a:t>(&gt;1200px)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media queries are needed for smaller screen layouts:</a:t>
            </a:r>
          </a:p>
          <a:p>
            <a:pPr lvl="1">
              <a:spcBef>
                <a:spcPts val="3000"/>
              </a:spcBef>
            </a:pPr>
            <a:r>
              <a:rPr lang="en-US" sz="2000" dirty="0"/>
              <a:t>@media only screen and (max-width: </a:t>
            </a:r>
            <a:r>
              <a:rPr lang="en-US" sz="2000" dirty="0" smtClean="0"/>
              <a:t>1200px</a:t>
            </a:r>
            <a:r>
              <a:rPr lang="en-US" sz="2000" dirty="0"/>
              <a:t>) { </a:t>
            </a:r>
            <a:r>
              <a:rPr lang="en-US" sz="2000" i="1" dirty="0"/>
              <a:t>[styles here] </a:t>
            </a:r>
            <a:r>
              <a:rPr lang="en-US" sz="2000" dirty="0"/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(max-width: 960px)   { </a:t>
            </a:r>
            <a:r>
              <a:rPr lang="en-US" sz="2000" i="1" dirty="0" smtClean="0"/>
              <a:t>[styles here] </a:t>
            </a:r>
            <a:r>
              <a:rPr lang="en-US" sz="2000" dirty="0" smtClean="0"/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(max-width: 768px</a:t>
            </a:r>
            <a:r>
              <a:rPr lang="en-US" sz="2000" dirty="0" smtClean="0"/>
              <a:t>)   </a:t>
            </a:r>
            <a:r>
              <a:rPr lang="en-US" sz="2000" dirty="0"/>
              <a:t>{ </a:t>
            </a:r>
            <a:r>
              <a:rPr lang="en-US" sz="2000" i="1" dirty="0"/>
              <a:t>[styles here] 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(max-width: 480px)   { </a:t>
            </a:r>
            <a:r>
              <a:rPr lang="en-US" sz="2000" i="1" dirty="0"/>
              <a:t>[styles here]</a:t>
            </a:r>
            <a:r>
              <a:rPr lang="en-US" sz="2000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for desktop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1" cy="4407408"/>
          </a:xfrm>
        </p:spPr>
        <p:txBody>
          <a:bodyPr/>
          <a:lstStyle/>
          <a:p>
            <a:r>
              <a:rPr lang="en-US" sz="2400" dirty="0" smtClean="0"/>
              <a:t>Assumes the main.css was written for mobile </a:t>
            </a:r>
            <a:r>
              <a:rPr lang="en-US" dirty="0" smtClean="0"/>
              <a:t>(&lt;480px)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media queries are needed for smaller screen layouts:</a:t>
            </a:r>
          </a:p>
          <a:p>
            <a:pPr lvl="1">
              <a:spcBef>
                <a:spcPts val="3000"/>
              </a:spcBef>
            </a:pPr>
            <a:r>
              <a:rPr lang="en-US" sz="2000" dirty="0"/>
              <a:t>@media only screen and (</a:t>
            </a:r>
            <a:r>
              <a:rPr lang="en-US" sz="2000" dirty="0" smtClean="0"/>
              <a:t>min-width</a:t>
            </a:r>
            <a:r>
              <a:rPr lang="en-US" sz="2000" dirty="0"/>
              <a:t>: </a:t>
            </a:r>
            <a:r>
              <a:rPr lang="en-US" sz="2000" dirty="0" smtClean="0"/>
              <a:t>480px</a:t>
            </a:r>
            <a:r>
              <a:rPr lang="en-US" sz="2000" dirty="0"/>
              <a:t>) { </a:t>
            </a:r>
            <a:r>
              <a:rPr lang="en-US" sz="2000" i="1" dirty="0"/>
              <a:t>[styles here] </a:t>
            </a:r>
            <a:r>
              <a:rPr lang="en-US" sz="2000" dirty="0"/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(min-width: 768px)   { </a:t>
            </a:r>
            <a:r>
              <a:rPr lang="en-US" sz="2000" i="1" dirty="0" smtClean="0"/>
              <a:t>[styles here] </a:t>
            </a:r>
            <a:r>
              <a:rPr lang="en-US" sz="2000" dirty="0" smtClean="0"/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(min-width: 960px</a:t>
            </a:r>
            <a:r>
              <a:rPr lang="en-US" sz="2000" dirty="0" smtClean="0"/>
              <a:t>)   </a:t>
            </a:r>
            <a:r>
              <a:rPr lang="en-US" sz="2000" dirty="0"/>
              <a:t>{ </a:t>
            </a:r>
            <a:r>
              <a:rPr lang="en-US" sz="2000" i="1" dirty="0"/>
              <a:t>[styles here] 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@media only screen and (min-width: 1200px)   { </a:t>
            </a:r>
            <a:r>
              <a:rPr lang="en-US" sz="2000" i="1" dirty="0"/>
              <a:t>[styles here]</a:t>
            </a:r>
            <a:r>
              <a:rPr lang="en-US" sz="2000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for mobile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81200"/>
            <a:ext cx="8407893" cy="3962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https://scotch.io/quick-tips/default-sizes-for-twitter-bootstraps-media-queries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u="sng" dirty="0">
                <a:hlinkClick r:id="rId3"/>
              </a:rPr>
              <a:t>https://developers.google.com/web/fundamentals/design-and-ui/responsive/fundamentals/how-to-choose-breakpoints?hl=en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u="sng" dirty="0">
                <a:hlinkClick r:id="rId4"/>
              </a:rPr>
              <a:t>https://css-tricks.com/snippets/css/media-queries-for-standard-devices/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683" y="2057400"/>
            <a:ext cx="8407893" cy="4419600"/>
          </a:xfrm>
        </p:spPr>
        <p:txBody>
          <a:bodyPr>
            <a:normAutofit/>
          </a:bodyPr>
          <a:lstStyle/>
          <a:p>
            <a:pPr marL="45720" indent="0">
              <a:spcBef>
                <a:spcPts val="2400"/>
              </a:spcBef>
              <a:buNone/>
            </a:pPr>
            <a:r>
              <a:rPr lang="en-US" sz="3500" dirty="0" smtClean="0"/>
              <a:t>A web site that uses responsive design adapts to the size of the display.</a:t>
            </a:r>
          </a:p>
          <a:p>
            <a:pPr marL="45720" indent="0">
              <a:spcBef>
                <a:spcPts val="3600"/>
              </a:spcBef>
              <a:buNone/>
            </a:pPr>
            <a:r>
              <a:rPr lang="en-US" sz="3500" dirty="0" smtClean="0"/>
              <a:t>The overall look-and-feel of the site remains the same no matter the display size.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053" y="2286000"/>
            <a:ext cx="8407893" cy="3657600"/>
          </a:xfrm>
        </p:spPr>
        <p:txBody>
          <a:bodyPr>
            <a:normAutofit/>
          </a:bodyPr>
          <a:lstStyle/>
          <a:p>
            <a:pPr marL="788670" indent="-742950">
              <a:spcBef>
                <a:spcPts val="2400"/>
              </a:spcBef>
              <a:buFont typeface="+mj-lt"/>
              <a:buAutoNum type="arabicPeriod"/>
            </a:pPr>
            <a:r>
              <a:rPr lang="en-US" sz="3600" dirty="0" smtClean="0"/>
              <a:t>Fluid layout</a:t>
            </a:r>
          </a:p>
          <a:p>
            <a:pPr marL="788670" indent="-742950">
              <a:spcBef>
                <a:spcPts val="3600"/>
              </a:spcBef>
              <a:buFont typeface="+mj-lt"/>
              <a:buAutoNum type="arabicPeriod"/>
            </a:pPr>
            <a:r>
              <a:rPr lang="en-US" sz="3600" dirty="0" smtClean="0"/>
              <a:t>Media queries</a:t>
            </a:r>
          </a:p>
          <a:p>
            <a:pPr marL="788670" indent="-742950">
              <a:spcBef>
                <a:spcPts val="3600"/>
              </a:spcBef>
              <a:buFont typeface="+mj-lt"/>
              <a:buAutoNum type="arabicPeriod"/>
            </a:pPr>
            <a:r>
              <a:rPr lang="en-US" sz="3600" dirty="0" smtClean="0"/>
              <a:t>Scalable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Upload the design to a web server and view it on various devices (phone, tablet, desktop)</a:t>
            </a:r>
          </a:p>
          <a:p>
            <a:pPr>
              <a:spcBef>
                <a:spcPts val="3600"/>
              </a:spcBef>
            </a:pPr>
            <a:r>
              <a:rPr lang="en-US" sz="3200" dirty="0" smtClean="0"/>
              <a:t>Use browser options</a:t>
            </a:r>
          </a:p>
          <a:p>
            <a:pPr>
              <a:spcBef>
                <a:spcPts val="3600"/>
              </a:spcBef>
            </a:pPr>
            <a:r>
              <a:rPr lang="en-US" sz="3200" dirty="0" smtClean="0"/>
              <a:t>Use a device emulator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752600"/>
            <a:ext cx="8407893" cy="4605529"/>
          </a:xfrm>
        </p:spPr>
        <p:txBody>
          <a:bodyPr/>
          <a:lstStyle/>
          <a:p>
            <a:r>
              <a:rPr lang="en-US" sz="2400" dirty="0" smtClean="0"/>
              <a:t>Use percentages to specify the widths of a page and its main structural elements.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Convert pages that use fixed widths to fluid widths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Divide the width of the target element by the width of the parent element to get the % value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Widths, padding, and margins can be expressed as </a:t>
            </a:r>
            <a:r>
              <a:rPr lang="en-US" sz="2200" dirty="0" err="1" smtClean="0"/>
              <a:t>percents</a:t>
            </a:r>
            <a:r>
              <a:rPr lang="en-US" sz="2200" dirty="0" smtClean="0"/>
              <a:t>; borders cannot; adjust widths accordingly to accommodate the border.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May want to limit the width of the page (max-width property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fluid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683" y="1828800"/>
            <a:ext cx="8407893" cy="4407408"/>
          </a:xfrm>
        </p:spPr>
        <p:txBody>
          <a:bodyPr/>
          <a:lstStyle/>
          <a:p>
            <a:r>
              <a:rPr lang="en-US" sz="2800" dirty="0" smtClean="0"/>
              <a:t>Use ems or percentages to specify font size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Default font size for most browsers is 16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Calculate the desired font size in ems by dividing font size in pixels by 16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Example: if the current font size in pixels is 24, then use 1.5 ems or 100%.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Remove height and width from the HTML for the image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Set the max-width property of the image as a percent (this will be in relation to the containing block)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Can set width property in percent, but set max-width in pixels to maintain quality of the image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/>
          <a:lstStyle/>
          <a:p>
            <a:r>
              <a:rPr lang="en-US" sz="2400" dirty="0" smtClean="0"/>
              <a:t>Use a meta element within the head section of a page to set viewport properties for mobile devices.</a:t>
            </a:r>
          </a:p>
          <a:p>
            <a:pPr marL="594360" lvl="2" indent="0">
              <a:spcBef>
                <a:spcPts val="1800"/>
              </a:spcBef>
              <a:buNone/>
            </a:pPr>
            <a:r>
              <a:rPr lang="en-US" dirty="0" smtClean="0"/>
              <a:t>&lt;meta name=“viewport” content=“width-device=width”, initial-scale=1”&gt;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May also use minimum-scale and maximum-scale to limit scaling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May also set user-scalable to allow/disallow user zoom</a:t>
            </a:r>
          </a:p>
          <a:p>
            <a:endParaRPr lang="en-US" dirty="0"/>
          </a:p>
          <a:p>
            <a:r>
              <a:rPr lang="en-US" dirty="0"/>
              <a:t>More info: </a:t>
            </a:r>
            <a:endParaRPr lang="en-US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developer.mozilla.org/en-US/docs/Mozilla/Mobile/Viewport_meta_tag</a:t>
            </a:r>
            <a:endParaRPr lang="en-US" sz="1400" dirty="0" smtClean="0"/>
          </a:p>
          <a:p>
            <a:pPr>
              <a:spcBef>
                <a:spcPts val="600"/>
              </a:spcBef>
            </a:pPr>
            <a:r>
              <a:rPr lang="en-US" sz="1400" dirty="0">
                <a:hlinkClick r:id="rId4"/>
              </a:rPr>
              <a:t>https://dev.opera.com/articles/an-introduction-to-meta-viewport-and-viewport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viewport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Create conditional rules by using @media selector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Applies the rule based on specified device properties, such as screen size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Syntax:</a:t>
            </a:r>
          </a:p>
          <a:p>
            <a:pPr marL="594360" lvl="2" indent="0">
              <a:spcBef>
                <a:spcPts val="600"/>
              </a:spcBef>
              <a:buNone/>
            </a:pPr>
            <a:r>
              <a:rPr lang="en-US" sz="2000" dirty="0" smtClean="0"/>
              <a:t>@media [only] media-type [and (condition1)]</a:t>
            </a:r>
          </a:p>
          <a:p>
            <a:pPr marL="662940" lvl="1" indent="-342900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i="1" dirty="0" smtClean="0"/>
              <a:t>only</a:t>
            </a:r>
            <a:r>
              <a:rPr lang="en-US" sz="2000" dirty="0" smtClean="0"/>
              <a:t> keyword will allow older browsers to ignore the condition</a:t>
            </a:r>
          </a:p>
          <a:p>
            <a:pPr marL="388620" indent="-342900">
              <a:spcBef>
                <a:spcPts val="1800"/>
              </a:spcBef>
            </a:pPr>
            <a:r>
              <a:rPr lang="en-US" sz="2200" dirty="0" smtClean="0"/>
              <a:t>The screen size at which the media query takes effect is known as the </a:t>
            </a:r>
            <a:r>
              <a:rPr lang="en-US" sz="2200" i="1" dirty="0" smtClean="0"/>
              <a:t>breakpoint</a:t>
            </a:r>
          </a:p>
          <a:p>
            <a:pPr marL="388620" indent="-342900">
              <a:spcBef>
                <a:spcPts val="1800"/>
              </a:spcBef>
            </a:pPr>
            <a:r>
              <a:rPr lang="en-US" sz="1900" i="1" dirty="0" smtClean="0"/>
              <a:t>More info</a:t>
            </a:r>
            <a:r>
              <a:rPr lang="en-US" sz="1900" i="1" dirty="0"/>
              <a:t>: </a:t>
            </a:r>
            <a:endParaRPr lang="en-US" sz="1900" i="1" dirty="0" smtClean="0"/>
          </a:p>
          <a:p>
            <a:pPr marL="662940" lvl="1" indent="-342900"/>
            <a:r>
              <a:rPr lang="en-US" sz="1900" i="1" dirty="0"/>
              <a:t>h</a:t>
            </a:r>
            <a:r>
              <a:rPr lang="en-US" sz="1900" i="1" dirty="0" smtClean="0"/>
              <a:t>ttps</a:t>
            </a:r>
            <a:r>
              <a:rPr lang="en-US" sz="1900" i="1" dirty="0"/>
              <a:t>://developer.mozilla.org/en-US/docs/Web/CSS/Media_Queries/Using_media_queries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@media (max-width: 600px) { .facet_sidebar { display: none;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@media (max-width: 600px) { .facet_sidebar { display: none;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1820</TotalTime>
  <Words>705</Words>
  <Application>Microsoft Office PowerPoint</Application>
  <PresentationFormat>On-screen Show (4:3)</PresentationFormat>
  <Paragraphs>90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CS1180 presentation theme</vt:lpstr>
      <vt:lpstr>Responsive design</vt:lpstr>
      <vt:lpstr>What is responsive design</vt:lpstr>
      <vt:lpstr>Components of responsive design</vt:lpstr>
      <vt:lpstr>Testing your design</vt:lpstr>
      <vt:lpstr>Implementing a fluid design</vt:lpstr>
      <vt:lpstr>Sizing fonts</vt:lpstr>
      <vt:lpstr>How to Scale images</vt:lpstr>
      <vt:lpstr>Control viewport</vt:lpstr>
      <vt:lpstr>Media queries</vt:lpstr>
      <vt:lpstr>Media queries for desktop first</vt:lpstr>
      <vt:lpstr>Media queries for mobile first</vt:lpstr>
      <vt:lpstr>Additional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Starkey</cp:lastModifiedBy>
  <cp:revision>128</cp:revision>
  <dcterms:created xsi:type="dcterms:W3CDTF">2015-01-22T15:05:06Z</dcterms:created>
  <dcterms:modified xsi:type="dcterms:W3CDTF">2015-10-15T14:57:31Z</dcterms:modified>
</cp:coreProperties>
</file>