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B999E2-A6B4-43E5-AFB4-A5593DED4D5F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86BCD3-2F56-4E82-A44C-3595C100A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gewebfonts.adobe.com/index" TargetMode="External"/><Relationship Id="rId2" Type="http://schemas.openxmlformats.org/officeDocument/2006/relationships/hyperlink" Target="https://www.google.com/fo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826149"/>
            <a:ext cx="11312434" cy="23876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13 – Fonts and Printing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2" y="5280847"/>
            <a:ext cx="11808822" cy="106770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Jonathan Poston, Aaron Siniff, Jeremy Watson, Todd Lampley, Joe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Dobrovolc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95943"/>
            <a:ext cx="11665131" cy="1404575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define style sheets and rule sets for printed pages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4" y="2465706"/>
            <a:ext cx="10515600" cy="2391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a separate style sheet for the printed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media query for the print media type at the end of a screen style sheet.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the style element in the head section of the HTML.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69" y="130629"/>
            <a:ext cx="10515600" cy="1325563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print formatting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38" y="1898530"/>
            <a:ext cx="11940862" cy="4657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hange  text color to black and background color to white.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text, other than headings, to serif font to make printed text easier to 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base font size that’s easy to read when printed.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line length of text to 65 characters or less.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emove site navigation.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images that aren’t needed in order to understand the content of the page.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277" y="470264"/>
            <a:ext cx="10515600" cy="900751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for printed pages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3" y="1894114"/>
            <a:ext cx="12101848" cy="4963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a keyword that determines how an element is displayed.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keywords are block, inline, and none.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Page-break-before: determines when a page break is allowed before an element’s box.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keywords are always, auto, and avoid.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Page-break-after: determines when a page break is allowed after an element’s box.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keywords are always, auto, and avoid.</a:t>
            </a:r>
          </a:p>
        </p:txBody>
      </p:sp>
    </p:spTree>
    <p:extLst>
      <p:ext uri="{BB962C8B-B14F-4D97-AF65-F5344CB8AC3E}">
        <p14:creationId xmlns:p14="http://schemas.microsoft.com/office/powerpoint/2010/main" val="40000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634"/>
            <a:ext cx="12192000" cy="970450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for printed pages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(Cont.)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Page-break-inside: determines when a page break is allowed within an element’s box.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keywords are auto and avoid.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Orphans: determine the minimum number of lines within an element that can be printed at the bottom of the page when a page break occurs within the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Widows: determine the minimum number of lines within an element that can be printed on the next page when a page break occurs within the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137"/>
            <a:ext cx="12192000" cy="1313461"/>
          </a:xfrm>
        </p:spPr>
        <p:txBody>
          <a:bodyPr anchor="b"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preview and print a web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Preview: Use your browser’s Print or Print Preview command.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browser doesn’t have a Print Preview command, its Print command will display the page in preview mode.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ages likely to be printed: make easier for the user by adding a Print button or link that uses JavaScript to call the browser’s print command.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fonts in a web page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85" y="2243636"/>
            <a:ext cx="11565228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Web Fonts: lets you select and use fonts in their collection (670 fonts).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 to access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https://www.google.com/fonts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#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 Edge Web Fonts: lets you use any of the fonts in their collection (500+ fonts).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Powered  by Adobe’s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Typekit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Loads web pages quickly with limited downtime.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access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edgewebfonts.adobe.com/index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1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for the print style sheet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1005840"/>
            <a:ext cx="11172447" cy="5749802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the print style sheet override settings in the style sheet for the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idth of the body and article are set to auto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will be as wide as the printed page permits.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ont-family for body is set to serif font.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ont-family for the headings is set to a sans-serif font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of the h2 and h3 elements in the header is set to black.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for the print style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properties for the navigation bar and sidebar are set to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included in the printed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 for header and footer are set to black.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margins and padding, use inches as unit of measure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5764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569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2</vt:lpstr>
      <vt:lpstr>Quotable</vt:lpstr>
      <vt:lpstr>Chapter 13 – Fonts and Printing</vt:lpstr>
      <vt:lpstr>How to define style sheets and rule sets for printed pages</vt:lpstr>
      <vt:lpstr>Recommendations for print formatting</vt:lpstr>
      <vt:lpstr>CSS properties for printed pages </vt:lpstr>
      <vt:lpstr>CSS properties for printed pages (Cont.) </vt:lpstr>
      <vt:lpstr>       How to preview and print a web page </vt:lpstr>
      <vt:lpstr>Embedding fonts in a web page</vt:lpstr>
      <vt:lpstr>CSS for the print style sheet</vt:lpstr>
      <vt:lpstr>CSS for the print style sheet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38</cp:revision>
  <dcterms:created xsi:type="dcterms:W3CDTF">2015-10-12T15:31:16Z</dcterms:created>
  <dcterms:modified xsi:type="dcterms:W3CDTF">2015-10-23T15:41:29Z</dcterms:modified>
</cp:coreProperties>
</file>