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4"/>
  </p:sldMasterIdLst>
  <p:notesMasterIdLst>
    <p:notesMasterId r:id="rId32"/>
  </p:notesMasterIdLst>
  <p:sldIdLst>
    <p:sldId id="316" r:id="rId5"/>
    <p:sldId id="317" r:id="rId6"/>
    <p:sldId id="326" r:id="rId7"/>
    <p:sldId id="327" r:id="rId8"/>
    <p:sldId id="267" r:id="rId9"/>
    <p:sldId id="319" r:id="rId10"/>
    <p:sldId id="328" r:id="rId11"/>
    <p:sldId id="329" r:id="rId12"/>
    <p:sldId id="320" r:id="rId13"/>
    <p:sldId id="330" r:id="rId14"/>
    <p:sldId id="331" r:id="rId15"/>
    <p:sldId id="332" r:id="rId16"/>
    <p:sldId id="321" r:id="rId17"/>
    <p:sldId id="334" r:id="rId18"/>
    <p:sldId id="322" r:id="rId19"/>
    <p:sldId id="335" r:id="rId20"/>
    <p:sldId id="323" r:id="rId21"/>
    <p:sldId id="336" r:id="rId22"/>
    <p:sldId id="324" r:id="rId23"/>
    <p:sldId id="342" r:id="rId24"/>
    <p:sldId id="341" r:id="rId25"/>
    <p:sldId id="333" r:id="rId26"/>
    <p:sldId id="337" r:id="rId27"/>
    <p:sldId id="338" r:id="rId28"/>
    <p:sldId id="339" r:id="rId29"/>
    <p:sldId id="340" r:id="rId30"/>
    <p:sldId id="269" r:id="rId31"/>
  </p:sldIdLst>
  <p:sldSz cx="9144000" cy="5143500" type="screen16x9"/>
  <p:notesSz cx="6858000" cy="9144000"/>
  <p:embeddedFontLst>
    <p:embeddedFont>
      <p:font typeface="Hind" panose="020B0604020202020204" charset="0"/>
      <p:regular r:id="rId33"/>
      <p:bold r:id="rId34"/>
    </p:embeddedFont>
    <p:embeddedFont>
      <p:font typeface="Teko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90D22-3241-4973-A61C-4A432A379003}" v="38" dt="2022-05-16T20:34:57.267"/>
    <p1510:client id="{9CC202B9-DC3C-4F4A-8DDD-9A353DE901E8}" v="6" dt="2022-05-15T23:04:06.186"/>
  </p1510:revLst>
</p1510:revInfo>
</file>

<file path=ppt/tableStyles.xml><?xml version="1.0" encoding="utf-8"?>
<a:tblStyleLst xmlns:a="http://schemas.openxmlformats.org/drawingml/2006/main" def="{2A979119-F2B0-4288-A137-23C6D04C0F67}">
  <a:tblStyle styleId="{2A979119-F2B0-4288-A137-23C6D04C0F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antiago Morales Alvarado" userId="S::moralesdaniel@javeriana.edu.co::5fd37838-fbf7-4e3b-a396-af31ef90cd87" providerId="AD" clId="Web-{9CC202B9-DC3C-4F4A-8DDD-9A353DE901E8}"/>
    <pc:docChg chg="delSld modSld">
      <pc:chgData name="Daniel Santiago Morales Alvarado" userId="S::moralesdaniel@javeriana.edu.co::5fd37838-fbf7-4e3b-a396-af31ef90cd87" providerId="AD" clId="Web-{9CC202B9-DC3C-4F4A-8DDD-9A353DE901E8}" dt="2022-05-15T23:04:06.186" v="5"/>
      <pc:docMkLst>
        <pc:docMk/>
      </pc:docMkLst>
      <pc:sldChg chg="del">
        <pc:chgData name="Daniel Santiago Morales Alvarado" userId="S::moralesdaniel@javeriana.edu.co::5fd37838-fbf7-4e3b-a396-af31ef90cd87" providerId="AD" clId="Web-{9CC202B9-DC3C-4F4A-8DDD-9A353DE901E8}" dt="2022-05-15T23:04:05.389" v="4"/>
        <pc:sldMkLst>
          <pc:docMk/>
          <pc:sldMk cId="0" sldId="258"/>
        </pc:sldMkLst>
      </pc:sldChg>
      <pc:sldChg chg="modSp">
        <pc:chgData name="Daniel Santiago Morales Alvarado" userId="S::moralesdaniel@javeriana.edu.co::5fd37838-fbf7-4e3b-a396-af31ef90cd87" providerId="AD" clId="Web-{9CC202B9-DC3C-4F4A-8DDD-9A353DE901E8}" dt="2022-05-15T23:04:02.420" v="2" actId="20577"/>
        <pc:sldMkLst>
          <pc:docMk/>
          <pc:sldMk cId="0" sldId="316"/>
        </pc:sldMkLst>
        <pc:spChg chg="mod">
          <ac:chgData name="Daniel Santiago Morales Alvarado" userId="S::moralesdaniel@javeriana.edu.co::5fd37838-fbf7-4e3b-a396-af31ef90cd87" providerId="AD" clId="Web-{9CC202B9-DC3C-4F4A-8DDD-9A353DE901E8}" dt="2022-05-15T23:04:02.420" v="2" actId="20577"/>
          <ac:spMkLst>
            <pc:docMk/>
            <pc:sldMk cId="0" sldId="316"/>
            <ac:spMk id="6" creationId="{D5354237-6B8D-03A1-9850-AEFA25DC60A9}"/>
          </ac:spMkLst>
        </pc:spChg>
      </pc:sldChg>
      <pc:sldChg chg="del">
        <pc:chgData name="Daniel Santiago Morales Alvarado" userId="S::moralesdaniel@javeriana.edu.co::5fd37838-fbf7-4e3b-a396-af31ef90cd87" providerId="AD" clId="Web-{9CC202B9-DC3C-4F4A-8DDD-9A353DE901E8}" dt="2022-05-15T23:04:03.952" v="3"/>
        <pc:sldMkLst>
          <pc:docMk/>
          <pc:sldMk cId="0" sldId="318"/>
        </pc:sldMkLst>
      </pc:sldChg>
      <pc:sldChg chg="del">
        <pc:chgData name="Daniel Santiago Morales Alvarado" userId="S::moralesdaniel@javeriana.edu.co::5fd37838-fbf7-4e3b-a396-af31ef90cd87" providerId="AD" clId="Web-{9CC202B9-DC3C-4F4A-8DDD-9A353DE901E8}" dt="2022-05-15T23:04:06.186" v="5"/>
        <pc:sldMkLst>
          <pc:docMk/>
          <pc:sldMk cId="3418709559" sldId="325"/>
        </pc:sldMkLst>
      </pc:sldChg>
    </pc:docChg>
  </pc:docChgLst>
  <pc:docChgLst>
    <pc:chgData name="Daniel Santiago Morales Alvarado" userId="5fd37838-fbf7-4e3b-a396-af31ef90cd87" providerId="ADAL" clId="{85790D22-3241-4973-A61C-4A432A379003}"/>
    <pc:docChg chg="custSel addSld delSld modSld sldOrd delMainMaster">
      <pc:chgData name="Daniel Santiago Morales Alvarado" userId="5fd37838-fbf7-4e3b-a396-af31ef90cd87" providerId="ADAL" clId="{85790D22-3241-4973-A61C-4A432A379003}" dt="2022-05-16T20:34:57.267" v="90" actId="27614"/>
      <pc:docMkLst>
        <pc:docMk/>
      </pc:docMkLst>
      <pc:sldChg chg="modSp mod">
        <pc:chgData name="Daniel Santiago Morales Alvarado" userId="5fd37838-fbf7-4e3b-a396-af31ef90cd87" providerId="ADAL" clId="{85790D22-3241-4973-A61C-4A432A379003}" dt="2022-05-15T23:04:51.154" v="23" actId="20577"/>
        <pc:sldMkLst>
          <pc:docMk/>
          <pc:sldMk cId="0" sldId="269"/>
        </pc:sldMkLst>
        <pc:spChg chg="mod">
          <ac:chgData name="Daniel Santiago Morales Alvarado" userId="5fd37838-fbf7-4e3b-a396-af31ef90cd87" providerId="ADAL" clId="{85790D22-3241-4973-A61C-4A432A379003}" dt="2022-05-15T23:04:51.154" v="23" actId="20577"/>
          <ac:spMkLst>
            <pc:docMk/>
            <pc:sldMk cId="0" sldId="269"/>
            <ac:spMk id="3303" creationId="{00000000-0000-0000-0000-000000000000}"/>
          </ac:spMkLst>
        </pc:spChg>
      </pc:sldChg>
      <pc:sldChg chg="del">
        <pc:chgData name="Daniel Santiago Morales Alvarado" userId="5fd37838-fbf7-4e3b-a396-af31ef90cd87" providerId="ADAL" clId="{85790D22-3241-4973-A61C-4A432A379003}" dt="2022-05-15T23:05:15.299" v="24" actId="47"/>
        <pc:sldMkLst>
          <pc:docMk/>
          <pc:sldMk cId="0" sldId="302"/>
        </pc:sldMkLst>
      </pc:sldChg>
      <pc:sldChg chg="del">
        <pc:chgData name="Daniel Santiago Morales Alvarado" userId="5fd37838-fbf7-4e3b-a396-af31ef90cd87" providerId="ADAL" clId="{85790D22-3241-4973-A61C-4A432A379003}" dt="2022-05-15T23:05:15.299" v="24" actId="47"/>
        <pc:sldMkLst>
          <pc:docMk/>
          <pc:sldMk cId="0" sldId="303"/>
        </pc:sldMkLst>
      </pc:sldChg>
      <pc:sldChg chg="del">
        <pc:chgData name="Daniel Santiago Morales Alvarado" userId="5fd37838-fbf7-4e3b-a396-af31ef90cd87" providerId="ADAL" clId="{85790D22-3241-4973-A61C-4A432A379003}" dt="2022-05-15T23:05:15.299" v="24" actId="47"/>
        <pc:sldMkLst>
          <pc:docMk/>
          <pc:sldMk cId="0" sldId="304"/>
        </pc:sldMkLst>
      </pc:sldChg>
      <pc:sldChg chg="del">
        <pc:chgData name="Daniel Santiago Morales Alvarado" userId="5fd37838-fbf7-4e3b-a396-af31ef90cd87" providerId="ADAL" clId="{85790D22-3241-4973-A61C-4A432A379003}" dt="2022-05-15T23:05:15.299" v="24" actId="47"/>
        <pc:sldMkLst>
          <pc:docMk/>
          <pc:sldMk cId="0" sldId="305"/>
        </pc:sldMkLst>
      </pc:sldChg>
      <pc:sldChg chg="del">
        <pc:chgData name="Daniel Santiago Morales Alvarado" userId="5fd37838-fbf7-4e3b-a396-af31ef90cd87" providerId="ADAL" clId="{85790D22-3241-4973-A61C-4A432A379003}" dt="2022-05-15T23:05:15.299" v="24" actId="47"/>
        <pc:sldMkLst>
          <pc:docMk/>
          <pc:sldMk cId="0" sldId="306"/>
        </pc:sldMkLst>
      </pc:sldChg>
      <pc:sldChg chg="del">
        <pc:chgData name="Daniel Santiago Morales Alvarado" userId="5fd37838-fbf7-4e3b-a396-af31ef90cd87" providerId="ADAL" clId="{85790D22-3241-4973-A61C-4A432A379003}" dt="2022-05-15T23:05:15.299" v="24" actId="47"/>
        <pc:sldMkLst>
          <pc:docMk/>
          <pc:sldMk cId="0" sldId="307"/>
        </pc:sldMkLst>
      </pc:sldChg>
      <pc:sldChg chg="del">
        <pc:chgData name="Daniel Santiago Morales Alvarado" userId="5fd37838-fbf7-4e3b-a396-af31ef90cd87" providerId="ADAL" clId="{85790D22-3241-4973-A61C-4A432A379003}" dt="2022-05-15T23:05:15.299" v="24" actId="47"/>
        <pc:sldMkLst>
          <pc:docMk/>
          <pc:sldMk cId="0" sldId="308"/>
        </pc:sldMkLst>
      </pc:sldChg>
      <pc:sldChg chg="del">
        <pc:chgData name="Daniel Santiago Morales Alvarado" userId="5fd37838-fbf7-4e3b-a396-af31ef90cd87" providerId="ADAL" clId="{85790D22-3241-4973-A61C-4A432A379003}" dt="2022-05-15T23:05:15.299" v="24" actId="47"/>
        <pc:sldMkLst>
          <pc:docMk/>
          <pc:sldMk cId="0" sldId="309"/>
        </pc:sldMkLst>
      </pc:sldChg>
      <pc:sldChg chg="del">
        <pc:chgData name="Daniel Santiago Morales Alvarado" userId="5fd37838-fbf7-4e3b-a396-af31ef90cd87" providerId="ADAL" clId="{85790D22-3241-4973-A61C-4A432A379003}" dt="2022-05-15T23:05:15.299" v="24" actId="47"/>
        <pc:sldMkLst>
          <pc:docMk/>
          <pc:sldMk cId="0" sldId="310"/>
        </pc:sldMkLst>
      </pc:sldChg>
      <pc:sldChg chg="del">
        <pc:chgData name="Daniel Santiago Morales Alvarado" userId="5fd37838-fbf7-4e3b-a396-af31ef90cd87" providerId="ADAL" clId="{85790D22-3241-4973-A61C-4A432A379003}" dt="2022-05-15T23:05:15.299" v="24" actId="47"/>
        <pc:sldMkLst>
          <pc:docMk/>
          <pc:sldMk cId="0" sldId="311"/>
        </pc:sldMkLst>
      </pc:sldChg>
      <pc:sldChg chg="del">
        <pc:chgData name="Daniel Santiago Morales Alvarado" userId="5fd37838-fbf7-4e3b-a396-af31ef90cd87" providerId="ADAL" clId="{85790D22-3241-4973-A61C-4A432A379003}" dt="2022-05-15T23:05:15.299" v="24" actId="47"/>
        <pc:sldMkLst>
          <pc:docMk/>
          <pc:sldMk cId="0" sldId="312"/>
        </pc:sldMkLst>
      </pc:sldChg>
      <pc:sldChg chg="del">
        <pc:chgData name="Daniel Santiago Morales Alvarado" userId="5fd37838-fbf7-4e3b-a396-af31ef90cd87" providerId="ADAL" clId="{85790D22-3241-4973-A61C-4A432A379003}" dt="2022-05-15T23:05:15.299" v="24" actId="47"/>
        <pc:sldMkLst>
          <pc:docMk/>
          <pc:sldMk cId="0" sldId="313"/>
        </pc:sldMkLst>
      </pc:sldChg>
      <pc:sldChg chg="del">
        <pc:chgData name="Daniel Santiago Morales Alvarado" userId="5fd37838-fbf7-4e3b-a396-af31ef90cd87" providerId="ADAL" clId="{85790D22-3241-4973-A61C-4A432A379003}" dt="2022-05-15T23:05:15.299" v="24" actId="47"/>
        <pc:sldMkLst>
          <pc:docMk/>
          <pc:sldMk cId="0" sldId="314"/>
        </pc:sldMkLst>
      </pc:sldChg>
      <pc:sldChg chg="addSp delSp modSp add mod">
        <pc:chgData name="Daniel Santiago Morales Alvarado" userId="5fd37838-fbf7-4e3b-a396-af31ef90cd87" providerId="ADAL" clId="{85790D22-3241-4973-A61C-4A432A379003}" dt="2022-05-16T20:33:52.728" v="45" actId="1076"/>
        <pc:sldMkLst>
          <pc:docMk/>
          <pc:sldMk cId="3389974667" sldId="341"/>
        </pc:sldMkLst>
        <pc:spChg chg="mod">
          <ac:chgData name="Daniel Santiago Morales Alvarado" userId="5fd37838-fbf7-4e3b-a396-af31ef90cd87" providerId="ADAL" clId="{85790D22-3241-4973-A61C-4A432A379003}" dt="2022-05-16T20:33:35.609" v="40" actId="20577"/>
          <ac:spMkLst>
            <pc:docMk/>
            <pc:sldMk cId="3389974667" sldId="341"/>
            <ac:spMk id="3290" creationId="{00000000-0000-0000-0000-000000000000}"/>
          </ac:spMkLst>
        </pc:spChg>
        <pc:picChg chg="add mod">
          <ac:chgData name="Daniel Santiago Morales Alvarado" userId="5fd37838-fbf7-4e3b-a396-af31ef90cd87" providerId="ADAL" clId="{85790D22-3241-4973-A61C-4A432A379003}" dt="2022-05-16T20:33:52.728" v="45" actId="1076"/>
          <ac:picMkLst>
            <pc:docMk/>
            <pc:sldMk cId="3389974667" sldId="341"/>
            <ac:picMk id="3" creationId="{EA010D57-E6CC-934D-71D8-88A04B817D17}"/>
          </ac:picMkLst>
        </pc:picChg>
        <pc:picChg chg="del">
          <ac:chgData name="Daniel Santiago Morales Alvarado" userId="5fd37838-fbf7-4e3b-a396-af31ef90cd87" providerId="ADAL" clId="{85790D22-3241-4973-A61C-4A432A379003}" dt="2022-05-16T20:33:29.161" v="28" actId="478"/>
          <ac:picMkLst>
            <pc:docMk/>
            <pc:sldMk cId="3389974667" sldId="341"/>
            <ac:picMk id="4" creationId="{FA496D8D-2054-D86F-F231-D596E0C8B644}"/>
          </ac:picMkLst>
        </pc:picChg>
      </pc:sldChg>
      <pc:sldChg chg="add del">
        <pc:chgData name="Daniel Santiago Morales Alvarado" userId="5fd37838-fbf7-4e3b-a396-af31ef90cd87" providerId="ADAL" clId="{85790D22-3241-4973-A61C-4A432A379003}" dt="2022-05-16T20:33:21.854" v="26"/>
        <pc:sldMkLst>
          <pc:docMk/>
          <pc:sldMk cId="3579881418" sldId="341"/>
        </pc:sldMkLst>
      </pc:sldChg>
      <pc:sldChg chg="addSp delSp modSp add mod ord">
        <pc:chgData name="Daniel Santiago Morales Alvarado" userId="5fd37838-fbf7-4e3b-a396-af31ef90cd87" providerId="ADAL" clId="{85790D22-3241-4973-A61C-4A432A379003}" dt="2022-05-16T20:34:57.267" v="90" actId="27614"/>
        <pc:sldMkLst>
          <pc:docMk/>
          <pc:sldMk cId="695176260" sldId="342"/>
        </pc:sldMkLst>
        <pc:spChg chg="mod">
          <ac:chgData name="Daniel Santiago Morales Alvarado" userId="5fd37838-fbf7-4e3b-a396-af31ef90cd87" providerId="ADAL" clId="{85790D22-3241-4973-A61C-4A432A379003}" dt="2022-05-16T20:34:04.269" v="84" actId="20577"/>
          <ac:spMkLst>
            <pc:docMk/>
            <pc:sldMk cId="695176260" sldId="342"/>
            <ac:spMk id="3290" creationId="{00000000-0000-0000-0000-000000000000}"/>
          </ac:spMkLst>
        </pc:spChg>
        <pc:picChg chg="del">
          <ac:chgData name="Daniel Santiago Morales Alvarado" userId="5fd37838-fbf7-4e3b-a396-af31ef90cd87" providerId="ADAL" clId="{85790D22-3241-4973-A61C-4A432A379003}" dt="2022-05-16T20:34:05.581" v="85" actId="478"/>
          <ac:picMkLst>
            <pc:docMk/>
            <pc:sldMk cId="695176260" sldId="342"/>
            <ac:picMk id="3" creationId="{EA010D57-E6CC-934D-71D8-88A04B817D17}"/>
          </ac:picMkLst>
        </pc:picChg>
        <pc:picChg chg="add del mod">
          <ac:chgData name="Daniel Santiago Morales Alvarado" userId="5fd37838-fbf7-4e3b-a396-af31ef90cd87" providerId="ADAL" clId="{85790D22-3241-4973-A61C-4A432A379003}" dt="2022-05-16T20:34:52.724" v="88" actId="478"/>
          <ac:picMkLst>
            <pc:docMk/>
            <pc:sldMk cId="695176260" sldId="342"/>
            <ac:picMk id="4" creationId="{CA46D76D-9D61-DDD4-E5BA-4768AA6503C4}"/>
          </ac:picMkLst>
        </pc:picChg>
        <pc:picChg chg="add mod">
          <ac:chgData name="Daniel Santiago Morales Alvarado" userId="5fd37838-fbf7-4e3b-a396-af31ef90cd87" providerId="ADAL" clId="{85790D22-3241-4973-A61C-4A432A379003}" dt="2022-05-16T20:34:57.267" v="90" actId="27614"/>
          <ac:picMkLst>
            <pc:docMk/>
            <pc:sldMk cId="695176260" sldId="342"/>
            <ac:picMk id="6" creationId="{E4B4B42E-0975-9656-BE9F-EDEEBEC74F1A}"/>
          </ac:picMkLst>
        </pc:picChg>
      </pc:sldChg>
      <pc:sldMasterChg chg="del delSldLayout">
        <pc:chgData name="Daniel Santiago Morales Alvarado" userId="5fd37838-fbf7-4e3b-a396-af31ef90cd87" providerId="ADAL" clId="{85790D22-3241-4973-A61C-4A432A379003}" dt="2022-05-15T23:05:15.299" v="24" actId="47"/>
        <pc:sldMasterMkLst>
          <pc:docMk/>
          <pc:sldMasterMk cId="0" sldId="2147483693"/>
        </pc:sldMasterMkLst>
        <pc:sldLayoutChg chg="del">
          <pc:chgData name="Daniel Santiago Morales Alvarado" userId="5fd37838-fbf7-4e3b-a396-af31ef90cd87" providerId="ADAL" clId="{85790D22-3241-4973-A61C-4A432A379003}" dt="2022-05-15T23:05:15.299" v="24" actId="47"/>
          <pc:sldLayoutMkLst>
            <pc:docMk/>
            <pc:sldMasterMk cId="0" sldId="2147483693"/>
            <pc:sldLayoutMk cId="0" sldId="214748369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" name="Google Shape;31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4" name="Google Shape;31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ga1fd10903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8" name="Google Shape;3288;ga1fd10903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737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ga1fd10903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8" name="Google Shape;3288;ga1fd10903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455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ga1fd10903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8" name="Google Shape;3288;ga1fd10903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617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ga1fd109037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4" name="Google Shape;3514;ga1fd109037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648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ga1fd10903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8" name="Google Shape;3288;ga1fd10903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839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ga1fd109037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4" name="Google Shape;3514;ga1fd109037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186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ga1fd10903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8" name="Google Shape;3288;ga1fd10903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639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ga1fd109037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4" name="Google Shape;3514;ga1fd109037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607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ga1fd10903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8" name="Google Shape;3288;ga1fd10903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417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ga1fd109037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4" name="Google Shape;3514;ga1fd109037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81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ga1fd109037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4" name="Google Shape;3514;ga1fd109037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747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ga1fd10903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8" name="Google Shape;3288;ga1fd10903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406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ga1fd10903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8" name="Google Shape;3288;ga1fd10903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530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ga1fd109037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4" name="Google Shape;3514;ga1fd109037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99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ga1fd10903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8" name="Google Shape;3288;ga1fd10903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043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ga1fd10903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8" name="Google Shape;3288;ga1fd10903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477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ga1fd10903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8" name="Google Shape;3288;ga1fd10903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5023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ga1fd10903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8" name="Google Shape;3288;ga1fd10903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679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0" name="Google Shape;3300;ga1fd109037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1" name="Google Shape;3301;ga1fd109037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ga1fd10903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8" name="Google Shape;3288;ga1fd10903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197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ga1fd109037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4" name="Google Shape;3514;ga1fd109037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99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ga1fd10903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8" name="Google Shape;3288;ga1fd10903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ga1fd109037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4" name="Google Shape;3514;ga1fd109037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165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ga1fd10903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8" name="Google Shape;3288;ga1fd10903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424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ga1fd10903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8" name="Google Shape;3288;ga1fd10903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67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ga1fd109037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4" name="Google Shape;3514;ga1fd109037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078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7ECD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3225" y="1138275"/>
            <a:ext cx="7726800" cy="400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14246" y="432854"/>
            <a:ext cx="1290145" cy="1175434"/>
          </a:xfrm>
          <a:custGeom>
            <a:avLst/>
            <a:gdLst/>
            <a:ahLst/>
            <a:cxnLst/>
            <a:rect l="l" t="t" r="r" b="b"/>
            <a:pathLst>
              <a:path w="37812" h="34450" extrusionOk="0">
                <a:moveTo>
                  <a:pt x="18906" y="1"/>
                </a:moveTo>
                <a:cubicBezTo>
                  <a:pt x="14498" y="1"/>
                  <a:pt x="10091" y="1681"/>
                  <a:pt x="6731" y="5040"/>
                </a:cubicBezTo>
                <a:cubicBezTo>
                  <a:pt x="0" y="11771"/>
                  <a:pt x="0" y="22682"/>
                  <a:pt x="6731" y="29401"/>
                </a:cubicBezTo>
                <a:cubicBezTo>
                  <a:pt x="10091" y="32767"/>
                  <a:pt x="14498" y="34450"/>
                  <a:pt x="18906" y="34450"/>
                </a:cubicBezTo>
                <a:cubicBezTo>
                  <a:pt x="23314" y="34450"/>
                  <a:pt x="27721" y="32767"/>
                  <a:pt x="31081" y="29401"/>
                </a:cubicBezTo>
                <a:cubicBezTo>
                  <a:pt x="37812" y="22682"/>
                  <a:pt x="37812" y="11771"/>
                  <a:pt x="31081" y="5040"/>
                </a:cubicBezTo>
                <a:cubicBezTo>
                  <a:pt x="27721" y="1681"/>
                  <a:pt x="23314" y="1"/>
                  <a:pt x="1890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1370" y="2525950"/>
            <a:ext cx="508422" cy="508797"/>
          </a:xfrm>
          <a:custGeom>
            <a:avLst/>
            <a:gdLst/>
            <a:ahLst/>
            <a:cxnLst/>
            <a:rect l="l" t="t" r="r" b="b"/>
            <a:pathLst>
              <a:path w="14901" h="14912" extrusionOk="0">
                <a:moveTo>
                  <a:pt x="1" y="0"/>
                </a:moveTo>
                <a:lnTo>
                  <a:pt x="1" y="14912"/>
                </a:lnTo>
                <a:lnTo>
                  <a:pt x="14900" y="14912"/>
                </a:lnTo>
                <a:lnTo>
                  <a:pt x="149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804588" y="254826"/>
            <a:ext cx="567245" cy="476554"/>
            <a:chOff x="1655600" y="1342675"/>
            <a:chExt cx="415625" cy="349175"/>
          </a:xfrm>
        </p:grpSpPr>
        <p:sp>
          <p:nvSpPr>
            <p:cNvPr id="13" name="Google Shape;13;p2"/>
            <p:cNvSpPr/>
            <p:nvPr/>
          </p:nvSpPr>
          <p:spPr>
            <a:xfrm>
              <a:off x="1655600" y="134297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12200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768800" y="134297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5675" y="1342675"/>
              <a:ext cx="18900" cy="1650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3"/>
                    <a:pt x="1" y="360"/>
                    <a:pt x="192" y="564"/>
                  </a:cubicBezTo>
                  <a:cubicBezTo>
                    <a:pt x="258" y="630"/>
                    <a:pt x="339" y="659"/>
                    <a:pt x="419" y="659"/>
                  </a:cubicBezTo>
                  <a:cubicBezTo>
                    <a:pt x="586" y="659"/>
                    <a:pt x="747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82275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938875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995450" y="1342975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52050" y="134297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58300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712200" y="139030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771475" y="13903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28375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82275" y="139030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941550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998150" y="13903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52050" y="1390300"/>
              <a:ext cx="19175" cy="16175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658300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12200" y="14379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771475" y="14379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04" y="647"/>
                    <a:pt x="660" y="504"/>
                    <a:pt x="660" y="324"/>
                  </a:cubicBezTo>
                  <a:cubicBezTo>
                    <a:pt x="660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828375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882275" y="14379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41550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998150" y="14379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6" y="1"/>
                    <a:pt x="0" y="144"/>
                    <a:pt x="0" y="324"/>
                  </a:cubicBezTo>
                  <a:cubicBezTo>
                    <a:pt x="0" y="504"/>
                    <a:pt x="156" y="647"/>
                    <a:pt x="336" y="647"/>
                  </a:cubicBezTo>
                  <a:cubicBezTo>
                    <a:pt x="504" y="647"/>
                    <a:pt x="659" y="504"/>
                    <a:pt x="659" y="324"/>
                  </a:cubicBezTo>
                  <a:cubicBezTo>
                    <a:pt x="659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052050" y="14379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655600" y="1485500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712200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768800" y="14855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1" y="0"/>
                  </a:moveTo>
                  <a:cubicBezTo>
                    <a:pt x="455" y="0"/>
                    <a:pt x="449" y="1"/>
                    <a:pt x="443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51"/>
                    <a:pt x="622" y="0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5675" y="1485500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882275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1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38875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995450" y="1485500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052050" y="14855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658300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712200" y="1532825"/>
              <a:ext cx="18875" cy="16325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71475" y="1532825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828375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82275" y="1532825"/>
              <a:ext cx="18875" cy="16325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941550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998150" y="1532825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052050" y="1532825"/>
              <a:ext cx="19175" cy="16325"/>
            </a:xfrm>
            <a:custGeom>
              <a:avLst/>
              <a:gdLst/>
              <a:ahLst/>
              <a:cxnLst/>
              <a:rect l="l" t="t" r="r" b="b"/>
              <a:pathLst>
                <a:path w="767" h="653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655600" y="158042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712200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768800" y="158042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825675" y="158042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882275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38875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5450" y="1580425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52050" y="158042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658300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712200" y="162805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771475" y="1627750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6" y="0"/>
                  </a:moveTo>
                  <a:cubicBezTo>
                    <a:pt x="157" y="0"/>
                    <a:pt x="1" y="156"/>
                    <a:pt x="1" y="335"/>
                  </a:cubicBezTo>
                  <a:cubicBezTo>
                    <a:pt x="1" y="515"/>
                    <a:pt x="157" y="659"/>
                    <a:pt x="336" y="659"/>
                  </a:cubicBezTo>
                  <a:cubicBezTo>
                    <a:pt x="504" y="659"/>
                    <a:pt x="660" y="515"/>
                    <a:pt x="660" y="335"/>
                  </a:cubicBezTo>
                  <a:cubicBezTo>
                    <a:pt x="660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828375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882275" y="162805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941550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5" y="0"/>
                    <a:pt x="1" y="156"/>
                    <a:pt x="1" y="335"/>
                  </a:cubicBezTo>
                  <a:cubicBezTo>
                    <a:pt x="1" y="515"/>
                    <a:pt x="145" y="659"/>
                    <a:pt x="324" y="659"/>
                  </a:cubicBezTo>
                  <a:cubicBezTo>
                    <a:pt x="504" y="659"/>
                    <a:pt x="648" y="515"/>
                    <a:pt x="648" y="335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998150" y="1627750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6" y="0"/>
                  </a:moveTo>
                  <a:cubicBezTo>
                    <a:pt x="156" y="0"/>
                    <a:pt x="0" y="156"/>
                    <a:pt x="0" y="335"/>
                  </a:cubicBezTo>
                  <a:cubicBezTo>
                    <a:pt x="0" y="515"/>
                    <a:pt x="156" y="659"/>
                    <a:pt x="336" y="659"/>
                  </a:cubicBezTo>
                  <a:cubicBezTo>
                    <a:pt x="504" y="659"/>
                    <a:pt x="659" y="515"/>
                    <a:pt x="659" y="335"/>
                  </a:cubicBezTo>
                  <a:cubicBezTo>
                    <a:pt x="659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052050" y="1628050"/>
              <a:ext cx="19175" cy="16175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658300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712200" y="1675350"/>
              <a:ext cx="18875" cy="16475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771475" y="16753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59"/>
                    <a:pt x="336" y="659"/>
                  </a:cubicBezTo>
                  <a:cubicBezTo>
                    <a:pt x="504" y="659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828375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882275" y="1675350"/>
              <a:ext cx="18875" cy="16475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941550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59"/>
                    <a:pt x="324" y="659"/>
                  </a:cubicBezTo>
                  <a:cubicBezTo>
                    <a:pt x="504" y="659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998150" y="16753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59"/>
                    <a:pt x="336" y="659"/>
                  </a:cubicBezTo>
                  <a:cubicBezTo>
                    <a:pt x="504" y="659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052050" y="1675350"/>
              <a:ext cx="19175" cy="16475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0"/>
                  </a:moveTo>
                  <a:cubicBezTo>
                    <a:pt x="156" y="0"/>
                    <a:pt x="0" y="348"/>
                    <a:pt x="216" y="563"/>
                  </a:cubicBezTo>
                  <a:cubicBezTo>
                    <a:pt x="281" y="629"/>
                    <a:pt x="362" y="658"/>
                    <a:pt x="441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2"/>
          <p:cNvSpPr/>
          <p:nvPr/>
        </p:nvSpPr>
        <p:spPr>
          <a:xfrm>
            <a:off x="717601" y="867575"/>
            <a:ext cx="3854363" cy="264449"/>
          </a:xfrm>
          <a:custGeom>
            <a:avLst/>
            <a:gdLst/>
            <a:ahLst/>
            <a:cxnLst/>
            <a:rect l="l" t="t" r="r" b="b"/>
            <a:pathLst>
              <a:path w="68522" h="7750" extrusionOk="0">
                <a:moveTo>
                  <a:pt x="1" y="0"/>
                </a:moveTo>
                <a:lnTo>
                  <a:pt x="1" y="7750"/>
                </a:lnTo>
                <a:lnTo>
                  <a:pt x="68522" y="7750"/>
                </a:lnTo>
                <a:lnTo>
                  <a:pt x="685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717589" y="0"/>
            <a:ext cx="34" cy="3268457"/>
          </a:xfrm>
          <a:custGeom>
            <a:avLst/>
            <a:gdLst/>
            <a:ahLst/>
            <a:cxnLst/>
            <a:rect l="l" t="t" r="r" b="b"/>
            <a:pathLst>
              <a:path w="1" h="95793" fill="none" extrusionOk="0">
                <a:moveTo>
                  <a:pt x="1" y="0"/>
                </a:moveTo>
                <a:lnTo>
                  <a:pt x="1" y="95793"/>
                </a:lnTo>
              </a:path>
            </a:pathLst>
          </a:custGeom>
          <a:noFill/>
          <a:ln w="9525" cap="flat" cmpd="sng">
            <a:solidFill>
              <a:srgbClr val="121426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ctrTitle"/>
          </p:nvPr>
        </p:nvSpPr>
        <p:spPr>
          <a:xfrm>
            <a:off x="713225" y="2148550"/>
            <a:ext cx="7726800" cy="8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Teko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0" name="Google Shape;80;p2"/>
          <p:cNvSpPr txBox="1">
            <a:spLocks noGrp="1"/>
          </p:cNvSpPr>
          <p:nvPr>
            <p:ph type="subTitle" idx="1"/>
          </p:nvPr>
        </p:nvSpPr>
        <p:spPr>
          <a:xfrm>
            <a:off x="713225" y="3075000"/>
            <a:ext cx="7726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16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IG_NUMBER_1"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p41"/>
          <p:cNvSpPr/>
          <p:nvPr/>
        </p:nvSpPr>
        <p:spPr>
          <a:xfrm flipH="1">
            <a:off x="353540" y="-8"/>
            <a:ext cx="719361" cy="1601274"/>
          </a:xfrm>
          <a:custGeom>
            <a:avLst/>
            <a:gdLst/>
            <a:ahLst/>
            <a:cxnLst/>
            <a:rect l="l" t="t" r="r" b="b"/>
            <a:pathLst>
              <a:path w="21512" h="47885" extrusionOk="0">
                <a:moveTo>
                  <a:pt x="1" y="0"/>
                </a:moveTo>
                <a:lnTo>
                  <a:pt x="1" y="47885"/>
                </a:lnTo>
                <a:lnTo>
                  <a:pt x="21512" y="47885"/>
                </a:lnTo>
                <a:lnTo>
                  <a:pt x="21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4" name="Google Shape;2764;p41"/>
          <p:cNvSpPr/>
          <p:nvPr/>
        </p:nvSpPr>
        <p:spPr>
          <a:xfrm>
            <a:off x="710575" y="577400"/>
            <a:ext cx="7726800" cy="406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5" name="Google Shape;2765;p41"/>
          <p:cNvSpPr/>
          <p:nvPr/>
        </p:nvSpPr>
        <p:spPr>
          <a:xfrm>
            <a:off x="8205859" y="2471374"/>
            <a:ext cx="498289" cy="498657"/>
          </a:xfrm>
          <a:custGeom>
            <a:avLst/>
            <a:gdLst/>
            <a:ahLst/>
            <a:cxnLst/>
            <a:rect l="l" t="t" r="r" b="b"/>
            <a:pathLst>
              <a:path w="14901" h="14912" extrusionOk="0">
                <a:moveTo>
                  <a:pt x="1" y="0"/>
                </a:moveTo>
                <a:lnTo>
                  <a:pt x="1" y="14912"/>
                </a:lnTo>
                <a:lnTo>
                  <a:pt x="14900" y="14912"/>
                </a:lnTo>
                <a:lnTo>
                  <a:pt x="149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6" name="Google Shape;2766;p41"/>
          <p:cNvGrpSpPr/>
          <p:nvPr/>
        </p:nvGrpSpPr>
        <p:grpSpPr>
          <a:xfrm>
            <a:off x="8588102" y="1765696"/>
            <a:ext cx="555909" cy="466998"/>
            <a:chOff x="2288402" y="2491171"/>
            <a:chExt cx="555909" cy="466998"/>
          </a:xfrm>
        </p:grpSpPr>
        <p:sp>
          <p:nvSpPr>
            <p:cNvPr id="2767" name="Google Shape;2767;p41"/>
            <p:cNvSpPr/>
            <p:nvPr/>
          </p:nvSpPr>
          <p:spPr>
            <a:xfrm>
              <a:off x="2288402" y="249117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1"/>
            <p:cNvSpPr/>
            <p:nvPr/>
          </p:nvSpPr>
          <p:spPr>
            <a:xfrm>
              <a:off x="2368118" y="2491171"/>
              <a:ext cx="21636" cy="21669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cubicBezTo>
                    <a:pt x="503" y="648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1"/>
            <p:cNvSpPr/>
            <p:nvPr/>
          </p:nvSpPr>
          <p:spPr>
            <a:xfrm>
              <a:off x="2443788" y="2491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1"/>
            <p:cNvSpPr/>
            <p:nvPr/>
          </p:nvSpPr>
          <p:spPr>
            <a:xfrm>
              <a:off x="2515881" y="249117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1"/>
            <p:cNvSpPr/>
            <p:nvPr/>
          </p:nvSpPr>
          <p:spPr>
            <a:xfrm>
              <a:off x="2591585" y="2491171"/>
              <a:ext cx="25648" cy="21970"/>
            </a:xfrm>
            <a:custGeom>
              <a:avLst/>
              <a:gdLst/>
              <a:ahLst/>
              <a:cxnLst/>
              <a:rect l="l" t="t" r="r" b="b"/>
              <a:pathLst>
                <a:path w="767" h="657" extrusionOk="0">
                  <a:moveTo>
                    <a:pt x="432" y="1"/>
                  </a:moveTo>
                  <a:cubicBezTo>
                    <a:pt x="144" y="13"/>
                    <a:pt x="0" y="360"/>
                    <a:pt x="204" y="564"/>
                  </a:cubicBezTo>
                  <a:cubicBezTo>
                    <a:pt x="268" y="628"/>
                    <a:pt x="346" y="656"/>
                    <a:pt x="424" y="656"/>
                  </a:cubicBezTo>
                  <a:cubicBezTo>
                    <a:pt x="593" y="656"/>
                    <a:pt x="759" y="521"/>
                    <a:pt x="767" y="324"/>
                  </a:cubicBezTo>
                  <a:cubicBezTo>
                    <a:pt x="767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1"/>
            <p:cNvSpPr/>
            <p:nvPr/>
          </p:nvSpPr>
          <p:spPr>
            <a:xfrm>
              <a:off x="2670866" y="2491171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4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1"/>
            <p:cNvSpPr/>
            <p:nvPr/>
          </p:nvSpPr>
          <p:spPr>
            <a:xfrm>
              <a:off x="2743360" y="249117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1"/>
            <p:cNvSpPr/>
            <p:nvPr/>
          </p:nvSpPr>
          <p:spPr>
            <a:xfrm>
              <a:off x="2819063" y="2491171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1"/>
            <p:cNvSpPr/>
            <p:nvPr/>
          </p:nvSpPr>
          <p:spPr>
            <a:xfrm>
              <a:off x="2288402" y="2554870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1"/>
            <p:cNvSpPr/>
            <p:nvPr/>
          </p:nvSpPr>
          <p:spPr>
            <a:xfrm>
              <a:off x="2364106" y="255487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4" y="617"/>
                    <a:pt x="357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1"/>
            <p:cNvSpPr/>
            <p:nvPr/>
          </p:nvSpPr>
          <p:spPr>
            <a:xfrm>
              <a:off x="2440211" y="255487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1"/>
            <p:cNvSpPr/>
            <p:nvPr/>
          </p:nvSpPr>
          <p:spPr>
            <a:xfrm>
              <a:off x="2515881" y="2554870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1"/>
            <p:cNvSpPr/>
            <p:nvPr/>
          </p:nvSpPr>
          <p:spPr>
            <a:xfrm>
              <a:off x="2591585" y="255487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2" y="0"/>
                  </a:moveTo>
                  <a:cubicBezTo>
                    <a:pt x="144" y="0"/>
                    <a:pt x="0" y="359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7" y="647"/>
                    <a:pt x="759" y="518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1"/>
            <p:cNvSpPr/>
            <p:nvPr/>
          </p:nvSpPr>
          <p:spPr>
            <a:xfrm>
              <a:off x="2667288" y="255487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1"/>
            <p:cNvSpPr/>
            <p:nvPr/>
          </p:nvSpPr>
          <p:spPr>
            <a:xfrm>
              <a:off x="2743360" y="2554870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1"/>
            <p:cNvSpPr/>
            <p:nvPr/>
          </p:nvSpPr>
          <p:spPr>
            <a:xfrm>
              <a:off x="2819063" y="255487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1"/>
            <p:cNvSpPr/>
            <p:nvPr/>
          </p:nvSpPr>
          <p:spPr>
            <a:xfrm>
              <a:off x="2288402" y="2618536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1"/>
            <p:cNvSpPr/>
            <p:nvPr/>
          </p:nvSpPr>
          <p:spPr>
            <a:xfrm>
              <a:off x="2368118" y="2618536"/>
              <a:ext cx="21636" cy="21669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1"/>
            <p:cNvSpPr/>
            <p:nvPr/>
          </p:nvSpPr>
          <p:spPr>
            <a:xfrm>
              <a:off x="2443788" y="2618536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1"/>
            <p:cNvSpPr/>
            <p:nvPr/>
          </p:nvSpPr>
          <p:spPr>
            <a:xfrm>
              <a:off x="2515881" y="2618536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1"/>
            <p:cNvSpPr/>
            <p:nvPr/>
          </p:nvSpPr>
          <p:spPr>
            <a:xfrm>
              <a:off x="2591585" y="2618536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7" y="647"/>
                    <a:pt x="759" y="518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1"/>
            <p:cNvSpPr/>
            <p:nvPr/>
          </p:nvSpPr>
          <p:spPr>
            <a:xfrm>
              <a:off x="2670866" y="2618536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16" y="647"/>
                    <a:pt x="660" y="504"/>
                    <a:pt x="660" y="324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1"/>
            <p:cNvSpPr/>
            <p:nvPr/>
          </p:nvSpPr>
          <p:spPr>
            <a:xfrm>
              <a:off x="2743360" y="2618536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1"/>
            <p:cNvSpPr/>
            <p:nvPr/>
          </p:nvSpPr>
          <p:spPr>
            <a:xfrm>
              <a:off x="2819063" y="2618536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1"/>
            <p:cNvSpPr/>
            <p:nvPr/>
          </p:nvSpPr>
          <p:spPr>
            <a:xfrm>
              <a:off x="2288402" y="2681801"/>
              <a:ext cx="25281" cy="2207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1"/>
            <p:cNvSpPr/>
            <p:nvPr/>
          </p:nvSpPr>
          <p:spPr>
            <a:xfrm>
              <a:off x="2368118" y="2681801"/>
              <a:ext cx="21636" cy="22070"/>
            </a:xfrm>
            <a:custGeom>
              <a:avLst/>
              <a:gdLst/>
              <a:ahLst/>
              <a:cxnLst/>
              <a:rect l="l" t="t" r="r" b="b"/>
              <a:pathLst>
                <a:path w="647" h="660" extrusionOk="0">
                  <a:moveTo>
                    <a:pt x="324" y="1"/>
                  </a:moveTo>
                  <a:cubicBezTo>
                    <a:pt x="144" y="1"/>
                    <a:pt x="0" y="157"/>
                    <a:pt x="0" y="324"/>
                  </a:cubicBezTo>
                  <a:cubicBezTo>
                    <a:pt x="0" y="504"/>
                    <a:pt x="144" y="660"/>
                    <a:pt x="324" y="660"/>
                  </a:cubicBezTo>
                  <a:cubicBezTo>
                    <a:pt x="503" y="660"/>
                    <a:pt x="647" y="504"/>
                    <a:pt x="647" y="324"/>
                  </a:cubicBezTo>
                  <a:cubicBezTo>
                    <a:pt x="647" y="157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1"/>
            <p:cNvSpPr/>
            <p:nvPr/>
          </p:nvSpPr>
          <p:spPr>
            <a:xfrm>
              <a:off x="2443788" y="2681801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5" y="1"/>
                    <a:pt x="1" y="157"/>
                    <a:pt x="1" y="324"/>
                  </a:cubicBezTo>
                  <a:cubicBezTo>
                    <a:pt x="1" y="504"/>
                    <a:pt x="145" y="660"/>
                    <a:pt x="324" y="660"/>
                  </a:cubicBezTo>
                  <a:cubicBezTo>
                    <a:pt x="504" y="660"/>
                    <a:pt x="648" y="504"/>
                    <a:pt x="648" y="324"/>
                  </a:cubicBezTo>
                  <a:cubicBezTo>
                    <a:pt x="648" y="157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1"/>
            <p:cNvSpPr/>
            <p:nvPr/>
          </p:nvSpPr>
          <p:spPr>
            <a:xfrm>
              <a:off x="2515881" y="2681801"/>
              <a:ext cx="25281" cy="2207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1"/>
            <p:cNvSpPr/>
            <p:nvPr/>
          </p:nvSpPr>
          <p:spPr>
            <a:xfrm>
              <a:off x="2591585" y="2681801"/>
              <a:ext cx="25648" cy="22070"/>
            </a:xfrm>
            <a:custGeom>
              <a:avLst/>
              <a:gdLst/>
              <a:ahLst/>
              <a:cxnLst/>
              <a:rect l="l" t="t" r="r" b="b"/>
              <a:pathLst>
                <a:path w="767" h="660" extrusionOk="0">
                  <a:moveTo>
                    <a:pt x="432" y="1"/>
                  </a:moveTo>
                  <a:cubicBezTo>
                    <a:pt x="144" y="13"/>
                    <a:pt x="0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7" y="659"/>
                    <a:pt x="759" y="531"/>
                    <a:pt x="767" y="336"/>
                  </a:cubicBezTo>
                  <a:cubicBezTo>
                    <a:pt x="767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1"/>
            <p:cNvSpPr/>
            <p:nvPr/>
          </p:nvSpPr>
          <p:spPr>
            <a:xfrm>
              <a:off x="2670866" y="2681801"/>
              <a:ext cx="22070" cy="2207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1"/>
                  </a:moveTo>
                  <a:cubicBezTo>
                    <a:pt x="157" y="1"/>
                    <a:pt x="1" y="157"/>
                    <a:pt x="1" y="324"/>
                  </a:cubicBezTo>
                  <a:cubicBezTo>
                    <a:pt x="1" y="504"/>
                    <a:pt x="157" y="660"/>
                    <a:pt x="336" y="660"/>
                  </a:cubicBezTo>
                  <a:cubicBezTo>
                    <a:pt x="516" y="660"/>
                    <a:pt x="660" y="504"/>
                    <a:pt x="660" y="324"/>
                  </a:cubicBezTo>
                  <a:cubicBezTo>
                    <a:pt x="660" y="157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1"/>
            <p:cNvSpPr/>
            <p:nvPr/>
          </p:nvSpPr>
          <p:spPr>
            <a:xfrm>
              <a:off x="2743360" y="2681801"/>
              <a:ext cx="25281" cy="2207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1"/>
            <p:cNvSpPr/>
            <p:nvPr/>
          </p:nvSpPr>
          <p:spPr>
            <a:xfrm>
              <a:off x="2819063" y="2681801"/>
              <a:ext cx="25247" cy="22070"/>
            </a:xfrm>
            <a:custGeom>
              <a:avLst/>
              <a:gdLst/>
              <a:ahLst/>
              <a:cxnLst/>
              <a:rect l="l" t="t" r="r" b="b"/>
              <a:pathLst>
                <a:path w="755" h="660" extrusionOk="0">
                  <a:moveTo>
                    <a:pt x="432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1"/>
            <p:cNvSpPr/>
            <p:nvPr/>
          </p:nvSpPr>
          <p:spPr>
            <a:xfrm>
              <a:off x="2288402" y="274550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1"/>
            <p:cNvSpPr/>
            <p:nvPr/>
          </p:nvSpPr>
          <p:spPr>
            <a:xfrm>
              <a:off x="2364106" y="2745501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1"/>
            <p:cNvSpPr/>
            <p:nvPr/>
          </p:nvSpPr>
          <p:spPr>
            <a:xfrm>
              <a:off x="2440211" y="274550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1"/>
            <p:cNvSpPr/>
            <p:nvPr/>
          </p:nvSpPr>
          <p:spPr>
            <a:xfrm>
              <a:off x="2515881" y="274550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1"/>
            <p:cNvSpPr/>
            <p:nvPr/>
          </p:nvSpPr>
          <p:spPr>
            <a:xfrm>
              <a:off x="2591585" y="2745501"/>
              <a:ext cx="25648" cy="21769"/>
            </a:xfrm>
            <a:custGeom>
              <a:avLst/>
              <a:gdLst/>
              <a:ahLst/>
              <a:cxnLst/>
              <a:rect l="l" t="t" r="r" b="b"/>
              <a:pathLst>
                <a:path w="767" h="651" extrusionOk="0">
                  <a:moveTo>
                    <a:pt x="432" y="0"/>
                  </a:moveTo>
                  <a:cubicBezTo>
                    <a:pt x="144" y="0"/>
                    <a:pt x="0" y="360"/>
                    <a:pt x="204" y="563"/>
                  </a:cubicBezTo>
                  <a:cubicBezTo>
                    <a:pt x="268" y="623"/>
                    <a:pt x="346" y="650"/>
                    <a:pt x="423" y="650"/>
                  </a:cubicBezTo>
                  <a:cubicBezTo>
                    <a:pt x="593" y="650"/>
                    <a:pt x="759" y="521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1"/>
            <p:cNvSpPr/>
            <p:nvPr/>
          </p:nvSpPr>
          <p:spPr>
            <a:xfrm>
              <a:off x="2667288" y="2745501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4" y="621"/>
                    <a:pt x="357" y="652"/>
                    <a:pt x="439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1"/>
            <p:cNvSpPr/>
            <p:nvPr/>
          </p:nvSpPr>
          <p:spPr>
            <a:xfrm>
              <a:off x="2743360" y="274550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1"/>
            <p:cNvSpPr/>
            <p:nvPr/>
          </p:nvSpPr>
          <p:spPr>
            <a:xfrm>
              <a:off x="2819063" y="274550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1"/>
            <p:cNvSpPr/>
            <p:nvPr/>
          </p:nvSpPr>
          <p:spPr>
            <a:xfrm>
              <a:off x="2288536" y="2809167"/>
              <a:ext cx="25548" cy="21636"/>
            </a:xfrm>
            <a:custGeom>
              <a:avLst/>
              <a:gdLst/>
              <a:ahLst/>
              <a:cxnLst/>
              <a:rect l="l" t="t" r="r" b="b"/>
              <a:pathLst>
                <a:path w="764" h="647" extrusionOk="0">
                  <a:moveTo>
                    <a:pt x="413" y="0"/>
                  </a:moveTo>
                  <a:cubicBezTo>
                    <a:pt x="136" y="0"/>
                    <a:pt x="0" y="340"/>
                    <a:pt x="200" y="552"/>
                  </a:cubicBezTo>
                  <a:cubicBezTo>
                    <a:pt x="266" y="617"/>
                    <a:pt x="347" y="647"/>
                    <a:pt x="427" y="647"/>
                  </a:cubicBezTo>
                  <a:cubicBezTo>
                    <a:pt x="592" y="647"/>
                    <a:pt x="751" y="518"/>
                    <a:pt x="751" y="324"/>
                  </a:cubicBezTo>
                  <a:cubicBezTo>
                    <a:pt x="763" y="144"/>
                    <a:pt x="608" y="1"/>
                    <a:pt x="428" y="1"/>
                  </a:cubicBezTo>
                  <a:cubicBezTo>
                    <a:pt x="423" y="0"/>
                    <a:pt x="418" y="0"/>
                    <a:pt x="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1"/>
            <p:cNvSpPr/>
            <p:nvPr/>
          </p:nvSpPr>
          <p:spPr>
            <a:xfrm>
              <a:off x="2368118" y="2809167"/>
              <a:ext cx="21636" cy="21669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1"/>
            <p:cNvSpPr/>
            <p:nvPr/>
          </p:nvSpPr>
          <p:spPr>
            <a:xfrm>
              <a:off x="2443788" y="2809167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1"/>
            <p:cNvSpPr/>
            <p:nvPr/>
          </p:nvSpPr>
          <p:spPr>
            <a:xfrm>
              <a:off x="2515881" y="2809134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51" y="1"/>
                  </a:moveTo>
                  <a:cubicBezTo>
                    <a:pt x="445" y="1"/>
                    <a:pt x="438" y="1"/>
                    <a:pt x="432" y="2"/>
                  </a:cubicBezTo>
                  <a:cubicBezTo>
                    <a:pt x="144" y="2"/>
                    <a:pt x="1" y="349"/>
                    <a:pt x="204" y="553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1"/>
            <p:cNvSpPr/>
            <p:nvPr/>
          </p:nvSpPr>
          <p:spPr>
            <a:xfrm>
              <a:off x="2591585" y="2809134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51" y="1"/>
                  </a:moveTo>
                  <a:cubicBezTo>
                    <a:pt x="445" y="1"/>
                    <a:pt x="438" y="1"/>
                    <a:pt x="432" y="2"/>
                  </a:cubicBezTo>
                  <a:cubicBezTo>
                    <a:pt x="144" y="2"/>
                    <a:pt x="0" y="349"/>
                    <a:pt x="204" y="553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7" y="648"/>
                    <a:pt x="759" y="519"/>
                    <a:pt x="767" y="325"/>
                  </a:cubicBezTo>
                  <a:cubicBezTo>
                    <a:pt x="767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1"/>
            <p:cNvSpPr/>
            <p:nvPr/>
          </p:nvSpPr>
          <p:spPr>
            <a:xfrm>
              <a:off x="2670866" y="2809167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16" y="647"/>
                    <a:pt x="660" y="504"/>
                    <a:pt x="660" y="324"/>
                  </a:cubicBezTo>
                  <a:cubicBezTo>
                    <a:pt x="660" y="144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1"/>
            <p:cNvSpPr/>
            <p:nvPr/>
          </p:nvSpPr>
          <p:spPr>
            <a:xfrm>
              <a:off x="2743360" y="2809167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1"/>
            <p:cNvSpPr/>
            <p:nvPr/>
          </p:nvSpPr>
          <p:spPr>
            <a:xfrm>
              <a:off x="2819063" y="2809167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1"/>
            <p:cNvSpPr/>
            <p:nvPr/>
          </p:nvSpPr>
          <p:spPr>
            <a:xfrm>
              <a:off x="2288536" y="2872833"/>
              <a:ext cx="25147" cy="21669"/>
            </a:xfrm>
            <a:custGeom>
              <a:avLst/>
              <a:gdLst/>
              <a:ahLst/>
              <a:cxnLst/>
              <a:rect l="l" t="t" r="r" b="b"/>
              <a:pathLst>
                <a:path w="752" h="648" extrusionOk="0">
                  <a:moveTo>
                    <a:pt x="414" y="1"/>
                  </a:moveTo>
                  <a:cubicBezTo>
                    <a:pt x="136" y="1"/>
                    <a:pt x="0" y="352"/>
                    <a:pt x="200" y="552"/>
                  </a:cubicBezTo>
                  <a:cubicBezTo>
                    <a:pt x="266" y="618"/>
                    <a:pt x="347" y="647"/>
                    <a:pt x="427" y="647"/>
                  </a:cubicBezTo>
                  <a:cubicBezTo>
                    <a:pt x="592" y="647"/>
                    <a:pt x="751" y="519"/>
                    <a:pt x="751" y="324"/>
                  </a:cubicBezTo>
                  <a:cubicBezTo>
                    <a:pt x="751" y="145"/>
                    <a:pt x="608" y="1"/>
                    <a:pt x="428" y="1"/>
                  </a:cubicBezTo>
                  <a:cubicBezTo>
                    <a:pt x="423" y="1"/>
                    <a:pt x="419" y="1"/>
                    <a:pt x="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41"/>
            <p:cNvSpPr/>
            <p:nvPr/>
          </p:nvSpPr>
          <p:spPr>
            <a:xfrm>
              <a:off x="2368118" y="2872833"/>
              <a:ext cx="21636" cy="21669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4" y="1"/>
                  </a:moveTo>
                  <a:cubicBezTo>
                    <a:pt x="144" y="1"/>
                    <a:pt x="0" y="145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cubicBezTo>
                    <a:pt x="503" y="648"/>
                    <a:pt x="647" y="504"/>
                    <a:pt x="647" y="324"/>
                  </a:cubicBezTo>
                  <a:cubicBezTo>
                    <a:pt x="647" y="145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1"/>
            <p:cNvSpPr/>
            <p:nvPr/>
          </p:nvSpPr>
          <p:spPr>
            <a:xfrm>
              <a:off x="2443788" y="2872833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41"/>
            <p:cNvSpPr/>
            <p:nvPr/>
          </p:nvSpPr>
          <p:spPr>
            <a:xfrm>
              <a:off x="2515881" y="2872833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41"/>
            <p:cNvSpPr/>
            <p:nvPr/>
          </p:nvSpPr>
          <p:spPr>
            <a:xfrm>
              <a:off x="2591585" y="287283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52" y="0"/>
                  </a:moveTo>
                  <a:cubicBezTo>
                    <a:pt x="446" y="0"/>
                    <a:pt x="439" y="0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7" y="647"/>
                    <a:pt x="759" y="519"/>
                    <a:pt x="767" y="324"/>
                  </a:cubicBezTo>
                  <a:cubicBezTo>
                    <a:pt x="767" y="140"/>
                    <a:pt x="623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41"/>
            <p:cNvSpPr/>
            <p:nvPr/>
          </p:nvSpPr>
          <p:spPr>
            <a:xfrm>
              <a:off x="2670866" y="2872833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41"/>
            <p:cNvSpPr/>
            <p:nvPr/>
          </p:nvSpPr>
          <p:spPr>
            <a:xfrm>
              <a:off x="2743360" y="2872833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41"/>
            <p:cNvSpPr/>
            <p:nvPr/>
          </p:nvSpPr>
          <p:spPr>
            <a:xfrm>
              <a:off x="2819063" y="2872833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41"/>
            <p:cNvSpPr/>
            <p:nvPr/>
          </p:nvSpPr>
          <p:spPr>
            <a:xfrm>
              <a:off x="2288402" y="293613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1"/>
            <p:cNvSpPr/>
            <p:nvPr/>
          </p:nvSpPr>
          <p:spPr>
            <a:xfrm>
              <a:off x="2364106" y="2936131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73" y="629"/>
                    <a:pt x="356" y="658"/>
                    <a:pt x="437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41"/>
            <p:cNvSpPr/>
            <p:nvPr/>
          </p:nvSpPr>
          <p:spPr>
            <a:xfrm>
              <a:off x="2440211" y="2936131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1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49" y="658"/>
                    <a:pt x="428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41"/>
            <p:cNvSpPr/>
            <p:nvPr/>
          </p:nvSpPr>
          <p:spPr>
            <a:xfrm>
              <a:off x="2515881" y="293613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1"/>
            <p:cNvSpPr/>
            <p:nvPr/>
          </p:nvSpPr>
          <p:spPr>
            <a:xfrm>
              <a:off x="2591585" y="2936131"/>
              <a:ext cx="25648" cy="21937"/>
            </a:xfrm>
            <a:custGeom>
              <a:avLst/>
              <a:gdLst/>
              <a:ahLst/>
              <a:cxnLst/>
              <a:rect l="l" t="t" r="r" b="b"/>
              <a:pathLst>
                <a:path w="767" h="656" extrusionOk="0">
                  <a:moveTo>
                    <a:pt x="432" y="0"/>
                  </a:moveTo>
                  <a:cubicBezTo>
                    <a:pt x="144" y="12"/>
                    <a:pt x="0" y="360"/>
                    <a:pt x="204" y="563"/>
                  </a:cubicBezTo>
                  <a:cubicBezTo>
                    <a:pt x="268" y="627"/>
                    <a:pt x="346" y="656"/>
                    <a:pt x="424" y="656"/>
                  </a:cubicBezTo>
                  <a:cubicBezTo>
                    <a:pt x="593" y="656"/>
                    <a:pt x="759" y="521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41"/>
            <p:cNvSpPr/>
            <p:nvPr/>
          </p:nvSpPr>
          <p:spPr>
            <a:xfrm>
              <a:off x="2667288" y="2936131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3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73" y="629"/>
                    <a:pt x="356" y="658"/>
                    <a:pt x="437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41"/>
            <p:cNvSpPr/>
            <p:nvPr/>
          </p:nvSpPr>
          <p:spPr>
            <a:xfrm>
              <a:off x="2743360" y="293613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41"/>
            <p:cNvSpPr/>
            <p:nvPr/>
          </p:nvSpPr>
          <p:spPr>
            <a:xfrm>
              <a:off x="2819063" y="2936131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1" name="Google Shape;2831;p41"/>
          <p:cNvSpPr/>
          <p:nvPr/>
        </p:nvSpPr>
        <p:spPr>
          <a:xfrm>
            <a:off x="8437351" y="-4049"/>
            <a:ext cx="33" cy="3203318"/>
          </a:xfrm>
          <a:custGeom>
            <a:avLst/>
            <a:gdLst/>
            <a:ahLst/>
            <a:cxnLst/>
            <a:rect l="l" t="t" r="r" b="b"/>
            <a:pathLst>
              <a:path w="1" h="95793" fill="none" extrusionOk="0">
                <a:moveTo>
                  <a:pt x="1" y="0"/>
                </a:moveTo>
                <a:lnTo>
                  <a:pt x="1" y="9579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2" name="Google Shape;2832;p41"/>
          <p:cNvSpPr/>
          <p:nvPr/>
        </p:nvSpPr>
        <p:spPr>
          <a:xfrm flipH="1">
            <a:off x="11" y="219327"/>
            <a:ext cx="2870924" cy="358076"/>
          </a:xfrm>
          <a:custGeom>
            <a:avLst/>
            <a:gdLst/>
            <a:ahLst/>
            <a:cxnLst/>
            <a:rect l="l" t="t" r="r" b="b"/>
            <a:pathLst>
              <a:path w="85853" h="10708" extrusionOk="0">
                <a:moveTo>
                  <a:pt x="1" y="0"/>
                </a:moveTo>
                <a:lnTo>
                  <a:pt x="1" y="10708"/>
                </a:lnTo>
                <a:lnTo>
                  <a:pt x="85853" y="10708"/>
                </a:lnTo>
                <a:lnTo>
                  <a:pt x="858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3" name="Google Shape;2833;p41"/>
          <p:cNvGrpSpPr/>
          <p:nvPr/>
        </p:nvGrpSpPr>
        <p:grpSpPr>
          <a:xfrm>
            <a:off x="75677" y="4676496"/>
            <a:ext cx="555909" cy="466998"/>
            <a:chOff x="2288402" y="2491171"/>
            <a:chExt cx="555909" cy="466998"/>
          </a:xfrm>
        </p:grpSpPr>
        <p:sp>
          <p:nvSpPr>
            <p:cNvPr id="2834" name="Google Shape;2834;p41"/>
            <p:cNvSpPr/>
            <p:nvPr/>
          </p:nvSpPr>
          <p:spPr>
            <a:xfrm>
              <a:off x="2288402" y="249117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1"/>
            <p:cNvSpPr/>
            <p:nvPr/>
          </p:nvSpPr>
          <p:spPr>
            <a:xfrm>
              <a:off x="2368118" y="2491171"/>
              <a:ext cx="21636" cy="21669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cubicBezTo>
                    <a:pt x="503" y="648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1"/>
            <p:cNvSpPr/>
            <p:nvPr/>
          </p:nvSpPr>
          <p:spPr>
            <a:xfrm>
              <a:off x="2443788" y="2491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1"/>
            <p:cNvSpPr/>
            <p:nvPr/>
          </p:nvSpPr>
          <p:spPr>
            <a:xfrm>
              <a:off x="2515881" y="249117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1"/>
            <p:cNvSpPr/>
            <p:nvPr/>
          </p:nvSpPr>
          <p:spPr>
            <a:xfrm>
              <a:off x="2591585" y="2491171"/>
              <a:ext cx="25648" cy="21970"/>
            </a:xfrm>
            <a:custGeom>
              <a:avLst/>
              <a:gdLst/>
              <a:ahLst/>
              <a:cxnLst/>
              <a:rect l="l" t="t" r="r" b="b"/>
              <a:pathLst>
                <a:path w="767" h="657" extrusionOk="0">
                  <a:moveTo>
                    <a:pt x="432" y="1"/>
                  </a:moveTo>
                  <a:cubicBezTo>
                    <a:pt x="144" y="13"/>
                    <a:pt x="0" y="360"/>
                    <a:pt x="204" y="564"/>
                  </a:cubicBezTo>
                  <a:cubicBezTo>
                    <a:pt x="268" y="628"/>
                    <a:pt x="346" y="656"/>
                    <a:pt x="424" y="656"/>
                  </a:cubicBezTo>
                  <a:cubicBezTo>
                    <a:pt x="593" y="656"/>
                    <a:pt x="759" y="521"/>
                    <a:pt x="767" y="324"/>
                  </a:cubicBezTo>
                  <a:cubicBezTo>
                    <a:pt x="767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1"/>
            <p:cNvSpPr/>
            <p:nvPr/>
          </p:nvSpPr>
          <p:spPr>
            <a:xfrm>
              <a:off x="2670866" y="2491171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4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1"/>
            <p:cNvSpPr/>
            <p:nvPr/>
          </p:nvSpPr>
          <p:spPr>
            <a:xfrm>
              <a:off x="2743360" y="249117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1"/>
            <p:cNvSpPr/>
            <p:nvPr/>
          </p:nvSpPr>
          <p:spPr>
            <a:xfrm>
              <a:off x="2819063" y="2491171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1"/>
            <p:cNvSpPr/>
            <p:nvPr/>
          </p:nvSpPr>
          <p:spPr>
            <a:xfrm>
              <a:off x="2288402" y="2554870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1"/>
            <p:cNvSpPr/>
            <p:nvPr/>
          </p:nvSpPr>
          <p:spPr>
            <a:xfrm>
              <a:off x="2364106" y="255487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4" y="617"/>
                    <a:pt x="357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1"/>
            <p:cNvSpPr/>
            <p:nvPr/>
          </p:nvSpPr>
          <p:spPr>
            <a:xfrm>
              <a:off x="2440211" y="255487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1"/>
            <p:cNvSpPr/>
            <p:nvPr/>
          </p:nvSpPr>
          <p:spPr>
            <a:xfrm>
              <a:off x="2515881" y="2554870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1"/>
            <p:cNvSpPr/>
            <p:nvPr/>
          </p:nvSpPr>
          <p:spPr>
            <a:xfrm>
              <a:off x="2591585" y="255487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2" y="0"/>
                  </a:moveTo>
                  <a:cubicBezTo>
                    <a:pt x="144" y="0"/>
                    <a:pt x="0" y="359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7" y="647"/>
                    <a:pt x="759" y="518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1"/>
            <p:cNvSpPr/>
            <p:nvPr/>
          </p:nvSpPr>
          <p:spPr>
            <a:xfrm>
              <a:off x="2667288" y="255487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1"/>
            <p:cNvSpPr/>
            <p:nvPr/>
          </p:nvSpPr>
          <p:spPr>
            <a:xfrm>
              <a:off x="2743360" y="2554870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1"/>
            <p:cNvSpPr/>
            <p:nvPr/>
          </p:nvSpPr>
          <p:spPr>
            <a:xfrm>
              <a:off x="2819063" y="255487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1"/>
            <p:cNvSpPr/>
            <p:nvPr/>
          </p:nvSpPr>
          <p:spPr>
            <a:xfrm>
              <a:off x="2288402" y="2618536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1"/>
            <p:cNvSpPr/>
            <p:nvPr/>
          </p:nvSpPr>
          <p:spPr>
            <a:xfrm>
              <a:off x="2368118" y="2618536"/>
              <a:ext cx="21636" cy="21669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1"/>
            <p:cNvSpPr/>
            <p:nvPr/>
          </p:nvSpPr>
          <p:spPr>
            <a:xfrm>
              <a:off x="2443788" y="2618536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1"/>
            <p:cNvSpPr/>
            <p:nvPr/>
          </p:nvSpPr>
          <p:spPr>
            <a:xfrm>
              <a:off x="2515881" y="2618536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1"/>
            <p:cNvSpPr/>
            <p:nvPr/>
          </p:nvSpPr>
          <p:spPr>
            <a:xfrm>
              <a:off x="2591585" y="2618536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7" y="647"/>
                    <a:pt x="759" y="518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1"/>
            <p:cNvSpPr/>
            <p:nvPr/>
          </p:nvSpPr>
          <p:spPr>
            <a:xfrm>
              <a:off x="2670866" y="2618536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16" y="647"/>
                    <a:pt x="660" y="504"/>
                    <a:pt x="660" y="324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1"/>
            <p:cNvSpPr/>
            <p:nvPr/>
          </p:nvSpPr>
          <p:spPr>
            <a:xfrm>
              <a:off x="2743360" y="2618536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1"/>
            <p:cNvSpPr/>
            <p:nvPr/>
          </p:nvSpPr>
          <p:spPr>
            <a:xfrm>
              <a:off x="2819063" y="2618536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1"/>
            <p:cNvSpPr/>
            <p:nvPr/>
          </p:nvSpPr>
          <p:spPr>
            <a:xfrm>
              <a:off x="2288402" y="2681801"/>
              <a:ext cx="25281" cy="2207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1"/>
            <p:cNvSpPr/>
            <p:nvPr/>
          </p:nvSpPr>
          <p:spPr>
            <a:xfrm>
              <a:off x="2368118" y="2681801"/>
              <a:ext cx="21636" cy="22070"/>
            </a:xfrm>
            <a:custGeom>
              <a:avLst/>
              <a:gdLst/>
              <a:ahLst/>
              <a:cxnLst/>
              <a:rect l="l" t="t" r="r" b="b"/>
              <a:pathLst>
                <a:path w="647" h="660" extrusionOk="0">
                  <a:moveTo>
                    <a:pt x="324" y="1"/>
                  </a:moveTo>
                  <a:cubicBezTo>
                    <a:pt x="144" y="1"/>
                    <a:pt x="0" y="157"/>
                    <a:pt x="0" y="324"/>
                  </a:cubicBezTo>
                  <a:cubicBezTo>
                    <a:pt x="0" y="504"/>
                    <a:pt x="144" y="660"/>
                    <a:pt x="324" y="660"/>
                  </a:cubicBezTo>
                  <a:cubicBezTo>
                    <a:pt x="503" y="660"/>
                    <a:pt x="647" y="504"/>
                    <a:pt x="647" y="324"/>
                  </a:cubicBezTo>
                  <a:cubicBezTo>
                    <a:pt x="647" y="157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1"/>
            <p:cNvSpPr/>
            <p:nvPr/>
          </p:nvSpPr>
          <p:spPr>
            <a:xfrm>
              <a:off x="2443788" y="2681801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5" y="1"/>
                    <a:pt x="1" y="157"/>
                    <a:pt x="1" y="324"/>
                  </a:cubicBezTo>
                  <a:cubicBezTo>
                    <a:pt x="1" y="504"/>
                    <a:pt x="145" y="660"/>
                    <a:pt x="324" y="660"/>
                  </a:cubicBezTo>
                  <a:cubicBezTo>
                    <a:pt x="504" y="660"/>
                    <a:pt x="648" y="504"/>
                    <a:pt x="648" y="324"/>
                  </a:cubicBezTo>
                  <a:cubicBezTo>
                    <a:pt x="648" y="157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1"/>
            <p:cNvSpPr/>
            <p:nvPr/>
          </p:nvSpPr>
          <p:spPr>
            <a:xfrm>
              <a:off x="2515881" y="2681801"/>
              <a:ext cx="25281" cy="2207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1"/>
            <p:cNvSpPr/>
            <p:nvPr/>
          </p:nvSpPr>
          <p:spPr>
            <a:xfrm>
              <a:off x="2591585" y="2681801"/>
              <a:ext cx="25648" cy="22070"/>
            </a:xfrm>
            <a:custGeom>
              <a:avLst/>
              <a:gdLst/>
              <a:ahLst/>
              <a:cxnLst/>
              <a:rect l="l" t="t" r="r" b="b"/>
              <a:pathLst>
                <a:path w="767" h="660" extrusionOk="0">
                  <a:moveTo>
                    <a:pt x="432" y="1"/>
                  </a:moveTo>
                  <a:cubicBezTo>
                    <a:pt x="144" y="13"/>
                    <a:pt x="0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7" y="659"/>
                    <a:pt x="759" y="531"/>
                    <a:pt x="767" y="336"/>
                  </a:cubicBezTo>
                  <a:cubicBezTo>
                    <a:pt x="767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1"/>
            <p:cNvSpPr/>
            <p:nvPr/>
          </p:nvSpPr>
          <p:spPr>
            <a:xfrm>
              <a:off x="2670866" y="2681801"/>
              <a:ext cx="22070" cy="2207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1"/>
                  </a:moveTo>
                  <a:cubicBezTo>
                    <a:pt x="157" y="1"/>
                    <a:pt x="1" y="157"/>
                    <a:pt x="1" y="324"/>
                  </a:cubicBezTo>
                  <a:cubicBezTo>
                    <a:pt x="1" y="504"/>
                    <a:pt x="157" y="660"/>
                    <a:pt x="336" y="660"/>
                  </a:cubicBezTo>
                  <a:cubicBezTo>
                    <a:pt x="516" y="660"/>
                    <a:pt x="660" y="504"/>
                    <a:pt x="660" y="324"/>
                  </a:cubicBezTo>
                  <a:cubicBezTo>
                    <a:pt x="660" y="157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1"/>
            <p:cNvSpPr/>
            <p:nvPr/>
          </p:nvSpPr>
          <p:spPr>
            <a:xfrm>
              <a:off x="2743360" y="2681801"/>
              <a:ext cx="25281" cy="2207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1"/>
            <p:cNvSpPr/>
            <p:nvPr/>
          </p:nvSpPr>
          <p:spPr>
            <a:xfrm>
              <a:off x="2819063" y="2681801"/>
              <a:ext cx="25247" cy="22070"/>
            </a:xfrm>
            <a:custGeom>
              <a:avLst/>
              <a:gdLst/>
              <a:ahLst/>
              <a:cxnLst/>
              <a:rect l="l" t="t" r="r" b="b"/>
              <a:pathLst>
                <a:path w="755" h="660" extrusionOk="0">
                  <a:moveTo>
                    <a:pt x="432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1"/>
            <p:cNvSpPr/>
            <p:nvPr/>
          </p:nvSpPr>
          <p:spPr>
            <a:xfrm>
              <a:off x="2288402" y="274550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1"/>
            <p:cNvSpPr/>
            <p:nvPr/>
          </p:nvSpPr>
          <p:spPr>
            <a:xfrm>
              <a:off x="2364106" y="2745501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1"/>
            <p:cNvSpPr/>
            <p:nvPr/>
          </p:nvSpPr>
          <p:spPr>
            <a:xfrm>
              <a:off x="2440211" y="274550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1"/>
            <p:cNvSpPr/>
            <p:nvPr/>
          </p:nvSpPr>
          <p:spPr>
            <a:xfrm>
              <a:off x="2515881" y="274550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1"/>
            <p:cNvSpPr/>
            <p:nvPr/>
          </p:nvSpPr>
          <p:spPr>
            <a:xfrm>
              <a:off x="2591585" y="2745501"/>
              <a:ext cx="25648" cy="21769"/>
            </a:xfrm>
            <a:custGeom>
              <a:avLst/>
              <a:gdLst/>
              <a:ahLst/>
              <a:cxnLst/>
              <a:rect l="l" t="t" r="r" b="b"/>
              <a:pathLst>
                <a:path w="767" h="651" extrusionOk="0">
                  <a:moveTo>
                    <a:pt x="432" y="0"/>
                  </a:moveTo>
                  <a:cubicBezTo>
                    <a:pt x="144" y="0"/>
                    <a:pt x="0" y="360"/>
                    <a:pt x="204" y="563"/>
                  </a:cubicBezTo>
                  <a:cubicBezTo>
                    <a:pt x="268" y="623"/>
                    <a:pt x="346" y="650"/>
                    <a:pt x="423" y="650"/>
                  </a:cubicBezTo>
                  <a:cubicBezTo>
                    <a:pt x="593" y="650"/>
                    <a:pt x="759" y="521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1"/>
            <p:cNvSpPr/>
            <p:nvPr/>
          </p:nvSpPr>
          <p:spPr>
            <a:xfrm>
              <a:off x="2667288" y="2745501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4" y="621"/>
                    <a:pt x="357" y="652"/>
                    <a:pt x="439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1"/>
            <p:cNvSpPr/>
            <p:nvPr/>
          </p:nvSpPr>
          <p:spPr>
            <a:xfrm>
              <a:off x="2743360" y="274550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1"/>
            <p:cNvSpPr/>
            <p:nvPr/>
          </p:nvSpPr>
          <p:spPr>
            <a:xfrm>
              <a:off x="2819063" y="274550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1"/>
            <p:cNvSpPr/>
            <p:nvPr/>
          </p:nvSpPr>
          <p:spPr>
            <a:xfrm>
              <a:off x="2288536" y="2809167"/>
              <a:ext cx="25548" cy="21636"/>
            </a:xfrm>
            <a:custGeom>
              <a:avLst/>
              <a:gdLst/>
              <a:ahLst/>
              <a:cxnLst/>
              <a:rect l="l" t="t" r="r" b="b"/>
              <a:pathLst>
                <a:path w="764" h="647" extrusionOk="0">
                  <a:moveTo>
                    <a:pt x="413" y="0"/>
                  </a:moveTo>
                  <a:cubicBezTo>
                    <a:pt x="136" y="0"/>
                    <a:pt x="0" y="340"/>
                    <a:pt x="200" y="552"/>
                  </a:cubicBezTo>
                  <a:cubicBezTo>
                    <a:pt x="266" y="617"/>
                    <a:pt x="347" y="647"/>
                    <a:pt x="427" y="647"/>
                  </a:cubicBezTo>
                  <a:cubicBezTo>
                    <a:pt x="592" y="647"/>
                    <a:pt x="751" y="518"/>
                    <a:pt x="751" y="324"/>
                  </a:cubicBezTo>
                  <a:cubicBezTo>
                    <a:pt x="763" y="144"/>
                    <a:pt x="608" y="1"/>
                    <a:pt x="428" y="1"/>
                  </a:cubicBezTo>
                  <a:cubicBezTo>
                    <a:pt x="423" y="0"/>
                    <a:pt x="418" y="0"/>
                    <a:pt x="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1"/>
            <p:cNvSpPr/>
            <p:nvPr/>
          </p:nvSpPr>
          <p:spPr>
            <a:xfrm>
              <a:off x="2368118" y="2809167"/>
              <a:ext cx="21636" cy="21669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1"/>
            <p:cNvSpPr/>
            <p:nvPr/>
          </p:nvSpPr>
          <p:spPr>
            <a:xfrm>
              <a:off x="2443788" y="2809167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1"/>
            <p:cNvSpPr/>
            <p:nvPr/>
          </p:nvSpPr>
          <p:spPr>
            <a:xfrm>
              <a:off x="2515881" y="2809134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51" y="1"/>
                  </a:moveTo>
                  <a:cubicBezTo>
                    <a:pt x="445" y="1"/>
                    <a:pt x="438" y="1"/>
                    <a:pt x="432" y="2"/>
                  </a:cubicBezTo>
                  <a:cubicBezTo>
                    <a:pt x="144" y="2"/>
                    <a:pt x="1" y="349"/>
                    <a:pt x="204" y="553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1"/>
            <p:cNvSpPr/>
            <p:nvPr/>
          </p:nvSpPr>
          <p:spPr>
            <a:xfrm>
              <a:off x="2591585" y="2809134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51" y="1"/>
                  </a:moveTo>
                  <a:cubicBezTo>
                    <a:pt x="445" y="1"/>
                    <a:pt x="438" y="1"/>
                    <a:pt x="432" y="2"/>
                  </a:cubicBezTo>
                  <a:cubicBezTo>
                    <a:pt x="144" y="2"/>
                    <a:pt x="0" y="349"/>
                    <a:pt x="204" y="553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7" y="648"/>
                    <a:pt x="759" y="519"/>
                    <a:pt x="767" y="325"/>
                  </a:cubicBezTo>
                  <a:cubicBezTo>
                    <a:pt x="767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1"/>
            <p:cNvSpPr/>
            <p:nvPr/>
          </p:nvSpPr>
          <p:spPr>
            <a:xfrm>
              <a:off x="2670866" y="2809167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16" y="647"/>
                    <a:pt x="660" y="504"/>
                    <a:pt x="660" y="324"/>
                  </a:cubicBezTo>
                  <a:cubicBezTo>
                    <a:pt x="660" y="144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1"/>
            <p:cNvSpPr/>
            <p:nvPr/>
          </p:nvSpPr>
          <p:spPr>
            <a:xfrm>
              <a:off x="2743360" y="2809167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1"/>
            <p:cNvSpPr/>
            <p:nvPr/>
          </p:nvSpPr>
          <p:spPr>
            <a:xfrm>
              <a:off x="2819063" y="2809167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1"/>
            <p:cNvSpPr/>
            <p:nvPr/>
          </p:nvSpPr>
          <p:spPr>
            <a:xfrm>
              <a:off x="2288536" y="2872833"/>
              <a:ext cx="25147" cy="21669"/>
            </a:xfrm>
            <a:custGeom>
              <a:avLst/>
              <a:gdLst/>
              <a:ahLst/>
              <a:cxnLst/>
              <a:rect l="l" t="t" r="r" b="b"/>
              <a:pathLst>
                <a:path w="752" h="648" extrusionOk="0">
                  <a:moveTo>
                    <a:pt x="414" y="1"/>
                  </a:moveTo>
                  <a:cubicBezTo>
                    <a:pt x="136" y="1"/>
                    <a:pt x="0" y="352"/>
                    <a:pt x="200" y="552"/>
                  </a:cubicBezTo>
                  <a:cubicBezTo>
                    <a:pt x="266" y="618"/>
                    <a:pt x="347" y="647"/>
                    <a:pt x="427" y="647"/>
                  </a:cubicBezTo>
                  <a:cubicBezTo>
                    <a:pt x="592" y="647"/>
                    <a:pt x="751" y="519"/>
                    <a:pt x="751" y="324"/>
                  </a:cubicBezTo>
                  <a:cubicBezTo>
                    <a:pt x="751" y="145"/>
                    <a:pt x="608" y="1"/>
                    <a:pt x="428" y="1"/>
                  </a:cubicBezTo>
                  <a:cubicBezTo>
                    <a:pt x="423" y="1"/>
                    <a:pt x="419" y="1"/>
                    <a:pt x="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1"/>
            <p:cNvSpPr/>
            <p:nvPr/>
          </p:nvSpPr>
          <p:spPr>
            <a:xfrm>
              <a:off x="2368118" y="2872833"/>
              <a:ext cx="21636" cy="21669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4" y="1"/>
                  </a:moveTo>
                  <a:cubicBezTo>
                    <a:pt x="144" y="1"/>
                    <a:pt x="0" y="145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cubicBezTo>
                    <a:pt x="503" y="648"/>
                    <a:pt x="647" y="504"/>
                    <a:pt x="647" y="324"/>
                  </a:cubicBezTo>
                  <a:cubicBezTo>
                    <a:pt x="647" y="145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1"/>
            <p:cNvSpPr/>
            <p:nvPr/>
          </p:nvSpPr>
          <p:spPr>
            <a:xfrm>
              <a:off x="2443788" y="2872833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1"/>
            <p:cNvSpPr/>
            <p:nvPr/>
          </p:nvSpPr>
          <p:spPr>
            <a:xfrm>
              <a:off x="2515881" y="2872833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1"/>
            <p:cNvSpPr/>
            <p:nvPr/>
          </p:nvSpPr>
          <p:spPr>
            <a:xfrm>
              <a:off x="2591585" y="287283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52" y="0"/>
                  </a:moveTo>
                  <a:cubicBezTo>
                    <a:pt x="446" y="0"/>
                    <a:pt x="439" y="0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7" y="647"/>
                    <a:pt x="759" y="519"/>
                    <a:pt x="767" y="324"/>
                  </a:cubicBezTo>
                  <a:cubicBezTo>
                    <a:pt x="767" y="140"/>
                    <a:pt x="623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1"/>
            <p:cNvSpPr/>
            <p:nvPr/>
          </p:nvSpPr>
          <p:spPr>
            <a:xfrm>
              <a:off x="2670866" y="2872833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1"/>
            <p:cNvSpPr/>
            <p:nvPr/>
          </p:nvSpPr>
          <p:spPr>
            <a:xfrm>
              <a:off x="2743360" y="2872833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1"/>
            <p:cNvSpPr/>
            <p:nvPr/>
          </p:nvSpPr>
          <p:spPr>
            <a:xfrm>
              <a:off x="2819063" y="2872833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1"/>
            <p:cNvSpPr/>
            <p:nvPr/>
          </p:nvSpPr>
          <p:spPr>
            <a:xfrm>
              <a:off x="2288402" y="293613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1"/>
            <p:cNvSpPr/>
            <p:nvPr/>
          </p:nvSpPr>
          <p:spPr>
            <a:xfrm>
              <a:off x="2364106" y="2936131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73" y="629"/>
                    <a:pt x="356" y="658"/>
                    <a:pt x="437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1"/>
            <p:cNvSpPr/>
            <p:nvPr/>
          </p:nvSpPr>
          <p:spPr>
            <a:xfrm>
              <a:off x="2440211" y="2936131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1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49" y="658"/>
                    <a:pt x="428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1"/>
            <p:cNvSpPr/>
            <p:nvPr/>
          </p:nvSpPr>
          <p:spPr>
            <a:xfrm>
              <a:off x="2515881" y="293613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1"/>
            <p:cNvSpPr/>
            <p:nvPr/>
          </p:nvSpPr>
          <p:spPr>
            <a:xfrm>
              <a:off x="2591585" y="2936131"/>
              <a:ext cx="25648" cy="21937"/>
            </a:xfrm>
            <a:custGeom>
              <a:avLst/>
              <a:gdLst/>
              <a:ahLst/>
              <a:cxnLst/>
              <a:rect l="l" t="t" r="r" b="b"/>
              <a:pathLst>
                <a:path w="767" h="656" extrusionOk="0">
                  <a:moveTo>
                    <a:pt x="432" y="0"/>
                  </a:moveTo>
                  <a:cubicBezTo>
                    <a:pt x="144" y="12"/>
                    <a:pt x="0" y="360"/>
                    <a:pt x="204" y="563"/>
                  </a:cubicBezTo>
                  <a:cubicBezTo>
                    <a:pt x="268" y="627"/>
                    <a:pt x="346" y="656"/>
                    <a:pt x="424" y="656"/>
                  </a:cubicBezTo>
                  <a:cubicBezTo>
                    <a:pt x="593" y="656"/>
                    <a:pt x="759" y="521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1"/>
            <p:cNvSpPr/>
            <p:nvPr/>
          </p:nvSpPr>
          <p:spPr>
            <a:xfrm>
              <a:off x="2667288" y="2936131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3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73" y="629"/>
                    <a:pt x="356" y="658"/>
                    <a:pt x="437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1"/>
            <p:cNvSpPr/>
            <p:nvPr/>
          </p:nvSpPr>
          <p:spPr>
            <a:xfrm>
              <a:off x="2743360" y="293613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1"/>
            <p:cNvSpPr/>
            <p:nvPr/>
          </p:nvSpPr>
          <p:spPr>
            <a:xfrm>
              <a:off x="2819063" y="2936131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4_1">
    <p:spTree>
      <p:nvGrpSpPr>
        <p:cNvPr id="1" name="Shape 2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9" name="Google Shape;2899;p42"/>
          <p:cNvSpPr/>
          <p:nvPr/>
        </p:nvSpPr>
        <p:spPr>
          <a:xfrm>
            <a:off x="3505800" y="1020750"/>
            <a:ext cx="4934100" cy="41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2900;p42"/>
          <p:cNvSpPr/>
          <p:nvPr/>
        </p:nvSpPr>
        <p:spPr>
          <a:xfrm>
            <a:off x="2762397" y="2706096"/>
            <a:ext cx="643252" cy="2671455"/>
          </a:xfrm>
          <a:custGeom>
            <a:avLst/>
            <a:gdLst/>
            <a:ahLst/>
            <a:cxnLst/>
            <a:rect l="l" t="t" r="r" b="b"/>
            <a:pathLst>
              <a:path w="19236" h="79888" extrusionOk="0">
                <a:moveTo>
                  <a:pt x="1" y="1"/>
                </a:moveTo>
                <a:lnTo>
                  <a:pt x="1" y="79888"/>
                </a:lnTo>
                <a:lnTo>
                  <a:pt x="19236" y="79888"/>
                </a:lnTo>
                <a:lnTo>
                  <a:pt x="192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1" name="Google Shape;2901;p42"/>
          <p:cNvGrpSpPr/>
          <p:nvPr/>
        </p:nvGrpSpPr>
        <p:grpSpPr>
          <a:xfrm>
            <a:off x="2081705" y="3092486"/>
            <a:ext cx="556341" cy="466622"/>
            <a:chOff x="5590805" y="3094411"/>
            <a:chExt cx="556341" cy="466622"/>
          </a:xfrm>
        </p:grpSpPr>
        <p:sp>
          <p:nvSpPr>
            <p:cNvPr id="2902" name="Google Shape;2902;p42"/>
            <p:cNvSpPr/>
            <p:nvPr/>
          </p:nvSpPr>
          <p:spPr>
            <a:xfrm>
              <a:off x="5590805" y="3094411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42"/>
            <p:cNvSpPr/>
            <p:nvPr/>
          </p:nvSpPr>
          <p:spPr>
            <a:xfrm>
              <a:off x="5670493" y="3094411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5" y="0"/>
                    <a:pt x="1" y="144"/>
                    <a:pt x="1" y="323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3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42"/>
            <p:cNvSpPr/>
            <p:nvPr/>
          </p:nvSpPr>
          <p:spPr>
            <a:xfrm>
              <a:off x="5742589" y="3094411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6"/>
                    <a:pt x="431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42"/>
            <p:cNvSpPr/>
            <p:nvPr/>
          </p:nvSpPr>
          <p:spPr>
            <a:xfrm>
              <a:off x="5818297" y="3094411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2" y="646"/>
                    <a:pt x="433" y="646"/>
                  </a:cubicBezTo>
                  <a:cubicBezTo>
                    <a:pt x="603" y="646"/>
                    <a:pt x="767" y="518"/>
                    <a:pt x="767" y="323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42"/>
            <p:cNvSpPr/>
            <p:nvPr/>
          </p:nvSpPr>
          <p:spPr>
            <a:xfrm>
              <a:off x="5897985" y="3094411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5" y="0"/>
                    <a:pt x="1" y="144"/>
                    <a:pt x="1" y="323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3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42"/>
            <p:cNvSpPr/>
            <p:nvPr/>
          </p:nvSpPr>
          <p:spPr>
            <a:xfrm>
              <a:off x="5970082" y="3094411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6"/>
                    <a:pt x="431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42"/>
            <p:cNvSpPr/>
            <p:nvPr/>
          </p:nvSpPr>
          <p:spPr>
            <a:xfrm>
              <a:off x="6045790" y="309441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42"/>
            <p:cNvSpPr/>
            <p:nvPr/>
          </p:nvSpPr>
          <p:spPr>
            <a:xfrm>
              <a:off x="6125076" y="3094411"/>
              <a:ext cx="22070" cy="21636"/>
            </a:xfrm>
            <a:custGeom>
              <a:avLst/>
              <a:gdLst/>
              <a:ahLst/>
              <a:cxnLst/>
              <a:rect l="l" t="t" r="r" b="b"/>
              <a:pathLst>
                <a:path w="660" h="647" extrusionOk="0">
                  <a:moveTo>
                    <a:pt x="336" y="0"/>
                  </a:moveTo>
                  <a:cubicBezTo>
                    <a:pt x="157" y="0"/>
                    <a:pt x="1" y="144"/>
                    <a:pt x="1" y="323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16" y="647"/>
                    <a:pt x="660" y="503"/>
                    <a:pt x="660" y="323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42"/>
            <p:cNvSpPr/>
            <p:nvPr/>
          </p:nvSpPr>
          <p:spPr>
            <a:xfrm>
              <a:off x="5590805" y="3158047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3" y="1"/>
                  </a:moveTo>
                  <a:cubicBezTo>
                    <a:pt x="457" y="1"/>
                    <a:pt x="450" y="1"/>
                    <a:pt x="444" y="1"/>
                  </a:cubicBezTo>
                  <a:cubicBezTo>
                    <a:pt x="156" y="1"/>
                    <a:pt x="0" y="349"/>
                    <a:pt x="216" y="552"/>
                  </a:cubicBezTo>
                  <a:cubicBezTo>
                    <a:pt x="282" y="618"/>
                    <a:pt x="363" y="648"/>
                    <a:pt x="442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42"/>
            <p:cNvSpPr/>
            <p:nvPr/>
          </p:nvSpPr>
          <p:spPr>
            <a:xfrm>
              <a:off x="5666915" y="3158047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51" y="1"/>
                  </a:moveTo>
                  <a:cubicBezTo>
                    <a:pt x="444" y="1"/>
                    <a:pt x="438" y="1"/>
                    <a:pt x="431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0" y="618"/>
                    <a:pt x="351" y="648"/>
                    <a:pt x="430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1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42"/>
            <p:cNvSpPr/>
            <p:nvPr/>
          </p:nvSpPr>
          <p:spPr>
            <a:xfrm>
              <a:off x="5742589" y="3158080"/>
              <a:ext cx="25548" cy="21769"/>
            </a:xfrm>
            <a:custGeom>
              <a:avLst/>
              <a:gdLst/>
              <a:ahLst/>
              <a:cxnLst/>
              <a:rect l="l" t="t" r="r" b="b"/>
              <a:pathLst>
                <a:path w="764" h="651" extrusionOk="0">
                  <a:moveTo>
                    <a:pt x="432" y="0"/>
                  </a:moveTo>
                  <a:cubicBezTo>
                    <a:pt x="144" y="0"/>
                    <a:pt x="1" y="360"/>
                    <a:pt x="204" y="563"/>
                  </a:cubicBezTo>
                  <a:cubicBezTo>
                    <a:pt x="272" y="624"/>
                    <a:pt x="353" y="651"/>
                    <a:pt x="431" y="651"/>
                  </a:cubicBezTo>
                  <a:cubicBezTo>
                    <a:pt x="603" y="651"/>
                    <a:pt x="763" y="521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42"/>
            <p:cNvSpPr/>
            <p:nvPr/>
          </p:nvSpPr>
          <p:spPr>
            <a:xfrm>
              <a:off x="5818297" y="3158047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2" y="1"/>
                  </a:moveTo>
                  <a:cubicBezTo>
                    <a:pt x="456" y="1"/>
                    <a:pt x="450" y="1"/>
                    <a:pt x="444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4" y="618"/>
                    <a:pt x="357" y="648"/>
                    <a:pt x="439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22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42"/>
            <p:cNvSpPr/>
            <p:nvPr/>
          </p:nvSpPr>
          <p:spPr>
            <a:xfrm>
              <a:off x="5894006" y="3158047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3" y="1"/>
                  </a:moveTo>
                  <a:cubicBezTo>
                    <a:pt x="456" y="1"/>
                    <a:pt x="450" y="1"/>
                    <a:pt x="443" y="1"/>
                  </a:cubicBezTo>
                  <a:cubicBezTo>
                    <a:pt x="156" y="1"/>
                    <a:pt x="0" y="349"/>
                    <a:pt x="216" y="552"/>
                  </a:cubicBezTo>
                  <a:cubicBezTo>
                    <a:pt x="282" y="618"/>
                    <a:pt x="363" y="648"/>
                    <a:pt x="442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42"/>
            <p:cNvSpPr/>
            <p:nvPr/>
          </p:nvSpPr>
          <p:spPr>
            <a:xfrm>
              <a:off x="5970082" y="3158047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51" y="1"/>
                  </a:moveTo>
                  <a:cubicBezTo>
                    <a:pt x="445" y="1"/>
                    <a:pt x="438" y="1"/>
                    <a:pt x="432" y="1"/>
                  </a:cubicBezTo>
                  <a:cubicBezTo>
                    <a:pt x="144" y="1"/>
                    <a:pt x="1" y="349"/>
                    <a:pt x="204" y="552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42"/>
            <p:cNvSpPr/>
            <p:nvPr/>
          </p:nvSpPr>
          <p:spPr>
            <a:xfrm>
              <a:off x="6045890" y="3158080"/>
              <a:ext cx="25147" cy="21636"/>
            </a:xfrm>
            <a:custGeom>
              <a:avLst/>
              <a:gdLst/>
              <a:ahLst/>
              <a:cxnLst/>
              <a:rect l="l" t="t" r="r" b="b"/>
              <a:pathLst>
                <a:path w="752" h="647" extrusionOk="0">
                  <a:moveTo>
                    <a:pt x="415" y="0"/>
                  </a:moveTo>
                  <a:cubicBezTo>
                    <a:pt x="137" y="0"/>
                    <a:pt x="1" y="351"/>
                    <a:pt x="201" y="551"/>
                  </a:cubicBezTo>
                  <a:cubicBezTo>
                    <a:pt x="267" y="617"/>
                    <a:pt x="348" y="647"/>
                    <a:pt x="427" y="647"/>
                  </a:cubicBezTo>
                  <a:cubicBezTo>
                    <a:pt x="593" y="647"/>
                    <a:pt x="752" y="518"/>
                    <a:pt x="752" y="324"/>
                  </a:cubicBezTo>
                  <a:cubicBezTo>
                    <a:pt x="752" y="144"/>
                    <a:pt x="608" y="0"/>
                    <a:pt x="429" y="0"/>
                  </a:cubicBezTo>
                  <a:cubicBezTo>
                    <a:pt x="424" y="0"/>
                    <a:pt x="419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42"/>
            <p:cNvSpPr/>
            <p:nvPr/>
          </p:nvSpPr>
          <p:spPr>
            <a:xfrm>
              <a:off x="6121498" y="3158047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3" y="1"/>
                  </a:moveTo>
                  <a:cubicBezTo>
                    <a:pt x="456" y="1"/>
                    <a:pt x="450" y="1"/>
                    <a:pt x="443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3" y="618"/>
                    <a:pt x="357" y="648"/>
                    <a:pt x="438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42"/>
            <p:cNvSpPr/>
            <p:nvPr/>
          </p:nvSpPr>
          <p:spPr>
            <a:xfrm>
              <a:off x="5590805" y="3221349"/>
              <a:ext cx="25648" cy="21836"/>
            </a:xfrm>
            <a:custGeom>
              <a:avLst/>
              <a:gdLst/>
              <a:ahLst/>
              <a:cxnLst/>
              <a:rect l="l" t="t" r="r" b="b"/>
              <a:pathLst>
                <a:path w="767" h="653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22"/>
                    <a:pt x="363" y="653"/>
                    <a:pt x="443" y="653"/>
                  </a:cubicBezTo>
                  <a:cubicBezTo>
                    <a:pt x="608" y="653"/>
                    <a:pt x="767" y="518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42"/>
            <p:cNvSpPr/>
            <p:nvPr/>
          </p:nvSpPr>
          <p:spPr>
            <a:xfrm>
              <a:off x="5670493" y="3221349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42"/>
            <p:cNvSpPr/>
            <p:nvPr/>
          </p:nvSpPr>
          <p:spPr>
            <a:xfrm>
              <a:off x="5742589" y="3221349"/>
              <a:ext cx="25281" cy="21836"/>
            </a:xfrm>
            <a:custGeom>
              <a:avLst/>
              <a:gdLst/>
              <a:ahLst/>
              <a:cxnLst/>
              <a:rect l="l" t="t" r="r" b="b"/>
              <a:pathLst>
                <a:path w="756" h="653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7" y="653"/>
                    <a:pt x="755" y="518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42"/>
            <p:cNvSpPr/>
            <p:nvPr/>
          </p:nvSpPr>
          <p:spPr>
            <a:xfrm>
              <a:off x="5818297" y="3221349"/>
              <a:ext cx="25648" cy="21836"/>
            </a:xfrm>
            <a:custGeom>
              <a:avLst/>
              <a:gdLst/>
              <a:ahLst/>
              <a:cxnLst/>
              <a:rect l="l" t="t" r="r" b="b"/>
              <a:pathLst>
                <a:path w="767" h="653" extrusionOk="0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22"/>
                    <a:pt x="352" y="653"/>
                    <a:pt x="434" y="653"/>
                  </a:cubicBezTo>
                  <a:cubicBezTo>
                    <a:pt x="603" y="653"/>
                    <a:pt x="767" y="518"/>
                    <a:pt x="767" y="324"/>
                  </a:cubicBezTo>
                  <a:cubicBezTo>
                    <a:pt x="767" y="145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42"/>
            <p:cNvSpPr/>
            <p:nvPr/>
          </p:nvSpPr>
          <p:spPr>
            <a:xfrm>
              <a:off x="5897985" y="3221349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42"/>
            <p:cNvSpPr/>
            <p:nvPr/>
          </p:nvSpPr>
          <p:spPr>
            <a:xfrm>
              <a:off x="5970082" y="3221349"/>
              <a:ext cx="25281" cy="21836"/>
            </a:xfrm>
            <a:custGeom>
              <a:avLst/>
              <a:gdLst/>
              <a:ahLst/>
              <a:cxnLst/>
              <a:rect l="l" t="t" r="r" b="b"/>
              <a:pathLst>
                <a:path w="756" h="653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7" y="653"/>
                    <a:pt x="755" y="518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42"/>
            <p:cNvSpPr/>
            <p:nvPr/>
          </p:nvSpPr>
          <p:spPr>
            <a:xfrm>
              <a:off x="6045790" y="3221349"/>
              <a:ext cx="25247" cy="21836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6" y="653"/>
                    <a:pt x="755" y="518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42"/>
            <p:cNvSpPr/>
            <p:nvPr/>
          </p:nvSpPr>
          <p:spPr>
            <a:xfrm>
              <a:off x="6125076" y="3221349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42"/>
            <p:cNvSpPr/>
            <p:nvPr/>
          </p:nvSpPr>
          <p:spPr>
            <a:xfrm>
              <a:off x="5590805" y="328505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42"/>
            <p:cNvSpPr/>
            <p:nvPr/>
          </p:nvSpPr>
          <p:spPr>
            <a:xfrm>
              <a:off x="5670493" y="3285052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42"/>
            <p:cNvSpPr/>
            <p:nvPr/>
          </p:nvSpPr>
          <p:spPr>
            <a:xfrm>
              <a:off x="5742589" y="3285052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42"/>
            <p:cNvSpPr/>
            <p:nvPr/>
          </p:nvSpPr>
          <p:spPr>
            <a:xfrm>
              <a:off x="5818297" y="328505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42"/>
            <p:cNvSpPr/>
            <p:nvPr/>
          </p:nvSpPr>
          <p:spPr>
            <a:xfrm>
              <a:off x="5897985" y="3285052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42"/>
            <p:cNvSpPr/>
            <p:nvPr/>
          </p:nvSpPr>
          <p:spPr>
            <a:xfrm>
              <a:off x="5970082" y="3285052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42"/>
            <p:cNvSpPr/>
            <p:nvPr/>
          </p:nvSpPr>
          <p:spPr>
            <a:xfrm>
              <a:off x="6045790" y="3285052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42"/>
            <p:cNvSpPr/>
            <p:nvPr/>
          </p:nvSpPr>
          <p:spPr>
            <a:xfrm>
              <a:off x="6125076" y="3285052"/>
              <a:ext cx="22070" cy="21636"/>
            </a:xfrm>
            <a:custGeom>
              <a:avLst/>
              <a:gdLst/>
              <a:ahLst/>
              <a:cxnLst/>
              <a:rect l="l" t="t" r="r" b="b"/>
              <a:pathLst>
                <a:path w="660" h="647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16" y="647"/>
                    <a:pt x="660" y="503"/>
                    <a:pt x="660" y="324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42"/>
            <p:cNvSpPr/>
            <p:nvPr/>
          </p:nvSpPr>
          <p:spPr>
            <a:xfrm>
              <a:off x="5590805" y="334872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42"/>
            <p:cNvSpPr/>
            <p:nvPr/>
          </p:nvSpPr>
          <p:spPr>
            <a:xfrm>
              <a:off x="5666915" y="3348722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42"/>
            <p:cNvSpPr/>
            <p:nvPr/>
          </p:nvSpPr>
          <p:spPr>
            <a:xfrm>
              <a:off x="5742589" y="3348722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42"/>
            <p:cNvSpPr/>
            <p:nvPr/>
          </p:nvSpPr>
          <p:spPr>
            <a:xfrm>
              <a:off x="5818297" y="334872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4" y="617"/>
                    <a:pt x="357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42"/>
            <p:cNvSpPr/>
            <p:nvPr/>
          </p:nvSpPr>
          <p:spPr>
            <a:xfrm>
              <a:off x="5894006" y="334872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42"/>
            <p:cNvSpPr/>
            <p:nvPr/>
          </p:nvSpPr>
          <p:spPr>
            <a:xfrm>
              <a:off x="5970082" y="3348722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42"/>
            <p:cNvSpPr/>
            <p:nvPr/>
          </p:nvSpPr>
          <p:spPr>
            <a:xfrm>
              <a:off x="6045790" y="3348722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42"/>
            <p:cNvSpPr/>
            <p:nvPr/>
          </p:nvSpPr>
          <p:spPr>
            <a:xfrm>
              <a:off x="6121498" y="334872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42"/>
            <p:cNvSpPr/>
            <p:nvPr/>
          </p:nvSpPr>
          <p:spPr>
            <a:xfrm>
              <a:off x="5590805" y="3411990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1"/>
                  </a:moveTo>
                  <a:cubicBezTo>
                    <a:pt x="156" y="1"/>
                    <a:pt x="0" y="348"/>
                    <a:pt x="216" y="564"/>
                  </a:cubicBezTo>
                  <a:cubicBezTo>
                    <a:pt x="281" y="629"/>
                    <a:pt x="362" y="659"/>
                    <a:pt x="441" y="659"/>
                  </a:cubicBezTo>
                  <a:cubicBezTo>
                    <a:pt x="607" y="659"/>
                    <a:pt x="767" y="527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42"/>
            <p:cNvSpPr/>
            <p:nvPr/>
          </p:nvSpPr>
          <p:spPr>
            <a:xfrm>
              <a:off x="5670493" y="341199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42"/>
            <p:cNvSpPr/>
            <p:nvPr/>
          </p:nvSpPr>
          <p:spPr>
            <a:xfrm>
              <a:off x="5742589" y="3411990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42"/>
            <p:cNvSpPr/>
            <p:nvPr/>
          </p:nvSpPr>
          <p:spPr>
            <a:xfrm>
              <a:off x="5818297" y="3411990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1" y="659"/>
                    <a:pt x="432" y="659"/>
                  </a:cubicBezTo>
                  <a:cubicBezTo>
                    <a:pt x="602" y="659"/>
                    <a:pt x="767" y="527"/>
                    <a:pt x="767" y="324"/>
                  </a:cubicBezTo>
                  <a:cubicBezTo>
                    <a:pt x="767" y="145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2"/>
            <p:cNvSpPr/>
            <p:nvPr/>
          </p:nvSpPr>
          <p:spPr>
            <a:xfrm>
              <a:off x="5897985" y="341199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42"/>
            <p:cNvSpPr/>
            <p:nvPr/>
          </p:nvSpPr>
          <p:spPr>
            <a:xfrm>
              <a:off x="5970082" y="3411990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42"/>
            <p:cNvSpPr/>
            <p:nvPr/>
          </p:nvSpPr>
          <p:spPr>
            <a:xfrm>
              <a:off x="6045790" y="3411990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42"/>
            <p:cNvSpPr/>
            <p:nvPr/>
          </p:nvSpPr>
          <p:spPr>
            <a:xfrm>
              <a:off x="6125076" y="3411990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42"/>
            <p:cNvSpPr/>
            <p:nvPr/>
          </p:nvSpPr>
          <p:spPr>
            <a:xfrm>
              <a:off x="5590805" y="3475693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2"/>
            <p:cNvSpPr/>
            <p:nvPr/>
          </p:nvSpPr>
          <p:spPr>
            <a:xfrm>
              <a:off x="5666915" y="3475693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42"/>
            <p:cNvSpPr/>
            <p:nvPr/>
          </p:nvSpPr>
          <p:spPr>
            <a:xfrm>
              <a:off x="5742589" y="3475693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2"/>
            <p:cNvSpPr/>
            <p:nvPr/>
          </p:nvSpPr>
          <p:spPr>
            <a:xfrm>
              <a:off x="5818297" y="3475693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2"/>
            <p:cNvSpPr/>
            <p:nvPr/>
          </p:nvSpPr>
          <p:spPr>
            <a:xfrm>
              <a:off x="5894006" y="3475693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42"/>
            <p:cNvSpPr/>
            <p:nvPr/>
          </p:nvSpPr>
          <p:spPr>
            <a:xfrm>
              <a:off x="5970082" y="3475693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2"/>
            <p:cNvSpPr/>
            <p:nvPr/>
          </p:nvSpPr>
          <p:spPr>
            <a:xfrm>
              <a:off x="6045790" y="3475693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42"/>
            <p:cNvSpPr/>
            <p:nvPr/>
          </p:nvSpPr>
          <p:spPr>
            <a:xfrm>
              <a:off x="6121498" y="3475693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42"/>
            <p:cNvSpPr/>
            <p:nvPr/>
          </p:nvSpPr>
          <p:spPr>
            <a:xfrm>
              <a:off x="5590805" y="35393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2"/>
            <p:cNvSpPr/>
            <p:nvPr/>
          </p:nvSpPr>
          <p:spPr>
            <a:xfrm>
              <a:off x="5666915" y="3539363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2"/>
            <p:cNvSpPr/>
            <p:nvPr/>
          </p:nvSpPr>
          <p:spPr>
            <a:xfrm>
              <a:off x="5742589" y="3539363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2"/>
            <p:cNvSpPr/>
            <p:nvPr/>
          </p:nvSpPr>
          <p:spPr>
            <a:xfrm>
              <a:off x="5818297" y="35393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42"/>
            <p:cNvSpPr/>
            <p:nvPr/>
          </p:nvSpPr>
          <p:spPr>
            <a:xfrm>
              <a:off x="5894006" y="35393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42"/>
            <p:cNvSpPr/>
            <p:nvPr/>
          </p:nvSpPr>
          <p:spPr>
            <a:xfrm>
              <a:off x="5970082" y="3539363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42"/>
            <p:cNvSpPr/>
            <p:nvPr/>
          </p:nvSpPr>
          <p:spPr>
            <a:xfrm>
              <a:off x="6045790" y="3539363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42"/>
            <p:cNvSpPr/>
            <p:nvPr/>
          </p:nvSpPr>
          <p:spPr>
            <a:xfrm>
              <a:off x="6121498" y="35393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3" y="618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6" name="Google Shape;2966;p42"/>
          <p:cNvSpPr/>
          <p:nvPr/>
        </p:nvSpPr>
        <p:spPr>
          <a:xfrm>
            <a:off x="1214426" y="3662931"/>
            <a:ext cx="2291376" cy="259160"/>
          </a:xfrm>
          <a:custGeom>
            <a:avLst/>
            <a:gdLst/>
            <a:ahLst/>
            <a:cxnLst/>
            <a:rect l="l" t="t" r="r" b="b"/>
            <a:pathLst>
              <a:path w="68522" h="7750" extrusionOk="0">
                <a:moveTo>
                  <a:pt x="1" y="0"/>
                </a:moveTo>
                <a:lnTo>
                  <a:pt x="1" y="7750"/>
                </a:lnTo>
                <a:lnTo>
                  <a:pt x="68522" y="7750"/>
                </a:lnTo>
                <a:lnTo>
                  <a:pt x="685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Google Shape;2967;p42"/>
          <p:cNvSpPr/>
          <p:nvPr/>
        </p:nvSpPr>
        <p:spPr>
          <a:xfrm>
            <a:off x="3505768" y="1020753"/>
            <a:ext cx="33" cy="2901355"/>
          </a:xfrm>
          <a:custGeom>
            <a:avLst/>
            <a:gdLst/>
            <a:ahLst/>
            <a:cxnLst/>
            <a:rect l="l" t="t" r="r" b="b"/>
            <a:pathLst>
              <a:path w="1" h="86763" fill="none" extrusionOk="0">
                <a:moveTo>
                  <a:pt x="0" y="86762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42"/>
          <p:cNvSpPr/>
          <p:nvPr/>
        </p:nvSpPr>
        <p:spPr>
          <a:xfrm>
            <a:off x="8775525" y="3"/>
            <a:ext cx="368475" cy="1260019"/>
          </a:xfrm>
          <a:custGeom>
            <a:avLst/>
            <a:gdLst/>
            <a:ahLst/>
            <a:cxnLst/>
            <a:rect l="l" t="t" r="r" b="b"/>
            <a:pathLst>
              <a:path w="11019" h="37680" extrusionOk="0">
                <a:moveTo>
                  <a:pt x="0" y="0"/>
                </a:moveTo>
                <a:lnTo>
                  <a:pt x="0" y="37680"/>
                </a:lnTo>
                <a:lnTo>
                  <a:pt x="11019" y="37680"/>
                </a:lnTo>
                <a:lnTo>
                  <a:pt x="110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9" name="Google Shape;2969;p42"/>
          <p:cNvGrpSpPr/>
          <p:nvPr/>
        </p:nvGrpSpPr>
        <p:grpSpPr>
          <a:xfrm>
            <a:off x="8101430" y="72886"/>
            <a:ext cx="556341" cy="466622"/>
            <a:chOff x="5590805" y="3094411"/>
            <a:chExt cx="556341" cy="466622"/>
          </a:xfrm>
        </p:grpSpPr>
        <p:sp>
          <p:nvSpPr>
            <p:cNvPr id="2970" name="Google Shape;2970;p42"/>
            <p:cNvSpPr/>
            <p:nvPr/>
          </p:nvSpPr>
          <p:spPr>
            <a:xfrm>
              <a:off x="5590805" y="3094411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2"/>
            <p:cNvSpPr/>
            <p:nvPr/>
          </p:nvSpPr>
          <p:spPr>
            <a:xfrm>
              <a:off x="5670493" y="3094411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5" y="0"/>
                    <a:pt x="1" y="144"/>
                    <a:pt x="1" y="323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3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42"/>
            <p:cNvSpPr/>
            <p:nvPr/>
          </p:nvSpPr>
          <p:spPr>
            <a:xfrm>
              <a:off x="5742589" y="3094411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6"/>
                    <a:pt x="431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42"/>
            <p:cNvSpPr/>
            <p:nvPr/>
          </p:nvSpPr>
          <p:spPr>
            <a:xfrm>
              <a:off x="5818297" y="3094411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2" y="646"/>
                    <a:pt x="433" y="646"/>
                  </a:cubicBezTo>
                  <a:cubicBezTo>
                    <a:pt x="603" y="646"/>
                    <a:pt x="767" y="518"/>
                    <a:pt x="767" y="323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2"/>
            <p:cNvSpPr/>
            <p:nvPr/>
          </p:nvSpPr>
          <p:spPr>
            <a:xfrm>
              <a:off x="5897985" y="3094411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5" y="0"/>
                    <a:pt x="1" y="144"/>
                    <a:pt x="1" y="323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3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2"/>
            <p:cNvSpPr/>
            <p:nvPr/>
          </p:nvSpPr>
          <p:spPr>
            <a:xfrm>
              <a:off x="5970082" y="3094411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6"/>
                    <a:pt x="431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2"/>
            <p:cNvSpPr/>
            <p:nvPr/>
          </p:nvSpPr>
          <p:spPr>
            <a:xfrm>
              <a:off x="6045790" y="309441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42"/>
            <p:cNvSpPr/>
            <p:nvPr/>
          </p:nvSpPr>
          <p:spPr>
            <a:xfrm>
              <a:off x="6125076" y="3094411"/>
              <a:ext cx="22070" cy="21636"/>
            </a:xfrm>
            <a:custGeom>
              <a:avLst/>
              <a:gdLst/>
              <a:ahLst/>
              <a:cxnLst/>
              <a:rect l="l" t="t" r="r" b="b"/>
              <a:pathLst>
                <a:path w="660" h="647" extrusionOk="0">
                  <a:moveTo>
                    <a:pt x="336" y="0"/>
                  </a:moveTo>
                  <a:cubicBezTo>
                    <a:pt x="157" y="0"/>
                    <a:pt x="1" y="144"/>
                    <a:pt x="1" y="323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16" y="647"/>
                    <a:pt x="660" y="503"/>
                    <a:pt x="660" y="323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42"/>
            <p:cNvSpPr/>
            <p:nvPr/>
          </p:nvSpPr>
          <p:spPr>
            <a:xfrm>
              <a:off x="5590805" y="3158047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3" y="1"/>
                  </a:moveTo>
                  <a:cubicBezTo>
                    <a:pt x="457" y="1"/>
                    <a:pt x="450" y="1"/>
                    <a:pt x="444" y="1"/>
                  </a:cubicBezTo>
                  <a:cubicBezTo>
                    <a:pt x="156" y="1"/>
                    <a:pt x="0" y="349"/>
                    <a:pt x="216" y="552"/>
                  </a:cubicBezTo>
                  <a:cubicBezTo>
                    <a:pt x="282" y="618"/>
                    <a:pt x="363" y="648"/>
                    <a:pt x="442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42"/>
            <p:cNvSpPr/>
            <p:nvPr/>
          </p:nvSpPr>
          <p:spPr>
            <a:xfrm>
              <a:off x="5666915" y="3158047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51" y="1"/>
                  </a:moveTo>
                  <a:cubicBezTo>
                    <a:pt x="444" y="1"/>
                    <a:pt x="438" y="1"/>
                    <a:pt x="431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0" y="618"/>
                    <a:pt x="351" y="648"/>
                    <a:pt x="430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1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42"/>
            <p:cNvSpPr/>
            <p:nvPr/>
          </p:nvSpPr>
          <p:spPr>
            <a:xfrm>
              <a:off x="5742589" y="3158080"/>
              <a:ext cx="25548" cy="21769"/>
            </a:xfrm>
            <a:custGeom>
              <a:avLst/>
              <a:gdLst/>
              <a:ahLst/>
              <a:cxnLst/>
              <a:rect l="l" t="t" r="r" b="b"/>
              <a:pathLst>
                <a:path w="764" h="651" extrusionOk="0">
                  <a:moveTo>
                    <a:pt x="432" y="0"/>
                  </a:moveTo>
                  <a:cubicBezTo>
                    <a:pt x="144" y="0"/>
                    <a:pt x="1" y="360"/>
                    <a:pt x="204" y="563"/>
                  </a:cubicBezTo>
                  <a:cubicBezTo>
                    <a:pt x="272" y="624"/>
                    <a:pt x="353" y="651"/>
                    <a:pt x="431" y="651"/>
                  </a:cubicBezTo>
                  <a:cubicBezTo>
                    <a:pt x="603" y="651"/>
                    <a:pt x="763" y="521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42"/>
            <p:cNvSpPr/>
            <p:nvPr/>
          </p:nvSpPr>
          <p:spPr>
            <a:xfrm>
              <a:off x="5818297" y="3158047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2" y="1"/>
                  </a:moveTo>
                  <a:cubicBezTo>
                    <a:pt x="456" y="1"/>
                    <a:pt x="450" y="1"/>
                    <a:pt x="444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4" y="618"/>
                    <a:pt x="357" y="648"/>
                    <a:pt x="439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22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42"/>
            <p:cNvSpPr/>
            <p:nvPr/>
          </p:nvSpPr>
          <p:spPr>
            <a:xfrm>
              <a:off x="5894006" y="3158047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3" y="1"/>
                  </a:moveTo>
                  <a:cubicBezTo>
                    <a:pt x="456" y="1"/>
                    <a:pt x="450" y="1"/>
                    <a:pt x="443" y="1"/>
                  </a:cubicBezTo>
                  <a:cubicBezTo>
                    <a:pt x="156" y="1"/>
                    <a:pt x="0" y="349"/>
                    <a:pt x="216" y="552"/>
                  </a:cubicBezTo>
                  <a:cubicBezTo>
                    <a:pt x="282" y="618"/>
                    <a:pt x="363" y="648"/>
                    <a:pt x="442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42"/>
            <p:cNvSpPr/>
            <p:nvPr/>
          </p:nvSpPr>
          <p:spPr>
            <a:xfrm>
              <a:off x="5970082" y="3158047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51" y="1"/>
                  </a:moveTo>
                  <a:cubicBezTo>
                    <a:pt x="445" y="1"/>
                    <a:pt x="438" y="1"/>
                    <a:pt x="432" y="1"/>
                  </a:cubicBezTo>
                  <a:cubicBezTo>
                    <a:pt x="144" y="1"/>
                    <a:pt x="1" y="349"/>
                    <a:pt x="204" y="552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42"/>
            <p:cNvSpPr/>
            <p:nvPr/>
          </p:nvSpPr>
          <p:spPr>
            <a:xfrm>
              <a:off x="6045890" y="3158080"/>
              <a:ext cx="25147" cy="21636"/>
            </a:xfrm>
            <a:custGeom>
              <a:avLst/>
              <a:gdLst/>
              <a:ahLst/>
              <a:cxnLst/>
              <a:rect l="l" t="t" r="r" b="b"/>
              <a:pathLst>
                <a:path w="752" h="647" extrusionOk="0">
                  <a:moveTo>
                    <a:pt x="415" y="0"/>
                  </a:moveTo>
                  <a:cubicBezTo>
                    <a:pt x="137" y="0"/>
                    <a:pt x="1" y="351"/>
                    <a:pt x="201" y="551"/>
                  </a:cubicBezTo>
                  <a:cubicBezTo>
                    <a:pt x="267" y="617"/>
                    <a:pt x="348" y="647"/>
                    <a:pt x="427" y="647"/>
                  </a:cubicBezTo>
                  <a:cubicBezTo>
                    <a:pt x="593" y="647"/>
                    <a:pt x="752" y="518"/>
                    <a:pt x="752" y="324"/>
                  </a:cubicBezTo>
                  <a:cubicBezTo>
                    <a:pt x="752" y="144"/>
                    <a:pt x="608" y="0"/>
                    <a:pt x="429" y="0"/>
                  </a:cubicBezTo>
                  <a:cubicBezTo>
                    <a:pt x="424" y="0"/>
                    <a:pt x="419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42"/>
            <p:cNvSpPr/>
            <p:nvPr/>
          </p:nvSpPr>
          <p:spPr>
            <a:xfrm>
              <a:off x="6121498" y="3158047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3" y="1"/>
                  </a:moveTo>
                  <a:cubicBezTo>
                    <a:pt x="456" y="1"/>
                    <a:pt x="450" y="1"/>
                    <a:pt x="443" y="1"/>
                  </a:cubicBezTo>
                  <a:cubicBezTo>
                    <a:pt x="144" y="1"/>
                    <a:pt x="0" y="349"/>
                    <a:pt x="204" y="552"/>
                  </a:cubicBezTo>
                  <a:cubicBezTo>
                    <a:pt x="273" y="618"/>
                    <a:pt x="357" y="648"/>
                    <a:pt x="438" y="648"/>
                  </a:cubicBezTo>
                  <a:cubicBezTo>
                    <a:pt x="608" y="648"/>
                    <a:pt x="767" y="519"/>
                    <a:pt x="767" y="325"/>
                  </a:cubicBezTo>
                  <a:cubicBezTo>
                    <a:pt x="767" y="152"/>
                    <a:pt x="633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42"/>
            <p:cNvSpPr/>
            <p:nvPr/>
          </p:nvSpPr>
          <p:spPr>
            <a:xfrm>
              <a:off x="5590805" y="3221349"/>
              <a:ext cx="25648" cy="21836"/>
            </a:xfrm>
            <a:custGeom>
              <a:avLst/>
              <a:gdLst/>
              <a:ahLst/>
              <a:cxnLst/>
              <a:rect l="l" t="t" r="r" b="b"/>
              <a:pathLst>
                <a:path w="767" h="653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22"/>
                    <a:pt x="363" y="653"/>
                    <a:pt x="443" y="653"/>
                  </a:cubicBezTo>
                  <a:cubicBezTo>
                    <a:pt x="608" y="653"/>
                    <a:pt x="767" y="518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42"/>
            <p:cNvSpPr/>
            <p:nvPr/>
          </p:nvSpPr>
          <p:spPr>
            <a:xfrm>
              <a:off x="5670493" y="3221349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42"/>
            <p:cNvSpPr/>
            <p:nvPr/>
          </p:nvSpPr>
          <p:spPr>
            <a:xfrm>
              <a:off x="5742589" y="3221349"/>
              <a:ext cx="25281" cy="21836"/>
            </a:xfrm>
            <a:custGeom>
              <a:avLst/>
              <a:gdLst/>
              <a:ahLst/>
              <a:cxnLst/>
              <a:rect l="l" t="t" r="r" b="b"/>
              <a:pathLst>
                <a:path w="756" h="653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7" y="653"/>
                    <a:pt x="755" y="518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42"/>
            <p:cNvSpPr/>
            <p:nvPr/>
          </p:nvSpPr>
          <p:spPr>
            <a:xfrm>
              <a:off x="5818297" y="3221349"/>
              <a:ext cx="25648" cy="21836"/>
            </a:xfrm>
            <a:custGeom>
              <a:avLst/>
              <a:gdLst/>
              <a:ahLst/>
              <a:cxnLst/>
              <a:rect l="l" t="t" r="r" b="b"/>
              <a:pathLst>
                <a:path w="767" h="653" extrusionOk="0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22"/>
                    <a:pt x="352" y="653"/>
                    <a:pt x="434" y="653"/>
                  </a:cubicBezTo>
                  <a:cubicBezTo>
                    <a:pt x="603" y="653"/>
                    <a:pt x="767" y="518"/>
                    <a:pt x="767" y="324"/>
                  </a:cubicBezTo>
                  <a:cubicBezTo>
                    <a:pt x="767" y="145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42"/>
            <p:cNvSpPr/>
            <p:nvPr/>
          </p:nvSpPr>
          <p:spPr>
            <a:xfrm>
              <a:off x="5897985" y="3221349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42"/>
            <p:cNvSpPr/>
            <p:nvPr/>
          </p:nvSpPr>
          <p:spPr>
            <a:xfrm>
              <a:off x="5970082" y="3221349"/>
              <a:ext cx="25281" cy="21836"/>
            </a:xfrm>
            <a:custGeom>
              <a:avLst/>
              <a:gdLst/>
              <a:ahLst/>
              <a:cxnLst/>
              <a:rect l="l" t="t" r="r" b="b"/>
              <a:pathLst>
                <a:path w="756" h="653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7" y="653"/>
                    <a:pt x="755" y="518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42"/>
            <p:cNvSpPr/>
            <p:nvPr/>
          </p:nvSpPr>
          <p:spPr>
            <a:xfrm>
              <a:off x="6045790" y="3221349"/>
              <a:ext cx="25247" cy="21836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22"/>
                    <a:pt x="351" y="653"/>
                    <a:pt x="431" y="653"/>
                  </a:cubicBezTo>
                  <a:cubicBezTo>
                    <a:pt x="596" y="653"/>
                    <a:pt x="755" y="518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42"/>
            <p:cNvSpPr/>
            <p:nvPr/>
          </p:nvSpPr>
          <p:spPr>
            <a:xfrm>
              <a:off x="6125076" y="3221349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42"/>
            <p:cNvSpPr/>
            <p:nvPr/>
          </p:nvSpPr>
          <p:spPr>
            <a:xfrm>
              <a:off x="5590805" y="328505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42"/>
            <p:cNvSpPr/>
            <p:nvPr/>
          </p:nvSpPr>
          <p:spPr>
            <a:xfrm>
              <a:off x="5670493" y="3285052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42"/>
            <p:cNvSpPr/>
            <p:nvPr/>
          </p:nvSpPr>
          <p:spPr>
            <a:xfrm>
              <a:off x="5742589" y="3285052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42"/>
            <p:cNvSpPr/>
            <p:nvPr/>
          </p:nvSpPr>
          <p:spPr>
            <a:xfrm>
              <a:off x="5818297" y="328505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2"/>
            <p:cNvSpPr/>
            <p:nvPr/>
          </p:nvSpPr>
          <p:spPr>
            <a:xfrm>
              <a:off x="5897985" y="3285052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2"/>
            <p:cNvSpPr/>
            <p:nvPr/>
          </p:nvSpPr>
          <p:spPr>
            <a:xfrm>
              <a:off x="5970082" y="3285052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2"/>
            <p:cNvSpPr/>
            <p:nvPr/>
          </p:nvSpPr>
          <p:spPr>
            <a:xfrm>
              <a:off x="6045790" y="3285052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2"/>
            <p:cNvSpPr/>
            <p:nvPr/>
          </p:nvSpPr>
          <p:spPr>
            <a:xfrm>
              <a:off x="6125076" y="3285052"/>
              <a:ext cx="22070" cy="21636"/>
            </a:xfrm>
            <a:custGeom>
              <a:avLst/>
              <a:gdLst/>
              <a:ahLst/>
              <a:cxnLst/>
              <a:rect l="l" t="t" r="r" b="b"/>
              <a:pathLst>
                <a:path w="660" h="647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16" y="647"/>
                    <a:pt x="660" y="503"/>
                    <a:pt x="660" y="324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2"/>
            <p:cNvSpPr/>
            <p:nvPr/>
          </p:nvSpPr>
          <p:spPr>
            <a:xfrm>
              <a:off x="5590805" y="334872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2"/>
            <p:cNvSpPr/>
            <p:nvPr/>
          </p:nvSpPr>
          <p:spPr>
            <a:xfrm>
              <a:off x="5666915" y="3348722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2"/>
            <p:cNvSpPr/>
            <p:nvPr/>
          </p:nvSpPr>
          <p:spPr>
            <a:xfrm>
              <a:off x="5742589" y="3348722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2"/>
            <p:cNvSpPr/>
            <p:nvPr/>
          </p:nvSpPr>
          <p:spPr>
            <a:xfrm>
              <a:off x="5818297" y="334872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4" y="617"/>
                    <a:pt x="357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2"/>
            <p:cNvSpPr/>
            <p:nvPr/>
          </p:nvSpPr>
          <p:spPr>
            <a:xfrm>
              <a:off x="5894006" y="334872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2"/>
            <p:cNvSpPr/>
            <p:nvPr/>
          </p:nvSpPr>
          <p:spPr>
            <a:xfrm>
              <a:off x="5970082" y="3348722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2"/>
            <p:cNvSpPr/>
            <p:nvPr/>
          </p:nvSpPr>
          <p:spPr>
            <a:xfrm>
              <a:off x="6045790" y="3348722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2"/>
            <p:cNvSpPr/>
            <p:nvPr/>
          </p:nvSpPr>
          <p:spPr>
            <a:xfrm>
              <a:off x="6121498" y="3348722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2"/>
            <p:cNvSpPr/>
            <p:nvPr/>
          </p:nvSpPr>
          <p:spPr>
            <a:xfrm>
              <a:off x="5590805" y="3411990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1"/>
                  </a:moveTo>
                  <a:cubicBezTo>
                    <a:pt x="156" y="1"/>
                    <a:pt x="0" y="348"/>
                    <a:pt x="216" y="564"/>
                  </a:cubicBezTo>
                  <a:cubicBezTo>
                    <a:pt x="281" y="629"/>
                    <a:pt x="362" y="659"/>
                    <a:pt x="441" y="659"/>
                  </a:cubicBezTo>
                  <a:cubicBezTo>
                    <a:pt x="607" y="659"/>
                    <a:pt x="767" y="527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2"/>
            <p:cNvSpPr/>
            <p:nvPr/>
          </p:nvSpPr>
          <p:spPr>
            <a:xfrm>
              <a:off x="5670493" y="341199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2"/>
            <p:cNvSpPr/>
            <p:nvPr/>
          </p:nvSpPr>
          <p:spPr>
            <a:xfrm>
              <a:off x="5742589" y="3411990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2"/>
            <p:cNvSpPr/>
            <p:nvPr/>
          </p:nvSpPr>
          <p:spPr>
            <a:xfrm>
              <a:off x="5818297" y="3411990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1" y="659"/>
                    <a:pt x="432" y="659"/>
                  </a:cubicBezTo>
                  <a:cubicBezTo>
                    <a:pt x="602" y="659"/>
                    <a:pt x="767" y="527"/>
                    <a:pt x="767" y="324"/>
                  </a:cubicBezTo>
                  <a:cubicBezTo>
                    <a:pt x="767" y="145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2"/>
            <p:cNvSpPr/>
            <p:nvPr/>
          </p:nvSpPr>
          <p:spPr>
            <a:xfrm>
              <a:off x="5897985" y="341199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2"/>
            <p:cNvSpPr/>
            <p:nvPr/>
          </p:nvSpPr>
          <p:spPr>
            <a:xfrm>
              <a:off x="5970082" y="3411990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2"/>
            <p:cNvSpPr/>
            <p:nvPr/>
          </p:nvSpPr>
          <p:spPr>
            <a:xfrm>
              <a:off x="6045790" y="3411990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2"/>
            <p:cNvSpPr/>
            <p:nvPr/>
          </p:nvSpPr>
          <p:spPr>
            <a:xfrm>
              <a:off x="6125076" y="3411990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2"/>
            <p:cNvSpPr/>
            <p:nvPr/>
          </p:nvSpPr>
          <p:spPr>
            <a:xfrm>
              <a:off x="5590805" y="3475693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2"/>
            <p:cNvSpPr/>
            <p:nvPr/>
          </p:nvSpPr>
          <p:spPr>
            <a:xfrm>
              <a:off x="5666915" y="3475693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2"/>
            <p:cNvSpPr/>
            <p:nvPr/>
          </p:nvSpPr>
          <p:spPr>
            <a:xfrm>
              <a:off x="5742589" y="3475693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2"/>
            <p:cNvSpPr/>
            <p:nvPr/>
          </p:nvSpPr>
          <p:spPr>
            <a:xfrm>
              <a:off x="5818297" y="3475693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2"/>
            <p:cNvSpPr/>
            <p:nvPr/>
          </p:nvSpPr>
          <p:spPr>
            <a:xfrm>
              <a:off x="5894006" y="3475693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42"/>
            <p:cNvSpPr/>
            <p:nvPr/>
          </p:nvSpPr>
          <p:spPr>
            <a:xfrm>
              <a:off x="5970082" y="3475693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2"/>
            <p:cNvSpPr/>
            <p:nvPr/>
          </p:nvSpPr>
          <p:spPr>
            <a:xfrm>
              <a:off x="6045790" y="3475693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2"/>
            <p:cNvSpPr/>
            <p:nvPr/>
          </p:nvSpPr>
          <p:spPr>
            <a:xfrm>
              <a:off x="6121498" y="3475693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2"/>
            <p:cNvSpPr/>
            <p:nvPr/>
          </p:nvSpPr>
          <p:spPr>
            <a:xfrm>
              <a:off x="5590805" y="35393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2"/>
            <p:cNvSpPr/>
            <p:nvPr/>
          </p:nvSpPr>
          <p:spPr>
            <a:xfrm>
              <a:off x="5666915" y="3539363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2"/>
            <p:cNvSpPr/>
            <p:nvPr/>
          </p:nvSpPr>
          <p:spPr>
            <a:xfrm>
              <a:off x="5742589" y="3539363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2"/>
            <p:cNvSpPr/>
            <p:nvPr/>
          </p:nvSpPr>
          <p:spPr>
            <a:xfrm>
              <a:off x="5818297" y="35393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2"/>
            <p:cNvSpPr/>
            <p:nvPr/>
          </p:nvSpPr>
          <p:spPr>
            <a:xfrm>
              <a:off x="5894006" y="35393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2"/>
            <p:cNvSpPr/>
            <p:nvPr/>
          </p:nvSpPr>
          <p:spPr>
            <a:xfrm>
              <a:off x="5970082" y="3539363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2"/>
            <p:cNvSpPr/>
            <p:nvPr/>
          </p:nvSpPr>
          <p:spPr>
            <a:xfrm>
              <a:off x="6045790" y="3539363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2"/>
            <p:cNvSpPr/>
            <p:nvPr/>
          </p:nvSpPr>
          <p:spPr>
            <a:xfrm>
              <a:off x="6121498" y="35393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3" y="618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SECTION_TITLE_AND_DESCRIPTION_1_1">
    <p:spTree>
      <p:nvGrpSpPr>
        <p:cNvPr id="1" name="Shape 3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5" name="Google Shape;3035;p43"/>
          <p:cNvSpPr/>
          <p:nvPr/>
        </p:nvSpPr>
        <p:spPr>
          <a:xfrm flipH="1">
            <a:off x="-7428" y="2841396"/>
            <a:ext cx="823460" cy="1680594"/>
          </a:xfrm>
          <a:custGeom>
            <a:avLst/>
            <a:gdLst/>
            <a:ahLst/>
            <a:cxnLst/>
            <a:rect l="l" t="t" r="r" b="b"/>
            <a:pathLst>
              <a:path w="24625" h="50257" extrusionOk="0">
                <a:moveTo>
                  <a:pt x="24625" y="1"/>
                </a:moveTo>
                <a:cubicBezTo>
                  <a:pt x="11055" y="372"/>
                  <a:pt x="0" y="11463"/>
                  <a:pt x="0" y="25129"/>
                </a:cubicBezTo>
                <a:cubicBezTo>
                  <a:pt x="0" y="38795"/>
                  <a:pt x="11055" y="49885"/>
                  <a:pt x="24625" y="50257"/>
                </a:cubicBezTo>
                <a:lnTo>
                  <a:pt x="24625" y="37585"/>
                </a:lnTo>
                <a:lnTo>
                  <a:pt x="20014" y="26063"/>
                </a:lnTo>
                <a:lnTo>
                  <a:pt x="24625" y="12673"/>
                </a:lnTo>
                <a:lnTo>
                  <a:pt x="24625" y="1"/>
                </a:lnTo>
                <a:close/>
              </a:path>
            </a:pathLst>
          </a:custGeom>
          <a:solidFill>
            <a:srgbClr val="0065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6" name="Google Shape;3036;p43"/>
          <p:cNvSpPr/>
          <p:nvPr/>
        </p:nvSpPr>
        <p:spPr>
          <a:xfrm flipH="1">
            <a:off x="-7428" y="3265148"/>
            <a:ext cx="412951" cy="832689"/>
          </a:xfrm>
          <a:custGeom>
            <a:avLst/>
            <a:gdLst/>
            <a:ahLst/>
            <a:cxnLst/>
            <a:rect l="l" t="t" r="r" b="b"/>
            <a:pathLst>
              <a:path w="12349" h="24901" extrusionOk="0">
                <a:moveTo>
                  <a:pt x="12349" y="1"/>
                </a:moveTo>
                <a:cubicBezTo>
                  <a:pt x="5594" y="144"/>
                  <a:pt x="1" y="5666"/>
                  <a:pt x="1" y="12445"/>
                </a:cubicBezTo>
                <a:cubicBezTo>
                  <a:pt x="1" y="19236"/>
                  <a:pt x="5594" y="24757"/>
                  <a:pt x="12349" y="24901"/>
                </a:cubicBezTo>
                <a:lnTo>
                  <a:pt x="12349" y="1"/>
                </a:lnTo>
                <a:close/>
              </a:path>
            </a:pathLst>
          </a:custGeom>
          <a:solidFill>
            <a:srgbClr val="FBB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7" name="Google Shape;3037;p43"/>
          <p:cNvSpPr/>
          <p:nvPr/>
        </p:nvSpPr>
        <p:spPr>
          <a:xfrm flipH="1">
            <a:off x="-15236" y="3672566"/>
            <a:ext cx="2164003" cy="1311316"/>
          </a:xfrm>
          <a:custGeom>
            <a:avLst/>
            <a:gdLst/>
            <a:ahLst/>
            <a:cxnLst/>
            <a:rect l="l" t="t" r="r" b="b"/>
            <a:pathLst>
              <a:path w="64713" h="39214" fill="none" extrusionOk="0">
                <a:moveTo>
                  <a:pt x="1" y="39214"/>
                </a:moveTo>
                <a:lnTo>
                  <a:pt x="64713" y="1"/>
                </a:lnTo>
              </a:path>
            </a:pathLst>
          </a:custGeom>
          <a:noFill/>
          <a:ln w="9525" cap="flat" cmpd="sng">
            <a:solidFill>
              <a:srgbClr val="121426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8" name="Google Shape;3038;p43"/>
          <p:cNvSpPr/>
          <p:nvPr/>
        </p:nvSpPr>
        <p:spPr>
          <a:xfrm>
            <a:off x="8153577" y="2387014"/>
            <a:ext cx="403755" cy="375030"/>
          </a:xfrm>
          <a:custGeom>
            <a:avLst/>
            <a:gdLst/>
            <a:ahLst/>
            <a:cxnLst/>
            <a:rect l="l" t="t" r="r" b="b"/>
            <a:pathLst>
              <a:path w="12074" h="11215" extrusionOk="0">
                <a:moveTo>
                  <a:pt x="6019" y="1"/>
                </a:moveTo>
                <a:cubicBezTo>
                  <a:pt x="3324" y="1"/>
                  <a:pt x="945" y="1954"/>
                  <a:pt x="504" y="4711"/>
                </a:cubicBezTo>
                <a:cubicBezTo>
                  <a:pt x="1" y="7765"/>
                  <a:pt x="2085" y="10652"/>
                  <a:pt x="5139" y="11143"/>
                </a:cubicBezTo>
                <a:cubicBezTo>
                  <a:pt x="5441" y="11191"/>
                  <a:pt x="5741" y="11215"/>
                  <a:pt x="6037" y="11215"/>
                </a:cubicBezTo>
                <a:cubicBezTo>
                  <a:pt x="8740" y="11215"/>
                  <a:pt x="11128" y="9260"/>
                  <a:pt x="11571" y="6508"/>
                </a:cubicBezTo>
                <a:cubicBezTo>
                  <a:pt x="12074" y="3453"/>
                  <a:pt x="9990" y="567"/>
                  <a:pt x="6936" y="76"/>
                </a:cubicBezTo>
                <a:cubicBezTo>
                  <a:pt x="6628" y="25"/>
                  <a:pt x="6322" y="1"/>
                  <a:pt x="6019" y="1"/>
                </a:cubicBezTo>
                <a:close/>
              </a:path>
            </a:pathLst>
          </a:custGeom>
          <a:solidFill>
            <a:srgbClr val="FBB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9" name="Google Shape;3039;p43"/>
          <p:cNvSpPr/>
          <p:nvPr/>
        </p:nvSpPr>
        <p:spPr>
          <a:xfrm>
            <a:off x="8012595" y="2231721"/>
            <a:ext cx="685721" cy="685319"/>
          </a:xfrm>
          <a:custGeom>
            <a:avLst/>
            <a:gdLst/>
            <a:ahLst/>
            <a:cxnLst/>
            <a:rect l="l" t="t" r="r" b="b"/>
            <a:pathLst>
              <a:path w="20506" h="20494" fill="none" extrusionOk="0">
                <a:moveTo>
                  <a:pt x="16853" y="3642"/>
                </a:moveTo>
                <a:cubicBezTo>
                  <a:pt x="20506" y="7295"/>
                  <a:pt x="20506" y="13200"/>
                  <a:pt x="16853" y="16853"/>
                </a:cubicBezTo>
                <a:cubicBezTo>
                  <a:pt x="13200" y="20494"/>
                  <a:pt x="7295" y="20494"/>
                  <a:pt x="3642" y="16853"/>
                </a:cubicBezTo>
                <a:cubicBezTo>
                  <a:pt x="1" y="13200"/>
                  <a:pt x="1" y="7295"/>
                  <a:pt x="3642" y="3642"/>
                </a:cubicBezTo>
                <a:cubicBezTo>
                  <a:pt x="7295" y="1"/>
                  <a:pt x="13200" y="1"/>
                  <a:pt x="16853" y="3642"/>
                </a:cubicBezTo>
                <a:close/>
              </a:path>
            </a:pathLst>
          </a:custGeom>
          <a:noFill/>
          <a:ln w="9525" cap="flat" cmpd="sng">
            <a:solidFill>
              <a:srgbClr val="121426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0" name="Google Shape;3040;p43"/>
          <p:cNvSpPr/>
          <p:nvPr/>
        </p:nvSpPr>
        <p:spPr>
          <a:xfrm flipH="1">
            <a:off x="1410082" y="4424696"/>
            <a:ext cx="624425" cy="624425"/>
          </a:xfrm>
          <a:custGeom>
            <a:avLst/>
            <a:gdLst/>
            <a:ahLst/>
            <a:cxnLst/>
            <a:rect l="l" t="t" r="r" b="b"/>
            <a:pathLst>
              <a:path w="18673" h="18673" fill="none" extrusionOk="0">
                <a:moveTo>
                  <a:pt x="18672" y="9330"/>
                </a:moveTo>
                <a:cubicBezTo>
                  <a:pt x="18672" y="14493"/>
                  <a:pt x="14492" y="18673"/>
                  <a:pt x="9330" y="18673"/>
                </a:cubicBezTo>
                <a:cubicBezTo>
                  <a:pt x="4180" y="18673"/>
                  <a:pt x="0" y="14493"/>
                  <a:pt x="0" y="9330"/>
                </a:cubicBezTo>
                <a:cubicBezTo>
                  <a:pt x="0" y="4180"/>
                  <a:pt x="4180" y="0"/>
                  <a:pt x="9330" y="0"/>
                </a:cubicBezTo>
                <a:cubicBezTo>
                  <a:pt x="14492" y="0"/>
                  <a:pt x="18672" y="4180"/>
                  <a:pt x="18672" y="9330"/>
                </a:cubicBezTo>
                <a:close/>
              </a:path>
            </a:pathLst>
          </a:custGeom>
          <a:noFill/>
          <a:ln w="9525" cap="flat" cmpd="sng">
            <a:solidFill>
              <a:srgbClr val="121426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1" name="Google Shape;3041;p43"/>
          <p:cNvSpPr/>
          <p:nvPr/>
        </p:nvSpPr>
        <p:spPr>
          <a:xfrm>
            <a:off x="8045447" y="0"/>
            <a:ext cx="620011" cy="890373"/>
          </a:xfrm>
          <a:custGeom>
            <a:avLst/>
            <a:gdLst/>
            <a:ahLst/>
            <a:cxnLst/>
            <a:rect l="l" t="t" r="r" b="b"/>
            <a:pathLst>
              <a:path w="18541" h="26626" extrusionOk="0">
                <a:moveTo>
                  <a:pt x="0" y="0"/>
                </a:moveTo>
                <a:lnTo>
                  <a:pt x="0" y="26625"/>
                </a:lnTo>
                <a:lnTo>
                  <a:pt x="12624" y="26625"/>
                </a:lnTo>
                <a:cubicBezTo>
                  <a:pt x="15894" y="26625"/>
                  <a:pt x="18541" y="23966"/>
                  <a:pt x="18541" y="20708"/>
                </a:cubicBezTo>
                <a:lnTo>
                  <a:pt x="185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2" name="Google Shape;3042;p43"/>
          <p:cNvGrpSpPr/>
          <p:nvPr/>
        </p:nvGrpSpPr>
        <p:grpSpPr>
          <a:xfrm>
            <a:off x="8471883" y="985604"/>
            <a:ext cx="555940" cy="467056"/>
            <a:chOff x="1655600" y="1342675"/>
            <a:chExt cx="415625" cy="349175"/>
          </a:xfrm>
        </p:grpSpPr>
        <p:sp>
          <p:nvSpPr>
            <p:cNvPr id="3043" name="Google Shape;3043;p43"/>
            <p:cNvSpPr/>
            <p:nvPr/>
          </p:nvSpPr>
          <p:spPr>
            <a:xfrm>
              <a:off x="1655600" y="134297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3"/>
            <p:cNvSpPr/>
            <p:nvPr/>
          </p:nvSpPr>
          <p:spPr>
            <a:xfrm>
              <a:off x="1712200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3"/>
            <p:cNvSpPr/>
            <p:nvPr/>
          </p:nvSpPr>
          <p:spPr>
            <a:xfrm>
              <a:off x="1768800" y="134297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3"/>
            <p:cNvSpPr/>
            <p:nvPr/>
          </p:nvSpPr>
          <p:spPr>
            <a:xfrm>
              <a:off x="1825675" y="1342675"/>
              <a:ext cx="18900" cy="1650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3"/>
                    <a:pt x="1" y="360"/>
                    <a:pt x="192" y="564"/>
                  </a:cubicBezTo>
                  <a:cubicBezTo>
                    <a:pt x="258" y="630"/>
                    <a:pt x="339" y="659"/>
                    <a:pt x="419" y="659"/>
                  </a:cubicBezTo>
                  <a:cubicBezTo>
                    <a:pt x="586" y="659"/>
                    <a:pt x="747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3"/>
            <p:cNvSpPr/>
            <p:nvPr/>
          </p:nvSpPr>
          <p:spPr>
            <a:xfrm>
              <a:off x="1882275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3"/>
            <p:cNvSpPr/>
            <p:nvPr/>
          </p:nvSpPr>
          <p:spPr>
            <a:xfrm>
              <a:off x="1938875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3"/>
            <p:cNvSpPr/>
            <p:nvPr/>
          </p:nvSpPr>
          <p:spPr>
            <a:xfrm>
              <a:off x="1995450" y="1342975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3"/>
            <p:cNvSpPr/>
            <p:nvPr/>
          </p:nvSpPr>
          <p:spPr>
            <a:xfrm>
              <a:off x="2052050" y="134297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3"/>
            <p:cNvSpPr/>
            <p:nvPr/>
          </p:nvSpPr>
          <p:spPr>
            <a:xfrm>
              <a:off x="1658300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3"/>
            <p:cNvSpPr/>
            <p:nvPr/>
          </p:nvSpPr>
          <p:spPr>
            <a:xfrm>
              <a:off x="1712200" y="139030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3"/>
            <p:cNvSpPr/>
            <p:nvPr/>
          </p:nvSpPr>
          <p:spPr>
            <a:xfrm>
              <a:off x="1771475" y="13903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3"/>
            <p:cNvSpPr/>
            <p:nvPr/>
          </p:nvSpPr>
          <p:spPr>
            <a:xfrm>
              <a:off x="1828375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3"/>
            <p:cNvSpPr/>
            <p:nvPr/>
          </p:nvSpPr>
          <p:spPr>
            <a:xfrm>
              <a:off x="1882275" y="139030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3"/>
            <p:cNvSpPr/>
            <p:nvPr/>
          </p:nvSpPr>
          <p:spPr>
            <a:xfrm>
              <a:off x="1941550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3"/>
            <p:cNvSpPr/>
            <p:nvPr/>
          </p:nvSpPr>
          <p:spPr>
            <a:xfrm>
              <a:off x="1998150" y="13903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43"/>
            <p:cNvSpPr/>
            <p:nvPr/>
          </p:nvSpPr>
          <p:spPr>
            <a:xfrm>
              <a:off x="2052050" y="1390300"/>
              <a:ext cx="19175" cy="16175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43"/>
            <p:cNvSpPr/>
            <p:nvPr/>
          </p:nvSpPr>
          <p:spPr>
            <a:xfrm>
              <a:off x="1658300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43"/>
            <p:cNvSpPr/>
            <p:nvPr/>
          </p:nvSpPr>
          <p:spPr>
            <a:xfrm>
              <a:off x="1712200" y="14379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43"/>
            <p:cNvSpPr/>
            <p:nvPr/>
          </p:nvSpPr>
          <p:spPr>
            <a:xfrm>
              <a:off x="1771475" y="14379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04" y="647"/>
                    <a:pt x="660" y="504"/>
                    <a:pt x="660" y="324"/>
                  </a:cubicBezTo>
                  <a:cubicBezTo>
                    <a:pt x="660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43"/>
            <p:cNvSpPr/>
            <p:nvPr/>
          </p:nvSpPr>
          <p:spPr>
            <a:xfrm>
              <a:off x="1828375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43"/>
            <p:cNvSpPr/>
            <p:nvPr/>
          </p:nvSpPr>
          <p:spPr>
            <a:xfrm>
              <a:off x="1882275" y="14379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3"/>
            <p:cNvSpPr/>
            <p:nvPr/>
          </p:nvSpPr>
          <p:spPr>
            <a:xfrm>
              <a:off x="1941550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3"/>
            <p:cNvSpPr/>
            <p:nvPr/>
          </p:nvSpPr>
          <p:spPr>
            <a:xfrm>
              <a:off x="1998150" y="14379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6" y="1"/>
                    <a:pt x="0" y="144"/>
                    <a:pt x="0" y="324"/>
                  </a:cubicBezTo>
                  <a:cubicBezTo>
                    <a:pt x="0" y="504"/>
                    <a:pt x="156" y="647"/>
                    <a:pt x="336" y="647"/>
                  </a:cubicBezTo>
                  <a:cubicBezTo>
                    <a:pt x="504" y="647"/>
                    <a:pt x="659" y="504"/>
                    <a:pt x="659" y="324"/>
                  </a:cubicBezTo>
                  <a:cubicBezTo>
                    <a:pt x="659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43"/>
            <p:cNvSpPr/>
            <p:nvPr/>
          </p:nvSpPr>
          <p:spPr>
            <a:xfrm>
              <a:off x="2052050" y="14379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43"/>
            <p:cNvSpPr/>
            <p:nvPr/>
          </p:nvSpPr>
          <p:spPr>
            <a:xfrm>
              <a:off x="1655600" y="1485500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43"/>
            <p:cNvSpPr/>
            <p:nvPr/>
          </p:nvSpPr>
          <p:spPr>
            <a:xfrm>
              <a:off x="1712200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3"/>
            <p:cNvSpPr/>
            <p:nvPr/>
          </p:nvSpPr>
          <p:spPr>
            <a:xfrm>
              <a:off x="1768800" y="14855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1" y="0"/>
                  </a:moveTo>
                  <a:cubicBezTo>
                    <a:pt x="455" y="0"/>
                    <a:pt x="449" y="1"/>
                    <a:pt x="443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51"/>
                    <a:pt x="622" y="0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3"/>
            <p:cNvSpPr/>
            <p:nvPr/>
          </p:nvSpPr>
          <p:spPr>
            <a:xfrm>
              <a:off x="1825675" y="1485500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3"/>
            <p:cNvSpPr/>
            <p:nvPr/>
          </p:nvSpPr>
          <p:spPr>
            <a:xfrm>
              <a:off x="1882275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1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3"/>
            <p:cNvSpPr/>
            <p:nvPr/>
          </p:nvSpPr>
          <p:spPr>
            <a:xfrm>
              <a:off x="1938875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3"/>
            <p:cNvSpPr/>
            <p:nvPr/>
          </p:nvSpPr>
          <p:spPr>
            <a:xfrm>
              <a:off x="1995450" y="1485500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3"/>
            <p:cNvSpPr/>
            <p:nvPr/>
          </p:nvSpPr>
          <p:spPr>
            <a:xfrm>
              <a:off x="2052050" y="14855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3"/>
            <p:cNvSpPr/>
            <p:nvPr/>
          </p:nvSpPr>
          <p:spPr>
            <a:xfrm>
              <a:off x="1658300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3"/>
            <p:cNvSpPr/>
            <p:nvPr/>
          </p:nvSpPr>
          <p:spPr>
            <a:xfrm>
              <a:off x="1712200" y="1532825"/>
              <a:ext cx="18875" cy="16325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3"/>
            <p:cNvSpPr/>
            <p:nvPr/>
          </p:nvSpPr>
          <p:spPr>
            <a:xfrm>
              <a:off x="1771475" y="1532825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3"/>
            <p:cNvSpPr/>
            <p:nvPr/>
          </p:nvSpPr>
          <p:spPr>
            <a:xfrm>
              <a:off x="1828375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43"/>
            <p:cNvSpPr/>
            <p:nvPr/>
          </p:nvSpPr>
          <p:spPr>
            <a:xfrm>
              <a:off x="1882275" y="1532825"/>
              <a:ext cx="18875" cy="16325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43"/>
            <p:cNvSpPr/>
            <p:nvPr/>
          </p:nvSpPr>
          <p:spPr>
            <a:xfrm>
              <a:off x="1941550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43"/>
            <p:cNvSpPr/>
            <p:nvPr/>
          </p:nvSpPr>
          <p:spPr>
            <a:xfrm>
              <a:off x="1998150" y="1532825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43"/>
            <p:cNvSpPr/>
            <p:nvPr/>
          </p:nvSpPr>
          <p:spPr>
            <a:xfrm>
              <a:off x="2052050" y="1532825"/>
              <a:ext cx="19175" cy="16325"/>
            </a:xfrm>
            <a:custGeom>
              <a:avLst/>
              <a:gdLst/>
              <a:ahLst/>
              <a:cxnLst/>
              <a:rect l="l" t="t" r="r" b="b"/>
              <a:pathLst>
                <a:path w="767" h="653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43"/>
            <p:cNvSpPr/>
            <p:nvPr/>
          </p:nvSpPr>
          <p:spPr>
            <a:xfrm>
              <a:off x="1655600" y="158042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43"/>
            <p:cNvSpPr/>
            <p:nvPr/>
          </p:nvSpPr>
          <p:spPr>
            <a:xfrm>
              <a:off x="1712200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43"/>
            <p:cNvSpPr/>
            <p:nvPr/>
          </p:nvSpPr>
          <p:spPr>
            <a:xfrm>
              <a:off x="1768800" y="158042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3"/>
            <p:cNvSpPr/>
            <p:nvPr/>
          </p:nvSpPr>
          <p:spPr>
            <a:xfrm>
              <a:off x="1825675" y="158042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3"/>
            <p:cNvSpPr/>
            <p:nvPr/>
          </p:nvSpPr>
          <p:spPr>
            <a:xfrm>
              <a:off x="1882275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3"/>
            <p:cNvSpPr/>
            <p:nvPr/>
          </p:nvSpPr>
          <p:spPr>
            <a:xfrm>
              <a:off x="1938875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3"/>
            <p:cNvSpPr/>
            <p:nvPr/>
          </p:nvSpPr>
          <p:spPr>
            <a:xfrm>
              <a:off x="1995450" y="1580425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3"/>
            <p:cNvSpPr/>
            <p:nvPr/>
          </p:nvSpPr>
          <p:spPr>
            <a:xfrm>
              <a:off x="2052050" y="158042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3"/>
            <p:cNvSpPr/>
            <p:nvPr/>
          </p:nvSpPr>
          <p:spPr>
            <a:xfrm>
              <a:off x="1658300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3"/>
            <p:cNvSpPr/>
            <p:nvPr/>
          </p:nvSpPr>
          <p:spPr>
            <a:xfrm>
              <a:off x="1712200" y="162805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3"/>
            <p:cNvSpPr/>
            <p:nvPr/>
          </p:nvSpPr>
          <p:spPr>
            <a:xfrm>
              <a:off x="1771475" y="1627750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6" y="0"/>
                  </a:moveTo>
                  <a:cubicBezTo>
                    <a:pt x="157" y="0"/>
                    <a:pt x="1" y="156"/>
                    <a:pt x="1" y="335"/>
                  </a:cubicBezTo>
                  <a:cubicBezTo>
                    <a:pt x="1" y="515"/>
                    <a:pt x="157" y="659"/>
                    <a:pt x="336" y="659"/>
                  </a:cubicBezTo>
                  <a:cubicBezTo>
                    <a:pt x="504" y="659"/>
                    <a:pt x="660" y="515"/>
                    <a:pt x="660" y="335"/>
                  </a:cubicBezTo>
                  <a:cubicBezTo>
                    <a:pt x="660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3"/>
            <p:cNvSpPr/>
            <p:nvPr/>
          </p:nvSpPr>
          <p:spPr>
            <a:xfrm>
              <a:off x="1828375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3"/>
            <p:cNvSpPr/>
            <p:nvPr/>
          </p:nvSpPr>
          <p:spPr>
            <a:xfrm>
              <a:off x="1882275" y="162805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3"/>
            <p:cNvSpPr/>
            <p:nvPr/>
          </p:nvSpPr>
          <p:spPr>
            <a:xfrm>
              <a:off x="1941550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5" y="0"/>
                    <a:pt x="1" y="156"/>
                    <a:pt x="1" y="335"/>
                  </a:cubicBezTo>
                  <a:cubicBezTo>
                    <a:pt x="1" y="515"/>
                    <a:pt x="145" y="659"/>
                    <a:pt x="324" y="659"/>
                  </a:cubicBezTo>
                  <a:cubicBezTo>
                    <a:pt x="504" y="659"/>
                    <a:pt x="648" y="515"/>
                    <a:pt x="648" y="335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3"/>
            <p:cNvSpPr/>
            <p:nvPr/>
          </p:nvSpPr>
          <p:spPr>
            <a:xfrm>
              <a:off x="1998150" y="1627750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6" y="0"/>
                  </a:moveTo>
                  <a:cubicBezTo>
                    <a:pt x="156" y="0"/>
                    <a:pt x="0" y="156"/>
                    <a:pt x="0" y="335"/>
                  </a:cubicBezTo>
                  <a:cubicBezTo>
                    <a:pt x="0" y="515"/>
                    <a:pt x="156" y="659"/>
                    <a:pt x="336" y="659"/>
                  </a:cubicBezTo>
                  <a:cubicBezTo>
                    <a:pt x="504" y="659"/>
                    <a:pt x="659" y="515"/>
                    <a:pt x="659" y="335"/>
                  </a:cubicBezTo>
                  <a:cubicBezTo>
                    <a:pt x="659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3"/>
            <p:cNvSpPr/>
            <p:nvPr/>
          </p:nvSpPr>
          <p:spPr>
            <a:xfrm>
              <a:off x="2052050" y="1628050"/>
              <a:ext cx="19175" cy="16175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3"/>
            <p:cNvSpPr/>
            <p:nvPr/>
          </p:nvSpPr>
          <p:spPr>
            <a:xfrm>
              <a:off x="1658300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3"/>
            <p:cNvSpPr/>
            <p:nvPr/>
          </p:nvSpPr>
          <p:spPr>
            <a:xfrm>
              <a:off x="1712200" y="1675350"/>
              <a:ext cx="18875" cy="16475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3"/>
            <p:cNvSpPr/>
            <p:nvPr/>
          </p:nvSpPr>
          <p:spPr>
            <a:xfrm>
              <a:off x="1771475" y="16753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59"/>
                    <a:pt x="336" y="659"/>
                  </a:cubicBezTo>
                  <a:cubicBezTo>
                    <a:pt x="504" y="659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3"/>
            <p:cNvSpPr/>
            <p:nvPr/>
          </p:nvSpPr>
          <p:spPr>
            <a:xfrm>
              <a:off x="1828375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3"/>
            <p:cNvSpPr/>
            <p:nvPr/>
          </p:nvSpPr>
          <p:spPr>
            <a:xfrm>
              <a:off x="1882275" y="1675350"/>
              <a:ext cx="18875" cy="16475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3"/>
            <p:cNvSpPr/>
            <p:nvPr/>
          </p:nvSpPr>
          <p:spPr>
            <a:xfrm>
              <a:off x="1941550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59"/>
                    <a:pt x="324" y="659"/>
                  </a:cubicBezTo>
                  <a:cubicBezTo>
                    <a:pt x="504" y="659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3"/>
            <p:cNvSpPr/>
            <p:nvPr/>
          </p:nvSpPr>
          <p:spPr>
            <a:xfrm>
              <a:off x="1998150" y="16753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59"/>
                    <a:pt x="336" y="659"/>
                  </a:cubicBezTo>
                  <a:cubicBezTo>
                    <a:pt x="504" y="659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3"/>
            <p:cNvSpPr/>
            <p:nvPr/>
          </p:nvSpPr>
          <p:spPr>
            <a:xfrm>
              <a:off x="2052050" y="1675350"/>
              <a:ext cx="19175" cy="16475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0"/>
                  </a:moveTo>
                  <a:cubicBezTo>
                    <a:pt x="156" y="0"/>
                    <a:pt x="0" y="348"/>
                    <a:pt x="216" y="563"/>
                  </a:cubicBezTo>
                  <a:cubicBezTo>
                    <a:pt x="281" y="629"/>
                    <a:pt x="362" y="658"/>
                    <a:pt x="441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07" name="Google Shape;3107;p43"/>
          <p:cNvCxnSpPr/>
          <p:nvPr/>
        </p:nvCxnSpPr>
        <p:spPr>
          <a:xfrm>
            <a:off x="8355450" y="9450"/>
            <a:ext cx="0" cy="2559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TITLE_AND_TWO_COLUMNS_1_2_1_1_1_2">
    <p:spTree>
      <p:nvGrpSpPr>
        <p:cNvPr id="1" name="Shape 3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9" name="Google Shape;3109;p44"/>
          <p:cNvCxnSpPr/>
          <p:nvPr/>
        </p:nvCxnSpPr>
        <p:spPr>
          <a:xfrm>
            <a:off x="8570950" y="0"/>
            <a:ext cx="0" cy="166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10" name="Google Shape;3110;p44"/>
          <p:cNvSpPr/>
          <p:nvPr/>
        </p:nvSpPr>
        <p:spPr>
          <a:xfrm>
            <a:off x="8403715" y="1391578"/>
            <a:ext cx="334467" cy="304739"/>
          </a:xfrm>
          <a:custGeom>
            <a:avLst/>
            <a:gdLst/>
            <a:ahLst/>
            <a:cxnLst/>
            <a:rect l="l" t="t" r="r" b="b"/>
            <a:pathLst>
              <a:path w="10002" h="9113" extrusionOk="0">
                <a:moveTo>
                  <a:pt x="5003" y="0"/>
                </a:moveTo>
                <a:cubicBezTo>
                  <a:pt x="3837" y="0"/>
                  <a:pt x="2672" y="447"/>
                  <a:pt x="1785" y="1339"/>
                </a:cubicBezTo>
                <a:cubicBezTo>
                  <a:pt x="1" y="3112"/>
                  <a:pt x="1" y="5998"/>
                  <a:pt x="1785" y="7783"/>
                </a:cubicBezTo>
                <a:cubicBezTo>
                  <a:pt x="2672" y="8669"/>
                  <a:pt x="3837" y="9112"/>
                  <a:pt x="5003" y="9112"/>
                </a:cubicBezTo>
                <a:cubicBezTo>
                  <a:pt x="6169" y="9112"/>
                  <a:pt x="7337" y="8669"/>
                  <a:pt x="8229" y="7783"/>
                </a:cubicBezTo>
                <a:cubicBezTo>
                  <a:pt x="10002" y="5998"/>
                  <a:pt x="10002" y="3112"/>
                  <a:pt x="8229" y="1339"/>
                </a:cubicBezTo>
                <a:cubicBezTo>
                  <a:pt x="7337" y="447"/>
                  <a:pt x="6169" y="0"/>
                  <a:pt x="50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1" name="Google Shape;3111;p44"/>
          <p:cNvGrpSpPr/>
          <p:nvPr/>
        </p:nvGrpSpPr>
        <p:grpSpPr>
          <a:xfrm>
            <a:off x="7912658" y="-9"/>
            <a:ext cx="555940" cy="467056"/>
            <a:chOff x="1655600" y="1342675"/>
            <a:chExt cx="415625" cy="349175"/>
          </a:xfrm>
        </p:grpSpPr>
        <p:sp>
          <p:nvSpPr>
            <p:cNvPr id="3112" name="Google Shape;3112;p44"/>
            <p:cNvSpPr/>
            <p:nvPr/>
          </p:nvSpPr>
          <p:spPr>
            <a:xfrm>
              <a:off x="1655600" y="134297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4"/>
            <p:cNvSpPr/>
            <p:nvPr/>
          </p:nvSpPr>
          <p:spPr>
            <a:xfrm>
              <a:off x="1712200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4"/>
            <p:cNvSpPr/>
            <p:nvPr/>
          </p:nvSpPr>
          <p:spPr>
            <a:xfrm>
              <a:off x="1768800" y="134297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4"/>
            <p:cNvSpPr/>
            <p:nvPr/>
          </p:nvSpPr>
          <p:spPr>
            <a:xfrm>
              <a:off x="1825675" y="1342675"/>
              <a:ext cx="18900" cy="1650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3"/>
                    <a:pt x="1" y="360"/>
                    <a:pt x="192" y="564"/>
                  </a:cubicBezTo>
                  <a:cubicBezTo>
                    <a:pt x="258" y="630"/>
                    <a:pt x="339" y="659"/>
                    <a:pt x="419" y="659"/>
                  </a:cubicBezTo>
                  <a:cubicBezTo>
                    <a:pt x="586" y="659"/>
                    <a:pt x="747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4"/>
            <p:cNvSpPr/>
            <p:nvPr/>
          </p:nvSpPr>
          <p:spPr>
            <a:xfrm>
              <a:off x="1882275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4"/>
            <p:cNvSpPr/>
            <p:nvPr/>
          </p:nvSpPr>
          <p:spPr>
            <a:xfrm>
              <a:off x="1938875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44"/>
            <p:cNvSpPr/>
            <p:nvPr/>
          </p:nvSpPr>
          <p:spPr>
            <a:xfrm>
              <a:off x="1995450" y="1342975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4"/>
            <p:cNvSpPr/>
            <p:nvPr/>
          </p:nvSpPr>
          <p:spPr>
            <a:xfrm>
              <a:off x="2052050" y="134297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4"/>
            <p:cNvSpPr/>
            <p:nvPr/>
          </p:nvSpPr>
          <p:spPr>
            <a:xfrm>
              <a:off x="1658300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4"/>
            <p:cNvSpPr/>
            <p:nvPr/>
          </p:nvSpPr>
          <p:spPr>
            <a:xfrm>
              <a:off x="1712200" y="139030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4"/>
            <p:cNvSpPr/>
            <p:nvPr/>
          </p:nvSpPr>
          <p:spPr>
            <a:xfrm>
              <a:off x="1771475" y="13903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4"/>
            <p:cNvSpPr/>
            <p:nvPr/>
          </p:nvSpPr>
          <p:spPr>
            <a:xfrm>
              <a:off x="1828375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4"/>
            <p:cNvSpPr/>
            <p:nvPr/>
          </p:nvSpPr>
          <p:spPr>
            <a:xfrm>
              <a:off x="1882275" y="139030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4"/>
            <p:cNvSpPr/>
            <p:nvPr/>
          </p:nvSpPr>
          <p:spPr>
            <a:xfrm>
              <a:off x="1941550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4"/>
            <p:cNvSpPr/>
            <p:nvPr/>
          </p:nvSpPr>
          <p:spPr>
            <a:xfrm>
              <a:off x="1998150" y="13903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4"/>
            <p:cNvSpPr/>
            <p:nvPr/>
          </p:nvSpPr>
          <p:spPr>
            <a:xfrm>
              <a:off x="2052050" y="1390300"/>
              <a:ext cx="19175" cy="16175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4"/>
            <p:cNvSpPr/>
            <p:nvPr/>
          </p:nvSpPr>
          <p:spPr>
            <a:xfrm>
              <a:off x="1658300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4"/>
            <p:cNvSpPr/>
            <p:nvPr/>
          </p:nvSpPr>
          <p:spPr>
            <a:xfrm>
              <a:off x="1712200" y="14379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4"/>
            <p:cNvSpPr/>
            <p:nvPr/>
          </p:nvSpPr>
          <p:spPr>
            <a:xfrm>
              <a:off x="1771475" y="14379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04" y="647"/>
                    <a:pt x="660" y="504"/>
                    <a:pt x="660" y="324"/>
                  </a:cubicBezTo>
                  <a:cubicBezTo>
                    <a:pt x="660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4"/>
            <p:cNvSpPr/>
            <p:nvPr/>
          </p:nvSpPr>
          <p:spPr>
            <a:xfrm>
              <a:off x="1828375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4"/>
            <p:cNvSpPr/>
            <p:nvPr/>
          </p:nvSpPr>
          <p:spPr>
            <a:xfrm>
              <a:off x="1882275" y="14379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4"/>
            <p:cNvSpPr/>
            <p:nvPr/>
          </p:nvSpPr>
          <p:spPr>
            <a:xfrm>
              <a:off x="1941550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4"/>
            <p:cNvSpPr/>
            <p:nvPr/>
          </p:nvSpPr>
          <p:spPr>
            <a:xfrm>
              <a:off x="1998150" y="14379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6" y="1"/>
                    <a:pt x="0" y="144"/>
                    <a:pt x="0" y="324"/>
                  </a:cubicBezTo>
                  <a:cubicBezTo>
                    <a:pt x="0" y="504"/>
                    <a:pt x="156" y="647"/>
                    <a:pt x="336" y="647"/>
                  </a:cubicBezTo>
                  <a:cubicBezTo>
                    <a:pt x="504" y="647"/>
                    <a:pt x="659" y="504"/>
                    <a:pt x="659" y="324"/>
                  </a:cubicBezTo>
                  <a:cubicBezTo>
                    <a:pt x="659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4"/>
            <p:cNvSpPr/>
            <p:nvPr/>
          </p:nvSpPr>
          <p:spPr>
            <a:xfrm>
              <a:off x="2052050" y="14379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44"/>
            <p:cNvSpPr/>
            <p:nvPr/>
          </p:nvSpPr>
          <p:spPr>
            <a:xfrm>
              <a:off x="1655600" y="1485500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44"/>
            <p:cNvSpPr/>
            <p:nvPr/>
          </p:nvSpPr>
          <p:spPr>
            <a:xfrm>
              <a:off x="1712200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44"/>
            <p:cNvSpPr/>
            <p:nvPr/>
          </p:nvSpPr>
          <p:spPr>
            <a:xfrm>
              <a:off x="1768800" y="14855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1" y="0"/>
                  </a:moveTo>
                  <a:cubicBezTo>
                    <a:pt x="455" y="0"/>
                    <a:pt x="449" y="1"/>
                    <a:pt x="443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51"/>
                    <a:pt x="622" y="0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44"/>
            <p:cNvSpPr/>
            <p:nvPr/>
          </p:nvSpPr>
          <p:spPr>
            <a:xfrm>
              <a:off x="1825675" y="1485500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4"/>
            <p:cNvSpPr/>
            <p:nvPr/>
          </p:nvSpPr>
          <p:spPr>
            <a:xfrm>
              <a:off x="1882275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1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44"/>
            <p:cNvSpPr/>
            <p:nvPr/>
          </p:nvSpPr>
          <p:spPr>
            <a:xfrm>
              <a:off x="1938875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44"/>
            <p:cNvSpPr/>
            <p:nvPr/>
          </p:nvSpPr>
          <p:spPr>
            <a:xfrm>
              <a:off x="1995450" y="1485500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4"/>
            <p:cNvSpPr/>
            <p:nvPr/>
          </p:nvSpPr>
          <p:spPr>
            <a:xfrm>
              <a:off x="2052050" y="14855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4"/>
            <p:cNvSpPr/>
            <p:nvPr/>
          </p:nvSpPr>
          <p:spPr>
            <a:xfrm>
              <a:off x="1658300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44"/>
            <p:cNvSpPr/>
            <p:nvPr/>
          </p:nvSpPr>
          <p:spPr>
            <a:xfrm>
              <a:off x="1712200" y="1532825"/>
              <a:ext cx="18875" cy="16325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44"/>
            <p:cNvSpPr/>
            <p:nvPr/>
          </p:nvSpPr>
          <p:spPr>
            <a:xfrm>
              <a:off x="1771475" y="1532825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44"/>
            <p:cNvSpPr/>
            <p:nvPr/>
          </p:nvSpPr>
          <p:spPr>
            <a:xfrm>
              <a:off x="1828375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44"/>
            <p:cNvSpPr/>
            <p:nvPr/>
          </p:nvSpPr>
          <p:spPr>
            <a:xfrm>
              <a:off x="1882275" y="1532825"/>
              <a:ext cx="18875" cy="16325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44"/>
            <p:cNvSpPr/>
            <p:nvPr/>
          </p:nvSpPr>
          <p:spPr>
            <a:xfrm>
              <a:off x="1941550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4"/>
            <p:cNvSpPr/>
            <p:nvPr/>
          </p:nvSpPr>
          <p:spPr>
            <a:xfrm>
              <a:off x="1998150" y="1532825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4"/>
            <p:cNvSpPr/>
            <p:nvPr/>
          </p:nvSpPr>
          <p:spPr>
            <a:xfrm>
              <a:off x="2052050" y="1532825"/>
              <a:ext cx="19175" cy="16325"/>
            </a:xfrm>
            <a:custGeom>
              <a:avLst/>
              <a:gdLst/>
              <a:ahLst/>
              <a:cxnLst/>
              <a:rect l="l" t="t" r="r" b="b"/>
              <a:pathLst>
                <a:path w="767" h="653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44"/>
            <p:cNvSpPr/>
            <p:nvPr/>
          </p:nvSpPr>
          <p:spPr>
            <a:xfrm>
              <a:off x="1655600" y="158042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44"/>
            <p:cNvSpPr/>
            <p:nvPr/>
          </p:nvSpPr>
          <p:spPr>
            <a:xfrm>
              <a:off x="1712200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44"/>
            <p:cNvSpPr/>
            <p:nvPr/>
          </p:nvSpPr>
          <p:spPr>
            <a:xfrm>
              <a:off x="1768800" y="158042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44"/>
            <p:cNvSpPr/>
            <p:nvPr/>
          </p:nvSpPr>
          <p:spPr>
            <a:xfrm>
              <a:off x="1825675" y="158042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44"/>
            <p:cNvSpPr/>
            <p:nvPr/>
          </p:nvSpPr>
          <p:spPr>
            <a:xfrm>
              <a:off x="1882275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44"/>
            <p:cNvSpPr/>
            <p:nvPr/>
          </p:nvSpPr>
          <p:spPr>
            <a:xfrm>
              <a:off x="1938875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44"/>
            <p:cNvSpPr/>
            <p:nvPr/>
          </p:nvSpPr>
          <p:spPr>
            <a:xfrm>
              <a:off x="1995450" y="1580425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44"/>
            <p:cNvSpPr/>
            <p:nvPr/>
          </p:nvSpPr>
          <p:spPr>
            <a:xfrm>
              <a:off x="2052050" y="158042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44"/>
            <p:cNvSpPr/>
            <p:nvPr/>
          </p:nvSpPr>
          <p:spPr>
            <a:xfrm>
              <a:off x="1658300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44"/>
            <p:cNvSpPr/>
            <p:nvPr/>
          </p:nvSpPr>
          <p:spPr>
            <a:xfrm>
              <a:off x="1712200" y="162805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44"/>
            <p:cNvSpPr/>
            <p:nvPr/>
          </p:nvSpPr>
          <p:spPr>
            <a:xfrm>
              <a:off x="1771475" y="1627750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6" y="0"/>
                  </a:moveTo>
                  <a:cubicBezTo>
                    <a:pt x="157" y="0"/>
                    <a:pt x="1" y="156"/>
                    <a:pt x="1" y="335"/>
                  </a:cubicBezTo>
                  <a:cubicBezTo>
                    <a:pt x="1" y="515"/>
                    <a:pt x="157" y="659"/>
                    <a:pt x="336" y="659"/>
                  </a:cubicBezTo>
                  <a:cubicBezTo>
                    <a:pt x="504" y="659"/>
                    <a:pt x="660" y="515"/>
                    <a:pt x="660" y="335"/>
                  </a:cubicBezTo>
                  <a:cubicBezTo>
                    <a:pt x="660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44"/>
            <p:cNvSpPr/>
            <p:nvPr/>
          </p:nvSpPr>
          <p:spPr>
            <a:xfrm>
              <a:off x="1828375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4"/>
            <p:cNvSpPr/>
            <p:nvPr/>
          </p:nvSpPr>
          <p:spPr>
            <a:xfrm>
              <a:off x="1882275" y="162805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4"/>
            <p:cNvSpPr/>
            <p:nvPr/>
          </p:nvSpPr>
          <p:spPr>
            <a:xfrm>
              <a:off x="1941550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5" y="0"/>
                    <a:pt x="1" y="156"/>
                    <a:pt x="1" y="335"/>
                  </a:cubicBezTo>
                  <a:cubicBezTo>
                    <a:pt x="1" y="515"/>
                    <a:pt x="145" y="659"/>
                    <a:pt x="324" y="659"/>
                  </a:cubicBezTo>
                  <a:cubicBezTo>
                    <a:pt x="504" y="659"/>
                    <a:pt x="648" y="515"/>
                    <a:pt x="648" y="335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4"/>
            <p:cNvSpPr/>
            <p:nvPr/>
          </p:nvSpPr>
          <p:spPr>
            <a:xfrm>
              <a:off x="1998150" y="1627750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6" y="0"/>
                  </a:moveTo>
                  <a:cubicBezTo>
                    <a:pt x="156" y="0"/>
                    <a:pt x="0" y="156"/>
                    <a:pt x="0" y="335"/>
                  </a:cubicBezTo>
                  <a:cubicBezTo>
                    <a:pt x="0" y="515"/>
                    <a:pt x="156" y="659"/>
                    <a:pt x="336" y="659"/>
                  </a:cubicBezTo>
                  <a:cubicBezTo>
                    <a:pt x="504" y="659"/>
                    <a:pt x="659" y="515"/>
                    <a:pt x="659" y="335"/>
                  </a:cubicBezTo>
                  <a:cubicBezTo>
                    <a:pt x="659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4"/>
            <p:cNvSpPr/>
            <p:nvPr/>
          </p:nvSpPr>
          <p:spPr>
            <a:xfrm>
              <a:off x="2052050" y="1628050"/>
              <a:ext cx="19175" cy="16175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4"/>
            <p:cNvSpPr/>
            <p:nvPr/>
          </p:nvSpPr>
          <p:spPr>
            <a:xfrm>
              <a:off x="1658300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44"/>
            <p:cNvSpPr/>
            <p:nvPr/>
          </p:nvSpPr>
          <p:spPr>
            <a:xfrm>
              <a:off x="1712200" y="1675350"/>
              <a:ext cx="18875" cy="16475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44"/>
            <p:cNvSpPr/>
            <p:nvPr/>
          </p:nvSpPr>
          <p:spPr>
            <a:xfrm>
              <a:off x="1771475" y="16753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59"/>
                    <a:pt x="336" y="659"/>
                  </a:cubicBezTo>
                  <a:cubicBezTo>
                    <a:pt x="504" y="659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4"/>
            <p:cNvSpPr/>
            <p:nvPr/>
          </p:nvSpPr>
          <p:spPr>
            <a:xfrm>
              <a:off x="1828375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4"/>
            <p:cNvSpPr/>
            <p:nvPr/>
          </p:nvSpPr>
          <p:spPr>
            <a:xfrm>
              <a:off x="1882275" y="1675350"/>
              <a:ext cx="18875" cy="16475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4"/>
            <p:cNvSpPr/>
            <p:nvPr/>
          </p:nvSpPr>
          <p:spPr>
            <a:xfrm>
              <a:off x="1941550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59"/>
                    <a:pt x="324" y="659"/>
                  </a:cubicBezTo>
                  <a:cubicBezTo>
                    <a:pt x="504" y="659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4"/>
            <p:cNvSpPr/>
            <p:nvPr/>
          </p:nvSpPr>
          <p:spPr>
            <a:xfrm>
              <a:off x="1998150" y="16753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59"/>
                    <a:pt x="336" y="659"/>
                  </a:cubicBezTo>
                  <a:cubicBezTo>
                    <a:pt x="504" y="659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44"/>
            <p:cNvSpPr/>
            <p:nvPr/>
          </p:nvSpPr>
          <p:spPr>
            <a:xfrm>
              <a:off x="2052050" y="1675350"/>
              <a:ext cx="19175" cy="16475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0"/>
                  </a:moveTo>
                  <a:cubicBezTo>
                    <a:pt x="156" y="0"/>
                    <a:pt x="0" y="348"/>
                    <a:pt x="216" y="563"/>
                  </a:cubicBezTo>
                  <a:cubicBezTo>
                    <a:pt x="281" y="629"/>
                    <a:pt x="362" y="658"/>
                    <a:pt x="441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6" name="Google Shape;3176;p44"/>
          <p:cNvSpPr/>
          <p:nvPr/>
        </p:nvSpPr>
        <p:spPr>
          <a:xfrm>
            <a:off x="6852626" y="677006"/>
            <a:ext cx="2291376" cy="259160"/>
          </a:xfrm>
          <a:custGeom>
            <a:avLst/>
            <a:gdLst/>
            <a:ahLst/>
            <a:cxnLst/>
            <a:rect l="l" t="t" r="r" b="b"/>
            <a:pathLst>
              <a:path w="68522" h="7750" extrusionOk="0">
                <a:moveTo>
                  <a:pt x="1" y="0"/>
                </a:moveTo>
                <a:lnTo>
                  <a:pt x="1" y="7750"/>
                </a:lnTo>
                <a:lnTo>
                  <a:pt x="68522" y="7750"/>
                </a:lnTo>
                <a:lnTo>
                  <a:pt x="685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7" name="Google Shape;3177;p44"/>
          <p:cNvSpPr/>
          <p:nvPr/>
        </p:nvSpPr>
        <p:spPr>
          <a:xfrm rot="5400000">
            <a:off x="580899" y="4194150"/>
            <a:ext cx="368466" cy="1530255"/>
          </a:xfrm>
          <a:custGeom>
            <a:avLst/>
            <a:gdLst/>
            <a:ahLst/>
            <a:cxnLst/>
            <a:rect l="l" t="t" r="r" b="b"/>
            <a:pathLst>
              <a:path w="19236" h="79888" extrusionOk="0">
                <a:moveTo>
                  <a:pt x="1" y="1"/>
                </a:moveTo>
                <a:lnTo>
                  <a:pt x="1" y="79888"/>
                </a:lnTo>
                <a:lnTo>
                  <a:pt x="19236" y="79888"/>
                </a:lnTo>
                <a:lnTo>
                  <a:pt x="192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"/>
          <p:cNvSpPr/>
          <p:nvPr/>
        </p:nvSpPr>
        <p:spPr>
          <a:xfrm>
            <a:off x="713237" y="539500"/>
            <a:ext cx="4934100" cy="460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8"/>
          <p:cNvSpPr/>
          <p:nvPr/>
        </p:nvSpPr>
        <p:spPr>
          <a:xfrm>
            <a:off x="5683746" y="1223255"/>
            <a:ext cx="443414" cy="403922"/>
          </a:xfrm>
          <a:custGeom>
            <a:avLst/>
            <a:gdLst/>
            <a:ahLst/>
            <a:cxnLst/>
            <a:rect l="l" t="t" r="r" b="b"/>
            <a:pathLst>
              <a:path w="13260" h="12079" extrusionOk="0">
                <a:moveTo>
                  <a:pt x="6630" y="0"/>
                </a:moveTo>
                <a:cubicBezTo>
                  <a:pt x="5085" y="0"/>
                  <a:pt x="3540" y="590"/>
                  <a:pt x="2360" y="1770"/>
                </a:cubicBezTo>
                <a:cubicBezTo>
                  <a:pt x="1" y="4129"/>
                  <a:pt x="1" y="7950"/>
                  <a:pt x="2360" y="10309"/>
                </a:cubicBezTo>
                <a:cubicBezTo>
                  <a:pt x="3540" y="11489"/>
                  <a:pt x="5085" y="12079"/>
                  <a:pt x="6630" y="12079"/>
                </a:cubicBezTo>
                <a:cubicBezTo>
                  <a:pt x="8175" y="12079"/>
                  <a:pt x="9720" y="11489"/>
                  <a:pt x="10900" y="10309"/>
                </a:cubicBezTo>
                <a:cubicBezTo>
                  <a:pt x="13260" y="7950"/>
                  <a:pt x="13260" y="4129"/>
                  <a:pt x="10900" y="1770"/>
                </a:cubicBezTo>
                <a:cubicBezTo>
                  <a:pt x="9720" y="590"/>
                  <a:pt x="8175" y="0"/>
                  <a:pt x="663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8"/>
          <p:cNvSpPr/>
          <p:nvPr/>
        </p:nvSpPr>
        <p:spPr>
          <a:xfrm>
            <a:off x="5647330" y="0"/>
            <a:ext cx="136201" cy="2077493"/>
          </a:xfrm>
          <a:custGeom>
            <a:avLst/>
            <a:gdLst/>
            <a:ahLst/>
            <a:cxnLst/>
            <a:rect l="l" t="t" r="r" b="b"/>
            <a:pathLst>
              <a:path w="4073" h="62126" extrusionOk="0">
                <a:moveTo>
                  <a:pt x="0" y="0"/>
                </a:moveTo>
                <a:lnTo>
                  <a:pt x="0" y="62125"/>
                </a:lnTo>
                <a:lnTo>
                  <a:pt x="4072" y="62125"/>
                </a:lnTo>
                <a:lnTo>
                  <a:pt x="407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8"/>
          <p:cNvSpPr/>
          <p:nvPr/>
        </p:nvSpPr>
        <p:spPr>
          <a:xfrm flipH="1">
            <a:off x="7174094" y="2066784"/>
            <a:ext cx="624425" cy="624425"/>
          </a:xfrm>
          <a:custGeom>
            <a:avLst/>
            <a:gdLst/>
            <a:ahLst/>
            <a:cxnLst/>
            <a:rect l="l" t="t" r="r" b="b"/>
            <a:pathLst>
              <a:path w="18673" h="18673" fill="none" extrusionOk="0">
                <a:moveTo>
                  <a:pt x="18672" y="9330"/>
                </a:moveTo>
                <a:cubicBezTo>
                  <a:pt x="18672" y="14493"/>
                  <a:pt x="14492" y="18673"/>
                  <a:pt x="9330" y="18673"/>
                </a:cubicBezTo>
                <a:cubicBezTo>
                  <a:pt x="4180" y="18673"/>
                  <a:pt x="0" y="14493"/>
                  <a:pt x="0" y="9330"/>
                </a:cubicBezTo>
                <a:cubicBezTo>
                  <a:pt x="0" y="4180"/>
                  <a:pt x="4180" y="0"/>
                  <a:pt x="9330" y="0"/>
                </a:cubicBezTo>
                <a:cubicBezTo>
                  <a:pt x="14492" y="0"/>
                  <a:pt x="18672" y="4180"/>
                  <a:pt x="18672" y="933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8"/>
          <p:cNvSpPr/>
          <p:nvPr/>
        </p:nvSpPr>
        <p:spPr>
          <a:xfrm flipH="1">
            <a:off x="5783523" y="1361877"/>
            <a:ext cx="2164003" cy="1311316"/>
          </a:xfrm>
          <a:custGeom>
            <a:avLst/>
            <a:gdLst/>
            <a:ahLst/>
            <a:cxnLst/>
            <a:rect l="l" t="t" r="r" b="b"/>
            <a:pathLst>
              <a:path w="64713" h="39214" fill="none" extrusionOk="0">
                <a:moveTo>
                  <a:pt x="1" y="39214"/>
                </a:moveTo>
                <a:lnTo>
                  <a:pt x="64713" y="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8"/>
          <p:cNvSpPr/>
          <p:nvPr/>
        </p:nvSpPr>
        <p:spPr>
          <a:xfrm>
            <a:off x="8137302" y="4443150"/>
            <a:ext cx="1046869" cy="165428"/>
          </a:xfrm>
          <a:custGeom>
            <a:avLst/>
            <a:gdLst/>
            <a:ahLst/>
            <a:cxnLst/>
            <a:rect l="l" t="t" r="r" b="b"/>
            <a:pathLst>
              <a:path w="21752" h="4947" extrusionOk="0">
                <a:moveTo>
                  <a:pt x="1" y="0"/>
                </a:moveTo>
                <a:lnTo>
                  <a:pt x="1" y="4947"/>
                </a:lnTo>
                <a:lnTo>
                  <a:pt x="21751" y="4947"/>
                </a:lnTo>
                <a:lnTo>
                  <a:pt x="2175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8"/>
          <p:cNvSpPr/>
          <p:nvPr/>
        </p:nvSpPr>
        <p:spPr>
          <a:xfrm>
            <a:off x="8251141" y="4488751"/>
            <a:ext cx="379343" cy="332360"/>
          </a:xfrm>
          <a:custGeom>
            <a:avLst/>
            <a:gdLst/>
            <a:ahLst/>
            <a:cxnLst/>
            <a:rect l="l" t="t" r="r" b="b"/>
            <a:pathLst>
              <a:path w="11344" h="9939" extrusionOk="0">
                <a:moveTo>
                  <a:pt x="5679" y="0"/>
                </a:moveTo>
                <a:cubicBezTo>
                  <a:pt x="4013" y="0"/>
                  <a:pt x="2386" y="838"/>
                  <a:pt x="1450" y="2351"/>
                </a:cubicBezTo>
                <a:cubicBezTo>
                  <a:pt x="1" y="4687"/>
                  <a:pt x="719" y="7753"/>
                  <a:pt x="3055" y="9190"/>
                </a:cubicBezTo>
                <a:cubicBezTo>
                  <a:pt x="3872" y="9697"/>
                  <a:pt x="4778" y="9939"/>
                  <a:pt x="5673" y="9939"/>
                </a:cubicBezTo>
                <a:cubicBezTo>
                  <a:pt x="7336" y="9939"/>
                  <a:pt x="8959" y="9104"/>
                  <a:pt x="9894" y="7585"/>
                </a:cubicBezTo>
                <a:cubicBezTo>
                  <a:pt x="11343" y="5250"/>
                  <a:pt x="10612" y="2183"/>
                  <a:pt x="8289" y="746"/>
                </a:cubicBezTo>
                <a:cubicBezTo>
                  <a:pt x="7474" y="241"/>
                  <a:pt x="6571" y="0"/>
                  <a:pt x="56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8"/>
          <p:cNvGrpSpPr/>
          <p:nvPr/>
        </p:nvGrpSpPr>
        <p:grpSpPr>
          <a:xfrm>
            <a:off x="7883964" y="72854"/>
            <a:ext cx="555934" cy="466650"/>
            <a:chOff x="4723089" y="2279829"/>
            <a:chExt cx="555934" cy="466650"/>
          </a:xfrm>
        </p:grpSpPr>
        <p:sp>
          <p:nvSpPr>
            <p:cNvPr id="379" name="Google Shape;379;p8"/>
            <p:cNvSpPr/>
            <p:nvPr/>
          </p:nvSpPr>
          <p:spPr>
            <a:xfrm>
              <a:off x="4723089" y="2279829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4798797" y="2279829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4874471" y="2279829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4950579" y="2279829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5026287" y="2279829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5101960" y="2279829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5177668" y="2279829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5253776" y="2279829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4723089" y="2343531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4798797" y="2343531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4874471" y="234353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57" y="0"/>
                    <a:pt x="1" y="348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4"/>
                  </a:cubicBezTo>
                  <a:cubicBezTo>
                    <a:pt x="755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4950579" y="2343531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5026287" y="234353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5101960" y="2343531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32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5177668" y="2343531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4" y="617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5253776" y="234353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4726701" y="240679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4798797" y="2406799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2" y="659"/>
                    <a:pt x="433" y="659"/>
                  </a:cubicBezTo>
                  <a:cubicBezTo>
                    <a:pt x="602" y="659"/>
                    <a:pt x="767" y="530"/>
                    <a:pt x="767" y="336"/>
                  </a:cubicBezTo>
                  <a:cubicBezTo>
                    <a:pt x="767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4874471" y="2406799"/>
              <a:ext cx="25682" cy="22037"/>
            </a:xfrm>
            <a:custGeom>
              <a:avLst/>
              <a:gdLst/>
              <a:ahLst/>
              <a:cxnLst/>
              <a:rect l="l" t="t" r="r" b="b"/>
              <a:pathLst>
                <a:path w="768" h="659" extrusionOk="0">
                  <a:moveTo>
                    <a:pt x="444" y="1"/>
                  </a:moveTo>
                  <a:cubicBezTo>
                    <a:pt x="145" y="1"/>
                    <a:pt x="1" y="348"/>
                    <a:pt x="204" y="564"/>
                  </a:cubicBezTo>
                  <a:cubicBezTo>
                    <a:pt x="270" y="629"/>
                    <a:pt x="353" y="659"/>
                    <a:pt x="434" y="659"/>
                  </a:cubicBezTo>
                  <a:cubicBezTo>
                    <a:pt x="603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4954191" y="240679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5026287" y="2406799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5105572" y="2406799"/>
              <a:ext cx="22070" cy="2207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4" y="1"/>
                  </a:moveTo>
                  <a:cubicBezTo>
                    <a:pt x="144" y="1"/>
                    <a:pt x="1" y="156"/>
                    <a:pt x="1" y="324"/>
                  </a:cubicBezTo>
                  <a:cubicBezTo>
                    <a:pt x="1" y="504"/>
                    <a:pt x="144" y="659"/>
                    <a:pt x="324" y="659"/>
                  </a:cubicBezTo>
                  <a:cubicBezTo>
                    <a:pt x="504" y="659"/>
                    <a:pt x="659" y="504"/>
                    <a:pt x="659" y="324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5181681" y="240679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5253776" y="2406799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4723089" y="2470468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4798797" y="2470468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4874471" y="2470468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4950579" y="2470468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5026287" y="2470468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5101960" y="2470468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5177668" y="2470468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5253776" y="2470468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4726701" y="2534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4798797" y="2534171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4874471" y="2534171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4954191" y="2534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5026287" y="253417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5105572" y="2534171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5181681" y="2534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5253776" y="253417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4726701" y="259743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4798797" y="2597840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4874604" y="2597840"/>
              <a:ext cx="25548" cy="21669"/>
            </a:xfrm>
            <a:custGeom>
              <a:avLst/>
              <a:gdLst/>
              <a:ahLst/>
              <a:cxnLst/>
              <a:rect l="l" t="t" r="r" b="b"/>
              <a:pathLst>
                <a:path w="764" h="648" extrusionOk="0">
                  <a:moveTo>
                    <a:pt x="459" y="0"/>
                  </a:moveTo>
                  <a:cubicBezTo>
                    <a:pt x="453" y="0"/>
                    <a:pt x="447" y="0"/>
                    <a:pt x="440" y="1"/>
                  </a:cubicBezTo>
                  <a:cubicBezTo>
                    <a:pt x="435" y="0"/>
                    <a:pt x="430" y="0"/>
                    <a:pt x="425" y="0"/>
                  </a:cubicBezTo>
                  <a:cubicBezTo>
                    <a:pt x="136" y="0"/>
                    <a:pt x="0" y="351"/>
                    <a:pt x="200" y="552"/>
                  </a:cubicBezTo>
                  <a:cubicBezTo>
                    <a:pt x="266" y="618"/>
                    <a:pt x="349" y="647"/>
                    <a:pt x="430" y="647"/>
                  </a:cubicBezTo>
                  <a:cubicBezTo>
                    <a:pt x="599" y="647"/>
                    <a:pt x="763" y="518"/>
                    <a:pt x="763" y="324"/>
                  </a:cubicBezTo>
                  <a:cubicBezTo>
                    <a:pt x="763" y="151"/>
                    <a:pt x="630" y="0"/>
                    <a:pt x="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4954191" y="259743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5026287" y="2597840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5105572" y="2597439"/>
              <a:ext cx="22070" cy="2207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4" y="1"/>
                  </a:moveTo>
                  <a:cubicBezTo>
                    <a:pt x="144" y="1"/>
                    <a:pt x="1" y="156"/>
                    <a:pt x="1" y="336"/>
                  </a:cubicBezTo>
                  <a:cubicBezTo>
                    <a:pt x="1" y="516"/>
                    <a:pt x="144" y="659"/>
                    <a:pt x="324" y="659"/>
                  </a:cubicBezTo>
                  <a:cubicBezTo>
                    <a:pt x="504" y="659"/>
                    <a:pt x="659" y="516"/>
                    <a:pt x="659" y="336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181681" y="259743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253776" y="2597840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4723089" y="266114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4798797" y="2661141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2" y="652"/>
                    <a:pt x="433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4874471" y="266114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4950579" y="266114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5026287" y="266114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5101960" y="266114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32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5177668" y="266114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253776" y="266114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4726701" y="272481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4798797" y="272481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4874471" y="2724810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4954191" y="272481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026287" y="272481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5105572" y="2724810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5181681" y="272481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253776" y="272481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8"/>
          <p:cNvSpPr/>
          <p:nvPr/>
        </p:nvSpPr>
        <p:spPr>
          <a:xfrm flipH="1">
            <a:off x="8523952" y="0"/>
            <a:ext cx="620011" cy="890373"/>
          </a:xfrm>
          <a:custGeom>
            <a:avLst/>
            <a:gdLst/>
            <a:ahLst/>
            <a:cxnLst/>
            <a:rect l="l" t="t" r="r" b="b"/>
            <a:pathLst>
              <a:path w="18541" h="26626" extrusionOk="0">
                <a:moveTo>
                  <a:pt x="0" y="0"/>
                </a:moveTo>
                <a:lnTo>
                  <a:pt x="0" y="26625"/>
                </a:lnTo>
                <a:lnTo>
                  <a:pt x="12624" y="26625"/>
                </a:lnTo>
                <a:cubicBezTo>
                  <a:pt x="15894" y="26625"/>
                  <a:pt x="18541" y="23966"/>
                  <a:pt x="18541" y="20708"/>
                </a:cubicBezTo>
                <a:lnTo>
                  <a:pt x="185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8"/>
          <p:cNvSpPr txBox="1">
            <a:spLocks noGrp="1"/>
          </p:cNvSpPr>
          <p:nvPr>
            <p:ph type="title"/>
          </p:nvPr>
        </p:nvSpPr>
        <p:spPr>
          <a:xfrm>
            <a:off x="1494588" y="1320050"/>
            <a:ext cx="3751200" cy="27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1"/>
          <p:cNvSpPr/>
          <p:nvPr/>
        </p:nvSpPr>
        <p:spPr>
          <a:xfrm flipH="1">
            <a:off x="353540" y="-8"/>
            <a:ext cx="719361" cy="1601274"/>
          </a:xfrm>
          <a:custGeom>
            <a:avLst/>
            <a:gdLst/>
            <a:ahLst/>
            <a:cxnLst/>
            <a:rect l="l" t="t" r="r" b="b"/>
            <a:pathLst>
              <a:path w="21512" h="47885" extrusionOk="0">
                <a:moveTo>
                  <a:pt x="1" y="0"/>
                </a:moveTo>
                <a:lnTo>
                  <a:pt x="1" y="47885"/>
                </a:lnTo>
                <a:lnTo>
                  <a:pt x="21512" y="47885"/>
                </a:lnTo>
                <a:lnTo>
                  <a:pt x="21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1"/>
          <p:cNvSpPr/>
          <p:nvPr/>
        </p:nvSpPr>
        <p:spPr>
          <a:xfrm>
            <a:off x="710575" y="577400"/>
            <a:ext cx="7726800" cy="406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1"/>
          <p:cNvSpPr/>
          <p:nvPr/>
        </p:nvSpPr>
        <p:spPr>
          <a:xfrm>
            <a:off x="8205859" y="2471374"/>
            <a:ext cx="498289" cy="498657"/>
          </a:xfrm>
          <a:custGeom>
            <a:avLst/>
            <a:gdLst/>
            <a:ahLst/>
            <a:cxnLst/>
            <a:rect l="l" t="t" r="r" b="b"/>
            <a:pathLst>
              <a:path w="14901" h="14912" extrusionOk="0">
                <a:moveTo>
                  <a:pt x="1" y="0"/>
                </a:moveTo>
                <a:lnTo>
                  <a:pt x="1" y="14912"/>
                </a:lnTo>
                <a:lnTo>
                  <a:pt x="14900" y="14912"/>
                </a:lnTo>
                <a:lnTo>
                  <a:pt x="149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11"/>
          <p:cNvGrpSpPr/>
          <p:nvPr/>
        </p:nvGrpSpPr>
        <p:grpSpPr>
          <a:xfrm>
            <a:off x="8588102" y="1765696"/>
            <a:ext cx="555909" cy="466998"/>
            <a:chOff x="2288402" y="2491171"/>
            <a:chExt cx="555909" cy="466998"/>
          </a:xfrm>
        </p:grpSpPr>
        <p:sp>
          <p:nvSpPr>
            <p:cNvPr id="528" name="Google Shape;528;p11"/>
            <p:cNvSpPr/>
            <p:nvPr/>
          </p:nvSpPr>
          <p:spPr>
            <a:xfrm>
              <a:off x="2288402" y="249117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368118" y="2491171"/>
              <a:ext cx="21636" cy="21669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cubicBezTo>
                    <a:pt x="503" y="648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2443788" y="2491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2515881" y="249117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2591585" y="2491171"/>
              <a:ext cx="25648" cy="21970"/>
            </a:xfrm>
            <a:custGeom>
              <a:avLst/>
              <a:gdLst/>
              <a:ahLst/>
              <a:cxnLst/>
              <a:rect l="l" t="t" r="r" b="b"/>
              <a:pathLst>
                <a:path w="767" h="657" extrusionOk="0">
                  <a:moveTo>
                    <a:pt x="432" y="1"/>
                  </a:moveTo>
                  <a:cubicBezTo>
                    <a:pt x="144" y="13"/>
                    <a:pt x="0" y="360"/>
                    <a:pt x="204" y="564"/>
                  </a:cubicBezTo>
                  <a:cubicBezTo>
                    <a:pt x="268" y="628"/>
                    <a:pt x="346" y="656"/>
                    <a:pt x="424" y="656"/>
                  </a:cubicBezTo>
                  <a:cubicBezTo>
                    <a:pt x="593" y="656"/>
                    <a:pt x="759" y="521"/>
                    <a:pt x="767" y="324"/>
                  </a:cubicBezTo>
                  <a:cubicBezTo>
                    <a:pt x="767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2670866" y="2491171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4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2743360" y="249117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2819063" y="2491171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2288402" y="2554870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2364106" y="255487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4" y="617"/>
                    <a:pt x="357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2440211" y="255487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2515881" y="2554870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2591585" y="255487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2" y="0"/>
                  </a:moveTo>
                  <a:cubicBezTo>
                    <a:pt x="144" y="0"/>
                    <a:pt x="0" y="359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7" y="647"/>
                    <a:pt x="759" y="518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2667288" y="255487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2743360" y="2554870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2819063" y="255487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2288402" y="2618536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2368118" y="2618536"/>
              <a:ext cx="21636" cy="21669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2443788" y="2618536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2515881" y="2618536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2591585" y="2618536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7" y="647"/>
                    <a:pt x="759" y="518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2670866" y="2618536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16" y="647"/>
                    <a:pt x="660" y="504"/>
                    <a:pt x="660" y="324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2743360" y="2618536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2819063" y="2618536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2288402" y="2681801"/>
              <a:ext cx="25281" cy="2207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2368118" y="2681801"/>
              <a:ext cx="21636" cy="22070"/>
            </a:xfrm>
            <a:custGeom>
              <a:avLst/>
              <a:gdLst/>
              <a:ahLst/>
              <a:cxnLst/>
              <a:rect l="l" t="t" r="r" b="b"/>
              <a:pathLst>
                <a:path w="647" h="660" extrusionOk="0">
                  <a:moveTo>
                    <a:pt x="324" y="1"/>
                  </a:moveTo>
                  <a:cubicBezTo>
                    <a:pt x="144" y="1"/>
                    <a:pt x="0" y="157"/>
                    <a:pt x="0" y="324"/>
                  </a:cubicBezTo>
                  <a:cubicBezTo>
                    <a:pt x="0" y="504"/>
                    <a:pt x="144" y="660"/>
                    <a:pt x="324" y="660"/>
                  </a:cubicBezTo>
                  <a:cubicBezTo>
                    <a:pt x="503" y="660"/>
                    <a:pt x="647" y="504"/>
                    <a:pt x="647" y="324"/>
                  </a:cubicBezTo>
                  <a:cubicBezTo>
                    <a:pt x="647" y="157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2443788" y="2681801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5" y="1"/>
                    <a:pt x="1" y="157"/>
                    <a:pt x="1" y="324"/>
                  </a:cubicBezTo>
                  <a:cubicBezTo>
                    <a:pt x="1" y="504"/>
                    <a:pt x="145" y="660"/>
                    <a:pt x="324" y="660"/>
                  </a:cubicBezTo>
                  <a:cubicBezTo>
                    <a:pt x="504" y="660"/>
                    <a:pt x="648" y="504"/>
                    <a:pt x="648" y="324"/>
                  </a:cubicBezTo>
                  <a:cubicBezTo>
                    <a:pt x="648" y="157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2515881" y="2681801"/>
              <a:ext cx="25281" cy="2207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2591585" y="2681801"/>
              <a:ext cx="25648" cy="22070"/>
            </a:xfrm>
            <a:custGeom>
              <a:avLst/>
              <a:gdLst/>
              <a:ahLst/>
              <a:cxnLst/>
              <a:rect l="l" t="t" r="r" b="b"/>
              <a:pathLst>
                <a:path w="767" h="660" extrusionOk="0">
                  <a:moveTo>
                    <a:pt x="432" y="1"/>
                  </a:moveTo>
                  <a:cubicBezTo>
                    <a:pt x="144" y="13"/>
                    <a:pt x="0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7" y="659"/>
                    <a:pt x="759" y="531"/>
                    <a:pt x="767" y="336"/>
                  </a:cubicBezTo>
                  <a:cubicBezTo>
                    <a:pt x="767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2670866" y="2681801"/>
              <a:ext cx="22070" cy="2207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1"/>
                  </a:moveTo>
                  <a:cubicBezTo>
                    <a:pt x="157" y="1"/>
                    <a:pt x="1" y="157"/>
                    <a:pt x="1" y="324"/>
                  </a:cubicBezTo>
                  <a:cubicBezTo>
                    <a:pt x="1" y="504"/>
                    <a:pt x="157" y="660"/>
                    <a:pt x="336" y="660"/>
                  </a:cubicBezTo>
                  <a:cubicBezTo>
                    <a:pt x="516" y="660"/>
                    <a:pt x="660" y="504"/>
                    <a:pt x="660" y="324"/>
                  </a:cubicBezTo>
                  <a:cubicBezTo>
                    <a:pt x="660" y="157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2743360" y="2681801"/>
              <a:ext cx="25281" cy="2207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2819063" y="2681801"/>
              <a:ext cx="25247" cy="22070"/>
            </a:xfrm>
            <a:custGeom>
              <a:avLst/>
              <a:gdLst/>
              <a:ahLst/>
              <a:cxnLst/>
              <a:rect l="l" t="t" r="r" b="b"/>
              <a:pathLst>
                <a:path w="755" h="660" extrusionOk="0">
                  <a:moveTo>
                    <a:pt x="432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2288402" y="274550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2364106" y="2745501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2440211" y="274550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2515881" y="274550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2591585" y="2745501"/>
              <a:ext cx="25648" cy="21769"/>
            </a:xfrm>
            <a:custGeom>
              <a:avLst/>
              <a:gdLst/>
              <a:ahLst/>
              <a:cxnLst/>
              <a:rect l="l" t="t" r="r" b="b"/>
              <a:pathLst>
                <a:path w="767" h="651" extrusionOk="0">
                  <a:moveTo>
                    <a:pt x="432" y="0"/>
                  </a:moveTo>
                  <a:cubicBezTo>
                    <a:pt x="144" y="0"/>
                    <a:pt x="0" y="360"/>
                    <a:pt x="204" y="563"/>
                  </a:cubicBezTo>
                  <a:cubicBezTo>
                    <a:pt x="268" y="623"/>
                    <a:pt x="346" y="650"/>
                    <a:pt x="423" y="650"/>
                  </a:cubicBezTo>
                  <a:cubicBezTo>
                    <a:pt x="593" y="650"/>
                    <a:pt x="759" y="521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2667288" y="2745501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4" y="621"/>
                    <a:pt x="357" y="652"/>
                    <a:pt x="439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2743360" y="274550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2819063" y="274550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2288536" y="2809167"/>
              <a:ext cx="25548" cy="21636"/>
            </a:xfrm>
            <a:custGeom>
              <a:avLst/>
              <a:gdLst/>
              <a:ahLst/>
              <a:cxnLst/>
              <a:rect l="l" t="t" r="r" b="b"/>
              <a:pathLst>
                <a:path w="764" h="647" extrusionOk="0">
                  <a:moveTo>
                    <a:pt x="413" y="0"/>
                  </a:moveTo>
                  <a:cubicBezTo>
                    <a:pt x="136" y="0"/>
                    <a:pt x="0" y="340"/>
                    <a:pt x="200" y="552"/>
                  </a:cubicBezTo>
                  <a:cubicBezTo>
                    <a:pt x="266" y="617"/>
                    <a:pt x="347" y="647"/>
                    <a:pt x="427" y="647"/>
                  </a:cubicBezTo>
                  <a:cubicBezTo>
                    <a:pt x="592" y="647"/>
                    <a:pt x="751" y="518"/>
                    <a:pt x="751" y="324"/>
                  </a:cubicBezTo>
                  <a:cubicBezTo>
                    <a:pt x="763" y="144"/>
                    <a:pt x="608" y="1"/>
                    <a:pt x="428" y="1"/>
                  </a:cubicBezTo>
                  <a:cubicBezTo>
                    <a:pt x="423" y="0"/>
                    <a:pt x="418" y="0"/>
                    <a:pt x="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2368118" y="2809167"/>
              <a:ext cx="21636" cy="21669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2443788" y="2809167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2515881" y="2809134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51" y="1"/>
                  </a:moveTo>
                  <a:cubicBezTo>
                    <a:pt x="445" y="1"/>
                    <a:pt x="438" y="1"/>
                    <a:pt x="432" y="2"/>
                  </a:cubicBezTo>
                  <a:cubicBezTo>
                    <a:pt x="144" y="2"/>
                    <a:pt x="1" y="349"/>
                    <a:pt x="204" y="553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2591585" y="2809134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51" y="1"/>
                  </a:moveTo>
                  <a:cubicBezTo>
                    <a:pt x="445" y="1"/>
                    <a:pt x="438" y="1"/>
                    <a:pt x="432" y="2"/>
                  </a:cubicBezTo>
                  <a:cubicBezTo>
                    <a:pt x="144" y="2"/>
                    <a:pt x="0" y="349"/>
                    <a:pt x="204" y="553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7" y="648"/>
                    <a:pt x="759" y="519"/>
                    <a:pt x="767" y="325"/>
                  </a:cubicBezTo>
                  <a:cubicBezTo>
                    <a:pt x="767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2670866" y="2809167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16" y="647"/>
                    <a:pt x="660" y="504"/>
                    <a:pt x="660" y="324"/>
                  </a:cubicBezTo>
                  <a:cubicBezTo>
                    <a:pt x="660" y="144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2743360" y="2809167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2819063" y="2809167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2288536" y="2872833"/>
              <a:ext cx="25147" cy="21669"/>
            </a:xfrm>
            <a:custGeom>
              <a:avLst/>
              <a:gdLst/>
              <a:ahLst/>
              <a:cxnLst/>
              <a:rect l="l" t="t" r="r" b="b"/>
              <a:pathLst>
                <a:path w="752" h="648" extrusionOk="0">
                  <a:moveTo>
                    <a:pt x="414" y="1"/>
                  </a:moveTo>
                  <a:cubicBezTo>
                    <a:pt x="136" y="1"/>
                    <a:pt x="0" y="352"/>
                    <a:pt x="200" y="552"/>
                  </a:cubicBezTo>
                  <a:cubicBezTo>
                    <a:pt x="266" y="618"/>
                    <a:pt x="347" y="647"/>
                    <a:pt x="427" y="647"/>
                  </a:cubicBezTo>
                  <a:cubicBezTo>
                    <a:pt x="592" y="647"/>
                    <a:pt x="751" y="519"/>
                    <a:pt x="751" y="324"/>
                  </a:cubicBezTo>
                  <a:cubicBezTo>
                    <a:pt x="751" y="145"/>
                    <a:pt x="608" y="1"/>
                    <a:pt x="428" y="1"/>
                  </a:cubicBezTo>
                  <a:cubicBezTo>
                    <a:pt x="423" y="1"/>
                    <a:pt x="419" y="1"/>
                    <a:pt x="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368118" y="2872833"/>
              <a:ext cx="21636" cy="21669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4" y="1"/>
                  </a:moveTo>
                  <a:cubicBezTo>
                    <a:pt x="144" y="1"/>
                    <a:pt x="0" y="145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cubicBezTo>
                    <a:pt x="503" y="648"/>
                    <a:pt x="647" y="504"/>
                    <a:pt x="647" y="324"/>
                  </a:cubicBezTo>
                  <a:cubicBezTo>
                    <a:pt x="647" y="145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443788" y="2872833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2515881" y="2872833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2591585" y="287283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52" y="0"/>
                  </a:moveTo>
                  <a:cubicBezTo>
                    <a:pt x="446" y="0"/>
                    <a:pt x="439" y="0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7" y="647"/>
                    <a:pt x="759" y="519"/>
                    <a:pt x="767" y="324"/>
                  </a:cubicBezTo>
                  <a:cubicBezTo>
                    <a:pt x="767" y="140"/>
                    <a:pt x="623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2670866" y="2872833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2743360" y="2872833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2819063" y="2872833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2288402" y="293613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2364106" y="2936131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73" y="629"/>
                    <a:pt x="356" y="658"/>
                    <a:pt x="437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2440211" y="2936131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1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49" y="658"/>
                    <a:pt x="428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2515881" y="293613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2591585" y="2936131"/>
              <a:ext cx="25648" cy="21937"/>
            </a:xfrm>
            <a:custGeom>
              <a:avLst/>
              <a:gdLst/>
              <a:ahLst/>
              <a:cxnLst/>
              <a:rect l="l" t="t" r="r" b="b"/>
              <a:pathLst>
                <a:path w="767" h="656" extrusionOk="0">
                  <a:moveTo>
                    <a:pt x="432" y="0"/>
                  </a:moveTo>
                  <a:cubicBezTo>
                    <a:pt x="144" y="12"/>
                    <a:pt x="0" y="360"/>
                    <a:pt x="204" y="563"/>
                  </a:cubicBezTo>
                  <a:cubicBezTo>
                    <a:pt x="268" y="627"/>
                    <a:pt x="346" y="656"/>
                    <a:pt x="424" y="656"/>
                  </a:cubicBezTo>
                  <a:cubicBezTo>
                    <a:pt x="593" y="656"/>
                    <a:pt x="759" y="521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2667288" y="2936131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3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73" y="629"/>
                    <a:pt x="356" y="658"/>
                    <a:pt x="437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2743360" y="293613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2819063" y="2936131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11"/>
          <p:cNvSpPr/>
          <p:nvPr/>
        </p:nvSpPr>
        <p:spPr>
          <a:xfrm>
            <a:off x="8437351" y="-4049"/>
            <a:ext cx="33" cy="3203318"/>
          </a:xfrm>
          <a:custGeom>
            <a:avLst/>
            <a:gdLst/>
            <a:ahLst/>
            <a:cxnLst/>
            <a:rect l="l" t="t" r="r" b="b"/>
            <a:pathLst>
              <a:path w="1" h="95793" fill="none" extrusionOk="0">
                <a:moveTo>
                  <a:pt x="1" y="0"/>
                </a:moveTo>
                <a:lnTo>
                  <a:pt x="1" y="9579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1"/>
          <p:cNvSpPr/>
          <p:nvPr/>
        </p:nvSpPr>
        <p:spPr>
          <a:xfrm flipH="1">
            <a:off x="11" y="219327"/>
            <a:ext cx="2870924" cy="358076"/>
          </a:xfrm>
          <a:custGeom>
            <a:avLst/>
            <a:gdLst/>
            <a:ahLst/>
            <a:cxnLst/>
            <a:rect l="l" t="t" r="r" b="b"/>
            <a:pathLst>
              <a:path w="85853" h="10708" extrusionOk="0">
                <a:moveTo>
                  <a:pt x="1" y="0"/>
                </a:moveTo>
                <a:lnTo>
                  <a:pt x="1" y="10708"/>
                </a:lnTo>
                <a:lnTo>
                  <a:pt x="85853" y="10708"/>
                </a:lnTo>
                <a:lnTo>
                  <a:pt x="858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4" name="Google Shape;594;p11"/>
          <p:cNvGrpSpPr/>
          <p:nvPr/>
        </p:nvGrpSpPr>
        <p:grpSpPr>
          <a:xfrm>
            <a:off x="75677" y="4676496"/>
            <a:ext cx="555909" cy="466998"/>
            <a:chOff x="2288402" y="2491171"/>
            <a:chExt cx="555909" cy="466998"/>
          </a:xfrm>
        </p:grpSpPr>
        <p:sp>
          <p:nvSpPr>
            <p:cNvPr id="595" name="Google Shape;595;p11"/>
            <p:cNvSpPr/>
            <p:nvPr/>
          </p:nvSpPr>
          <p:spPr>
            <a:xfrm>
              <a:off x="2288402" y="249117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2368118" y="2491171"/>
              <a:ext cx="21636" cy="21669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cubicBezTo>
                    <a:pt x="503" y="648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2443788" y="2491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2515881" y="249117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2591585" y="2491171"/>
              <a:ext cx="25648" cy="21970"/>
            </a:xfrm>
            <a:custGeom>
              <a:avLst/>
              <a:gdLst/>
              <a:ahLst/>
              <a:cxnLst/>
              <a:rect l="l" t="t" r="r" b="b"/>
              <a:pathLst>
                <a:path w="767" h="657" extrusionOk="0">
                  <a:moveTo>
                    <a:pt x="432" y="1"/>
                  </a:moveTo>
                  <a:cubicBezTo>
                    <a:pt x="144" y="13"/>
                    <a:pt x="0" y="360"/>
                    <a:pt x="204" y="564"/>
                  </a:cubicBezTo>
                  <a:cubicBezTo>
                    <a:pt x="268" y="628"/>
                    <a:pt x="346" y="656"/>
                    <a:pt x="424" y="656"/>
                  </a:cubicBezTo>
                  <a:cubicBezTo>
                    <a:pt x="593" y="656"/>
                    <a:pt x="759" y="521"/>
                    <a:pt x="767" y="324"/>
                  </a:cubicBezTo>
                  <a:cubicBezTo>
                    <a:pt x="767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2670866" y="2491171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4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2743360" y="249117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2819063" y="2491171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69" y="629"/>
                    <a:pt x="350" y="659"/>
                    <a:pt x="429" y="659"/>
                  </a:cubicBezTo>
                  <a:cubicBezTo>
                    <a:pt x="595" y="659"/>
                    <a:pt x="755" y="527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2288402" y="2554870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2364106" y="255487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4" y="617"/>
                    <a:pt x="357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2440211" y="255487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2515881" y="2554870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2591585" y="255487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2" y="0"/>
                  </a:moveTo>
                  <a:cubicBezTo>
                    <a:pt x="144" y="0"/>
                    <a:pt x="0" y="359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7" y="647"/>
                    <a:pt x="759" y="518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2667288" y="255487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3" y="617"/>
                    <a:pt x="357" y="647"/>
                    <a:pt x="438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2743360" y="2554870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2819063" y="255487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2288402" y="2618536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2368118" y="2618536"/>
              <a:ext cx="21636" cy="21669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2443788" y="2618536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2515881" y="2618536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2591585" y="2618536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7" y="647"/>
                    <a:pt x="759" y="518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2670866" y="2618536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16" y="647"/>
                    <a:pt x="660" y="504"/>
                    <a:pt x="660" y="324"/>
                  </a:cubicBezTo>
                  <a:cubicBezTo>
                    <a:pt x="660" y="144"/>
                    <a:pt x="516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1"/>
            <p:cNvSpPr/>
            <p:nvPr/>
          </p:nvSpPr>
          <p:spPr>
            <a:xfrm>
              <a:off x="2743360" y="2618536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2819063" y="2618536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2288402" y="2681801"/>
              <a:ext cx="25281" cy="2207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"/>
                    <a:pt x="1" y="348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2368118" y="2681801"/>
              <a:ext cx="21636" cy="22070"/>
            </a:xfrm>
            <a:custGeom>
              <a:avLst/>
              <a:gdLst/>
              <a:ahLst/>
              <a:cxnLst/>
              <a:rect l="l" t="t" r="r" b="b"/>
              <a:pathLst>
                <a:path w="647" h="660" extrusionOk="0">
                  <a:moveTo>
                    <a:pt x="324" y="1"/>
                  </a:moveTo>
                  <a:cubicBezTo>
                    <a:pt x="144" y="1"/>
                    <a:pt x="0" y="157"/>
                    <a:pt x="0" y="324"/>
                  </a:cubicBezTo>
                  <a:cubicBezTo>
                    <a:pt x="0" y="504"/>
                    <a:pt x="144" y="660"/>
                    <a:pt x="324" y="660"/>
                  </a:cubicBezTo>
                  <a:cubicBezTo>
                    <a:pt x="503" y="660"/>
                    <a:pt x="647" y="504"/>
                    <a:pt x="647" y="324"/>
                  </a:cubicBezTo>
                  <a:cubicBezTo>
                    <a:pt x="647" y="157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2443788" y="2681801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5" y="1"/>
                    <a:pt x="1" y="157"/>
                    <a:pt x="1" y="324"/>
                  </a:cubicBezTo>
                  <a:cubicBezTo>
                    <a:pt x="1" y="504"/>
                    <a:pt x="145" y="660"/>
                    <a:pt x="324" y="660"/>
                  </a:cubicBezTo>
                  <a:cubicBezTo>
                    <a:pt x="504" y="660"/>
                    <a:pt x="648" y="504"/>
                    <a:pt x="648" y="324"/>
                  </a:cubicBezTo>
                  <a:cubicBezTo>
                    <a:pt x="648" y="157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2515881" y="2681801"/>
              <a:ext cx="25281" cy="2207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2591585" y="2681801"/>
              <a:ext cx="25648" cy="22070"/>
            </a:xfrm>
            <a:custGeom>
              <a:avLst/>
              <a:gdLst/>
              <a:ahLst/>
              <a:cxnLst/>
              <a:rect l="l" t="t" r="r" b="b"/>
              <a:pathLst>
                <a:path w="767" h="660" extrusionOk="0">
                  <a:moveTo>
                    <a:pt x="432" y="1"/>
                  </a:moveTo>
                  <a:cubicBezTo>
                    <a:pt x="144" y="13"/>
                    <a:pt x="0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7" y="659"/>
                    <a:pt x="759" y="531"/>
                    <a:pt x="767" y="336"/>
                  </a:cubicBezTo>
                  <a:cubicBezTo>
                    <a:pt x="767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2670866" y="2681801"/>
              <a:ext cx="22070" cy="2207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1"/>
                  </a:moveTo>
                  <a:cubicBezTo>
                    <a:pt x="157" y="1"/>
                    <a:pt x="1" y="157"/>
                    <a:pt x="1" y="324"/>
                  </a:cubicBezTo>
                  <a:cubicBezTo>
                    <a:pt x="1" y="504"/>
                    <a:pt x="157" y="660"/>
                    <a:pt x="336" y="660"/>
                  </a:cubicBezTo>
                  <a:cubicBezTo>
                    <a:pt x="516" y="660"/>
                    <a:pt x="660" y="504"/>
                    <a:pt x="660" y="324"/>
                  </a:cubicBezTo>
                  <a:cubicBezTo>
                    <a:pt x="660" y="157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2743360" y="2681801"/>
              <a:ext cx="25281" cy="2207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2819063" y="2681801"/>
              <a:ext cx="25247" cy="22070"/>
            </a:xfrm>
            <a:custGeom>
              <a:avLst/>
              <a:gdLst/>
              <a:ahLst/>
              <a:cxnLst/>
              <a:rect l="l" t="t" r="r" b="b"/>
              <a:pathLst>
                <a:path w="755" h="660" extrusionOk="0">
                  <a:moveTo>
                    <a:pt x="432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6" y="659"/>
                    <a:pt x="755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2288402" y="274550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2364106" y="2745501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44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2440211" y="274550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2515881" y="274550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2591585" y="2745501"/>
              <a:ext cx="25648" cy="21769"/>
            </a:xfrm>
            <a:custGeom>
              <a:avLst/>
              <a:gdLst/>
              <a:ahLst/>
              <a:cxnLst/>
              <a:rect l="l" t="t" r="r" b="b"/>
              <a:pathLst>
                <a:path w="767" h="651" extrusionOk="0">
                  <a:moveTo>
                    <a:pt x="432" y="0"/>
                  </a:moveTo>
                  <a:cubicBezTo>
                    <a:pt x="144" y="0"/>
                    <a:pt x="0" y="360"/>
                    <a:pt x="204" y="563"/>
                  </a:cubicBezTo>
                  <a:cubicBezTo>
                    <a:pt x="268" y="623"/>
                    <a:pt x="346" y="650"/>
                    <a:pt x="423" y="650"/>
                  </a:cubicBezTo>
                  <a:cubicBezTo>
                    <a:pt x="593" y="650"/>
                    <a:pt x="759" y="521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2667288" y="2745501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4" y="621"/>
                    <a:pt x="357" y="652"/>
                    <a:pt x="439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2743360" y="274550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2819063" y="274550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2288536" y="2809167"/>
              <a:ext cx="25548" cy="21636"/>
            </a:xfrm>
            <a:custGeom>
              <a:avLst/>
              <a:gdLst/>
              <a:ahLst/>
              <a:cxnLst/>
              <a:rect l="l" t="t" r="r" b="b"/>
              <a:pathLst>
                <a:path w="764" h="647" extrusionOk="0">
                  <a:moveTo>
                    <a:pt x="413" y="0"/>
                  </a:moveTo>
                  <a:cubicBezTo>
                    <a:pt x="136" y="0"/>
                    <a:pt x="0" y="340"/>
                    <a:pt x="200" y="552"/>
                  </a:cubicBezTo>
                  <a:cubicBezTo>
                    <a:pt x="266" y="617"/>
                    <a:pt x="347" y="647"/>
                    <a:pt x="427" y="647"/>
                  </a:cubicBezTo>
                  <a:cubicBezTo>
                    <a:pt x="592" y="647"/>
                    <a:pt x="751" y="518"/>
                    <a:pt x="751" y="324"/>
                  </a:cubicBezTo>
                  <a:cubicBezTo>
                    <a:pt x="763" y="144"/>
                    <a:pt x="608" y="1"/>
                    <a:pt x="428" y="1"/>
                  </a:cubicBezTo>
                  <a:cubicBezTo>
                    <a:pt x="423" y="0"/>
                    <a:pt x="418" y="0"/>
                    <a:pt x="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2368118" y="2809167"/>
              <a:ext cx="21636" cy="21669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2443788" y="2809167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2515881" y="2809134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51" y="1"/>
                  </a:moveTo>
                  <a:cubicBezTo>
                    <a:pt x="445" y="1"/>
                    <a:pt x="438" y="1"/>
                    <a:pt x="432" y="2"/>
                  </a:cubicBezTo>
                  <a:cubicBezTo>
                    <a:pt x="144" y="2"/>
                    <a:pt x="1" y="349"/>
                    <a:pt x="204" y="553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6" y="648"/>
                    <a:pt x="755" y="519"/>
                    <a:pt x="755" y="325"/>
                  </a:cubicBezTo>
                  <a:cubicBezTo>
                    <a:pt x="755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2591585" y="2809134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51" y="1"/>
                  </a:moveTo>
                  <a:cubicBezTo>
                    <a:pt x="445" y="1"/>
                    <a:pt x="438" y="1"/>
                    <a:pt x="432" y="2"/>
                  </a:cubicBezTo>
                  <a:cubicBezTo>
                    <a:pt x="144" y="2"/>
                    <a:pt x="0" y="349"/>
                    <a:pt x="204" y="553"/>
                  </a:cubicBezTo>
                  <a:cubicBezTo>
                    <a:pt x="270" y="618"/>
                    <a:pt x="351" y="648"/>
                    <a:pt x="431" y="648"/>
                  </a:cubicBezTo>
                  <a:cubicBezTo>
                    <a:pt x="597" y="648"/>
                    <a:pt x="759" y="519"/>
                    <a:pt x="767" y="325"/>
                  </a:cubicBezTo>
                  <a:cubicBezTo>
                    <a:pt x="767" y="152"/>
                    <a:pt x="622" y="1"/>
                    <a:pt x="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2670866" y="2809167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16" y="647"/>
                    <a:pt x="660" y="504"/>
                    <a:pt x="660" y="324"/>
                  </a:cubicBezTo>
                  <a:cubicBezTo>
                    <a:pt x="660" y="144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2743360" y="2809167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2819063" y="2809167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2288536" y="2872833"/>
              <a:ext cx="25147" cy="21669"/>
            </a:xfrm>
            <a:custGeom>
              <a:avLst/>
              <a:gdLst/>
              <a:ahLst/>
              <a:cxnLst/>
              <a:rect l="l" t="t" r="r" b="b"/>
              <a:pathLst>
                <a:path w="752" h="648" extrusionOk="0">
                  <a:moveTo>
                    <a:pt x="414" y="1"/>
                  </a:moveTo>
                  <a:cubicBezTo>
                    <a:pt x="136" y="1"/>
                    <a:pt x="0" y="352"/>
                    <a:pt x="200" y="552"/>
                  </a:cubicBezTo>
                  <a:cubicBezTo>
                    <a:pt x="266" y="618"/>
                    <a:pt x="347" y="647"/>
                    <a:pt x="427" y="647"/>
                  </a:cubicBezTo>
                  <a:cubicBezTo>
                    <a:pt x="592" y="647"/>
                    <a:pt x="751" y="519"/>
                    <a:pt x="751" y="324"/>
                  </a:cubicBezTo>
                  <a:cubicBezTo>
                    <a:pt x="751" y="145"/>
                    <a:pt x="608" y="1"/>
                    <a:pt x="428" y="1"/>
                  </a:cubicBezTo>
                  <a:cubicBezTo>
                    <a:pt x="423" y="1"/>
                    <a:pt x="419" y="1"/>
                    <a:pt x="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2368118" y="2872833"/>
              <a:ext cx="21636" cy="21669"/>
            </a:xfrm>
            <a:custGeom>
              <a:avLst/>
              <a:gdLst/>
              <a:ahLst/>
              <a:cxnLst/>
              <a:rect l="l" t="t" r="r" b="b"/>
              <a:pathLst>
                <a:path w="647" h="648" extrusionOk="0">
                  <a:moveTo>
                    <a:pt x="324" y="1"/>
                  </a:moveTo>
                  <a:cubicBezTo>
                    <a:pt x="144" y="1"/>
                    <a:pt x="0" y="145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cubicBezTo>
                    <a:pt x="503" y="648"/>
                    <a:pt x="647" y="504"/>
                    <a:pt x="647" y="324"/>
                  </a:cubicBezTo>
                  <a:cubicBezTo>
                    <a:pt x="647" y="145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2443788" y="2872833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5"/>
                    <a:pt x="1" y="324"/>
                  </a:cubicBezTo>
                  <a:cubicBezTo>
                    <a:pt x="1" y="504"/>
                    <a:pt x="145" y="648"/>
                    <a:pt x="324" y="648"/>
                  </a:cubicBezTo>
                  <a:cubicBezTo>
                    <a:pt x="504" y="648"/>
                    <a:pt x="648" y="504"/>
                    <a:pt x="648" y="324"/>
                  </a:cubicBezTo>
                  <a:cubicBezTo>
                    <a:pt x="648" y="145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2515881" y="2872833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2591585" y="287283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52" y="0"/>
                  </a:moveTo>
                  <a:cubicBezTo>
                    <a:pt x="446" y="0"/>
                    <a:pt x="439" y="0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7" y="647"/>
                    <a:pt x="759" y="519"/>
                    <a:pt x="767" y="324"/>
                  </a:cubicBezTo>
                  <a:cubicBezTo>
                    <a:pt x="767" y="140"/>
                    <a:pt x="623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2670866" y="2872833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5"/>
                    <a:pt x="1" y="324"/>
                  </a:cubicBezTo>
                  <a:cubicBezTo>
                    <a:pt x="1" y="504"/>
                    <a:pt x="157" y="648"/>
                    <a:pt x="336" y="648"/>
                  </a:cubicBezTo>
                  <a:cubicBezTo>
                    <a:pt x="516" y="648"/>
                    <a:pt x="660" y="504"/>
                    <a:pt x="660" y="324"/>
                  </a:cubicBezTo>
                  <a:cubicBezTo>
                    <a:pt x="660" y="145"/>
                    <a:pt x="516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2743360" y="2872833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2819063" y="2872833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2288402" y="293613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2364106" y="2936131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73" y="629"/>
                    <a:pt x="356" y="658"/>
                    <a:pt x="437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2440211" y="2936131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1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49" y="658"/>
                    <a:pt x="428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2515881" y="293613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2591585" y="2936131"/>
              <a:ext cx="25648" cy="21937"/>
            </a:xfrm>
            <a:custGeom>
              <a:avLst/>
              <a:gdLst/>
              <a:ahLst/>
              <a:cxnLst/>
              <a:rect l="l" t="t" r="r" b="b"/>
              <a:pathLst>
                <a:path w="767" h="656" extrusionOk="0">
                  <a:moveTo>
                    <a:pt x="432" y="0"/>
                  </a:moveTo>
                  <a:cubicBezTo>
                    <a:pt x="144" y="12"/>
                    <a:pt x="0" y="360"/>
                    <a:pt x="204" y="563"/>
                  </a:cubicBezTo>
                  <a:cubicBezTo>
                    <a:pt x="268" y="627"/>
                    <a:pt x="346" y="656"/>
                    <a:pt x="424" y="656"/>
                  </a:cubicBezTo>
                  <a:cubicBezTo>
                    <a:pt x="593" y="656"/>
                    <a:pt x="759" y="521"/>
                    <a:pt x="767" y="324"/>
                  </a:cubicBezTo>
                  <a:cubicBezTo>
                    <a:pt x="767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2667288" y="2936131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3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73" y="629"/>
                    <a:pt x="356" y="658"/>
                    <a:pt x="437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2743360" y="2936131"/>
              <a:ext cx="25281" cy="22037"/>
            </a:xfrm>
            <a:custGeom>
              <a:avLst/>
              <a:gdLst/>
              <a:ahLst/>
              <a:cxnLst/>
              <a:rect l="l" t="t" r="r" b="b"/>
              <a:pathLst>
                <a:path w="756" h="659" extrusionOk="0">
                  <a:moveTo>
                    <a:pt x="432" y="0"/>
                  </a:moveTo>
                  <a:cubicBezTo>
                    <a:pt x="144" y="0"/>
                    <a:pt x="1" y="348"/>
                    <a:pt x="204" y="563"/>
                  </a:cubicBezTo>
                  <a:cubicBezTo>
                    <a:pt x="270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2819063" y="2936131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11"/>
          <p:cNvSpPr txBox="1">
            <a:spLocks noGrp="1"/>
          </p:cNvSpPr>
          <p:nvPr>
            <p:ph type="title" hasCustomPrompt="1"/>
          </p:nvPr>
        </p:nvSpPr>
        <p:spPr>
          <a:xfrm>
            <a:off x="708600" y="1106125"/>
            <a:ext cx="77268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0" name="Google Shape;660;p11"/>
          <p:cNvSpPr txBox="1">
            <a:spLocks noGrp="1"/>
          </p:cNvSpPr>
          <p:nvPr>
            <p:ph type="subTitle" idx="1"/>
          </p:nvPr>
        </p:nvSpPr>
        <p:spPr>
          <a:xfrm>
            <a:off x="3036650" y="3067007"/>
            <a:ext cx="3070800" cy="1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4"/>
          <p:cNvSpPr txBox="1">
            <a:spLocks noGrp="1"/>
          </p:cNvSpPr>
          <p:nvPr>
            <p:ph type="title"/>
          </p:nvPr>
        </p:nvSpPr>
        <p:spPr>
          <a:xfrm>
            <a:off x="4455601" y="2116197"/>
            <a:ext cx="2544600" cy="9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37" name="Google Shape;737;p14"/>
          <p:cNvSpPr txBox="1">
            <a:spLocks noGrp="1"/>
          </p:cNvSpPr>
          <p:nvPr>
            <p:ph type="title" idx="2" hasCustomPrompt="1"/>
          </p:nvPr>
        </p:nvSpPr>
        <p:spPr>
          <a:xfrm>
            <a:off x="2413500" y="1555347"/>
            <a:ext cx="1772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8" name="Google Shape;738;p14"/>
          <p:cNvSpPr/>
          <p:nvPr/>
        </p:nvSpPr>
        <p:spPr>
          <a:xfrm>
            <a:off x="2459127" y="2116200"/>
            <a:ext cx="373850" cy="3027245"/>
          </a:xfrm>
          <a:custGeom>
            <a:avLst/>
            <a:gdLst/>
            <a:ahLst/>
            <a:cxnLst/>
            <a:rect l="l" t="t" r="r" b="b"/>
            <a:pathLst>
              <a:path w="4073" h="62126" extrusionOk="0">
                <a:moveTo>
                  <a:pt x="0" y="0"/>
                </a:moveTo>
                <a:lnTo>
                  <a:pt x="0" y="62125"/>
                </a:lnTo>
                <a:lnTo>
                  <a:pt x="4072" y="62125"/>
                </a:lnTo>
                <a:lnTo>
                  <a:pt x="407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14"/>
          <p:cNvSpPr/>
          <p:nvPr/>
        </p:nvSpPr>
        <p:spPr>
          <a:xfrm>
            <a:off x="6316764" y="12"/>
            <a:ext cx="620011" cy="890373"/>
          </a:xfrm>
          <a:custGeom>
            <a:avLst/>
            <a:gdLst/>
            <a:ahLst/>
            <a:cxnLst/>
            <a:rect l="l" t="t" r="r" b="b"/>
            <a:pathLst>
              <a:path w="18541" h="26626" extrusionOk="0">
                <a:moveTo>
                  <a:pt x="0" y="0"/>
                </a:moveTo>
                <a:lnTo>
                  <a:pt x="0" y="26625"/>
                </a:lnTo>
                <a:lnTo>
                  <a:pt x="12624" y="26625"/>
                </a:lnTo>
                <a:cubicBezTo>
                  <a:pt x="15894" y="26625"/>
                  <a:pt x="18541" y="23966"/>
                  <a:pt x="18541" y="20708"/>
                </a:cubicBezTo>
                <a:lnTo>
                  <a:pt x="185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0" name="Google Shape;740;p14"/>
          <p:cNvGrpSpPr/>
          <p:nvPr/>
        </p:nvGrpSpPr>
        <p:grpSpPr>
          <a:xfrm>
            <a:off x="5643864" y="423729"/>
            <a:ext cx="555934" cy="466650"/>
            <a:chOff x="4723089" y="2279829"/>
            <a:chExt cx="555934" cy="466650"/>
          </a:xfrm>
        </p:grpSpPr>
        <p:sp>
          <p:nvSpPr>
            <p:cNvPr id="741" name="Google Shape;741;p14"/>
            <p:cNvSpPr/>
            <p:nvPr/>
          </p:nvSpPr>
          <p:spPr>
            <a:xfrm>
              <a:off x="4723089" y="2279829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4798797" y="2279829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4874471" y="2279829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4950579" y="2279829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5026287" y="2279829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5101960" y="2279829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5177668" y="2279829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5253776" y="2279829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4723089" y="2343531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4798797" y="2343531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4874471" y="234353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57" y="0"/>
                    <a:pt x="1" y="348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4"/>
                  </a:cubicBezTo>
                  <a:cubicBezTo>
                    <a:pt x="755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4950579" y="2343531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5026287" y="234353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5101960" y="2343531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32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5177668" y="2343531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4" y="617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5253776" y="234353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4726701" y="240679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4798797" y="2406799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2" y="659"/>
                    <a:pt x="433" y="659"/>
                  </a:cubicBezTo>
                  <a:cubicBezTo>
                    <a:pt x="602" y="659"/>
                    <a:pt x="767" y="530"/>
                    <a:pt x="767" y="336"/>
                  </a:cubicBezTo>
                  <a:cubicBezTo>
                    <a:pt x="767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4874471" y="2406799"/>
              <a:ext cx="25682" cy="22037"/>
            </a:xfrm>
            <a:custGeom>
              <a:avLst/>
              <a:gdLst/>
              <a:ahLst/>
              <a:cxnLst/>
              <a:rect l="l" t="t" r="r" b="b"/>
              <a:pathLst>
                <a:path w="768" h="659" extrusionOk="0">
                  <a:moveTo>
                    <a:pt x="444" y="1"/>
                  </a:moveTo>
                  <a:cubicBezTo>
                    <a:pt x="145" y="1"/>
                    <a:pt x="1" y="348"/>
                    <a:pt x="204" y="564"/>
                  </a:cubicBezTo>
                  <a:cubicBezTo>
                    <a:pt x="270" y="629"/>
                    <a:pt x="353" y="659"/>
                    <a:pt x="434" y="659"/>
                  </a:cubicBezTo>
                  <a:cubicBezTo>
                    <a:pt x="603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4954191" y="240679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5026287" y="2406799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5105572" y="2406799"/>
              <a:ext cx="22070" cy="2207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4" y="1"/>
                  </a:moveTo>
                  <a:cubicBezTo>
                    <a:pt x="144" y="1"/>
                    <a:pt x="1" y="156"/>
                    <a:pt x="1" y="324"/>
                  </a:cubicBezTo>
                  <a:cubicBezTo>
                    <a:pt x="1" y="504"/>
                    <a:pt x="144" y="659"/>
                    <a:pt x="324" y="659"/>
                  </a:cubicBezTo>
                  <a:cubicBezTo>
                    <a:pt x="504" y="659"/>
                    <a:pt x="659" y="504"/>
                    <a:pt x="659" y="324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5181681" y="240679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5253776" y="2406799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4723089" y="2470468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4798797" y="2470468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4874471" y="2470468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4950579" y="2470468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5026287" y="2470468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5101960" y="2470468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5177668" y="2470468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5253776" y="2470468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4726701" y="2534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4798797" y="2534171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4874471" y="2534171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4954191" y="2534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5026287" y="253417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5105572" y="2534171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5181681" y="2534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5253776" y="253417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4726701" y="259743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4798797" y="2597840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4874604" y="2597840"/>
              <a:ext cx="25548" cy="21669"/>
            </a:xfrm>
            <a:custGeom>
              <a:avLst/>
              <a:gdLst/>
              <a:ahLst/>
              <a:cxnLst/>
              <a:rect l="l" t="t" r="r" b="b"/>
              <a:pathLst>
                <a:path w="764" h="648" extrusionOk="0">
                  <a:moveTo>
                    <a:pt x="459" y="0"/>
                  </a:moveTo>
                  <a:cubicBezTo>
                    <a:pt x="453" y="0"/>
                    <a:pt x="447" y="0"/>
                    <a:pt x="440" y="1"/>
                  </a:cubicBezTo>
                  <a:cubicBezTo>
                    <a:pt x="435" y="0"/>
                    <a:pt x="430" y="0"/>
                    <a:pt x="425" y="0"/>
                  </a:cubicBezTo>
                  <a:cubicBezTo>
                    <a:pt x="136" y="0"/>
                    <a:pt x="0" y="351"/>
                    <a:pt x="200" y="552"/>
                  </a:cubicBezTo>
                  <a:cubicBezTo>
                    <a:pt x="266" y="618"/>
                    <a:pt x="349" y="647"/>
                    <a:pt x="430" y="647"/>
                  </a:cubicBezTo>
                  <a:cubicBezTo>
                    <a:pt x="599" y="647"/>
                    <a:pt x="763" y="518"/>
                    <a:pt x="763" y="324"/>
                  </a:cubicBezTo>
                  <a:cubicBezTo>
                    <a:pt x="763" y="151"/>
                    <a:pt x="630" y="0"/>
                    <a:pt x="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4954191" y="259743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5026287" y="2597840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5105572" y="2597439"/>
              <a:ext cx="22070" cy="2207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4" y="1"/>
                  </a:moveTo>
                  <a:cubicBezTo>
                    <a:pt x="144" y="1"/>
                    <a:pt x="1" y="156"/>
                    <a:pt x="1" y="336"/>
                  </a:cubicBezTo>
                  <a:cubicBezTo>
                    <a:pt x="1" y="516"/>
                    <a:pt x="144" y="659"/>
                    <a:pt x="324" y="659"/>
                  </a:cubicBezTo>
                  <a:cubicBezTo>
                    <a:pt x="504" y="659"/>
                    <a:pt x="659" y="516"/>
                    <a:pt x="659" y="336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5181681" y="259743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5253776" y="2597840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4723089" y="266114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4798797" y="2661141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2" y="652"/>
                    <a:pt x="433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4874471" y="266114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4950579" y="266114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5026287" y="266114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5101960" y="266114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32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5177668" y="266114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5253776" y="266114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4726701" y="272481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4798797" y="272481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4874471" y="2724810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4"/>
            <p:cNvSpPr/>
            <p:nvPr/>
          </p:nvSpPr>
          <p:spPr>
            <a:xfrm>
              <a:off x="4954191" y="272481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5026287" y="272481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5105572" y="2724810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5181681" y="272481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5253776" y="272481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14"/>
          <p:cNvSpPr/>
          <p:nvPr/>
        </p:nvSpPr>
        <p:spPr>
          <a:xfrm>
            <a:off x="2548250" y="3338775"/>
            <a:ext cx="3768517" cy="358076"/>
          </a:xfrm>
          <a:custGeom>
            <a:avLst/>
            <a:gdLst/>
            <a:ahLst/>
            <a:cxnLst/>
            <a:rect l="l" t="t" r="r" b="b"/>
            <a:pathLst>
              <a:path w="85853" h="10708" extrusionOk="0">
                <a:moveTo>
                  <a:pt x="1" y="0"/>
                </a:moveTo>
                <a:lnTo>
                  <a:pt x="1" y="10708"/>
                </a:lnTo>
                <a:lnTo>
                  <a:pt x="85853" y="10708"/>
                </a:lnTo>
                <a:lnTo>
                  <a:pt x="858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14"/>
          <p:cNvGrpSpPr/>
          <p:nvPr/>
        </p:nvGrpSpPr>
        <p:grpSpPr>
          <a:xfrm>
            <a:off x="1774489" y="4494729"/>
            <a:ext cx="555934" cy="466650"/>
            <a:chOff x="4723089" y="2279829"/>
            <a:chExt cx="555934" cy="466650"/>
          </a:xfrm>
        </p:grpSpPr>
        <p:sp>
          <p:nvSpPr>
            <p:cNvPr id="807" name="Google Shape;807;p14"/>
            <p:cNvSpPr/>
            <p:nvPr/>
          </p:nvSpPr>
          <p:spPr>
            <a:xfrm>
              <a:off x="4723089" y="2279829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4798797" y="2279829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4874471" y="2279829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4950579" y="2279829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5026287" y="2279829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5101960" y="2279829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5177668" y="2279829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5253776" y="2279829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4723089" y="2343531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>
              <a:off x="4798797" y="2343531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>
              <a:off x="4874471" y="234353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57" y="0"/>
                    <a:pt x="1" y="348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4"/>
                  </a:cubicBezTo>
                  <a:cubicBezTo>
                    <a:pt x="755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4950579" y="2343531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5026287" y="234353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5101960" y="2343531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32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>
              <a:off x="5177668" y="2343531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4" y="617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>
              <a:off x="5253776" y="234353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>
              <a:off x="4726701" y="240679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>
              <a:off x="4798797" y="2406799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2" y="659"/>
                    <a:pt x="433" y="659"/>
                  </a:cubicBezTo>
                  <a:cubicBezTo>
                    <a:pt x="602" y="659"/>
                    <a:pt x="767" y="530"/>
                    <a:pt x="767" y="336"/>
                  </a:cubicBezTo>
                  <a:cubicBezTo>
                    <a:pt x="767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>
              <a:off x="4874471" y="2406799"/>
              <a:ext cx="25682" cy="22037"/>
            </a:xfrm>
            <a:custGeom>
              <a:avLst/>
              <a:gdLst/>
              <a:ahLst/>
              <a:cxnLst/>
              <a:rect l="l" t="t" r="r" b="b"/>
              <a:pathLst>
                <a:path w="768" h="659" extrusionOk="0">
                  <a:moveTo>
                    <a:pt x="444" y="1"/>
                  </a:moveTo>
                  <a:cubicBezTo>
                    <a:pt x="145" y="1"/>
                    <a:pt x="1" y="348"/>
                    <a:pt x="204" y="564"/>
                  </a:cubicBezTo>
                  <a:cubicBezTo>
                    <a:pt x="270" y="629"/>
                    <a:pt x="353" y="659"/>
                    <a:pt x="434" y="659"/>
                  </a:cubicBezTo>
                  <a:cubicBezTo>
                    <a:pt x="603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>
              <a:off x="4954191" y="240679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>
              <a:off x="5026287" y="2406799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>
              <a:off x="5105572" y="2406799"/>
              <a:ext cx="22070" cy="2207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4" y="1"/>
                  </a:moveTo>
                  <a:cubicBezTo>
                    <a:pt x="144" y="1"/>
                    <a:pt x="1" y="156"/>
                    <a:pt x="1" y="324"/>
                  </a:cubicBezTo>
                  <a:cubicBezTo>
                    <a:pt x="1" y="504"/>
                    <a:pt x="144" y="659"/>
                    <a:pt x="324" y="659"/>
                  </a:cubicBezTo>
                  <a:cubicBezTo>
                    <a:pt x="504" y="659"/>
                    <a:pt x="659" y="504"/>
                    <a:pt x="659" y="324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>
              <a:off x="5181681" y="240679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>
              <a:off x="5253776" y="2406799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>
              <a:off x="4723089" y="2470468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>
              <a:off x="4798797" y="2470468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>
              <a:off x="4874471" y="2470468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>
              <a:off x="4950579" y="2470468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>
              <a:off x="5026287" y="2470468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>
              <a:off x="5101960" y="2470468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>
              <a:off x="5177668" y="2470468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>
              <a:off x="5253776" y="2470468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>
              <a:off x="4726701" y="2534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>
              <a:off x="4798797" y="2534171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>
              <a:off x="4874471" y="2534171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>
              <a:off x="4954191" y="2534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>
              <a:off x="5026287" y="253417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>
              <a:off x="5105572" y="2534171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>
              <a:off x="5181681" y="2534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>
              <a:off x="5253776" y="253417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>
              <a:off x="4726701" y="259743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>
              <a:off x="4798797" y="2597840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>
              <a:off x="4874604" y="2597840"/>
              <a:ext cx="25548" cy="21669"/>
            </a:xfrm>
            <a:custGeom>
              <a:avLst/>
              <a:gdLst/>
              <a:ahLst/>
              <a:cxnLst/>
              <a:rect l="l" t="t" r="r" b="b"/>
              <a:pathLst>
                <a:path w="764" h="648" extrusionOk="0">
                  <a:moveTo>
                    <a:pt x="459" y="0"/>
                  </a:moveTo>
                  <a:cubicBezTo>
                    <a:pt x="453" y="0"/>
                    <a:pt x="447" y="0"/>
                    <a:pt x="440" y="1"/>
                  </a:cubicBezTo>
                  <a:cubicBezTo>
                    <a:pt x="435" y="0"/>
                    <a:pt x="430" y="0"/>
                    <a:pt x="425" y="0"/>
                  </a:cubicBezTo>
                  <a:cubicBezTo>
                    <a:pt x="136" y="0"/>
                    <a:pt x="0" y="351"/>
                    <a:pt x="200" y="552"/>
                  </a:cubicBezTo>
                  <a:cubicBezTo>
                    <a:pt x="266" y="618"/>
                    <a:pt x="349" y="647"/>
                    <a:pt x="430" y="647"/>
                  </a:cubicBezTo>
                  <a:cubicBezTo>
                    <a:pt x="599" y="647"/>
                    <a:pt x="763" y="518"/>
                    <a:pt x="763" y="324"/>
                  </a:cubicBezTo>
                  <a:cubicBezTo>
                    <a:pt x="763" y="151"/>
                    <a:pt x="630" y="0"/>
                    <a:pt x="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>
              <a:off x="4954191" y="259743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5026287" y="2597840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5105572" y="2597439"/>
              <a:ext cx="22070" cy="2207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4" y="1"/>
                  </a:moveTo>
                  <a:cubicBezTo>
                    <a:pt x="144" y="1"/>
                    <a:pt x="1" y="156"/>
                    <a:pt x="1" y="336"/>
                  </a:cubicBezTo>
                  <a:cubicBezTo>
                    <a:pt x="1" y="516"/>
                    <a:pt x="144" y="659"/>
                    <a:pt x="324" y="659"/>
                  </a:cubicBezTo>
                  <a:cubicBezTo>
                    <a:pt x="504" y="659"/>
                    <a:pt x="659" y="516"/>
                    <a:pt x="659" y="336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5181681" y="259743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5253776" y="2597840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4723089" y="266114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4798797" y="2661141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2" y="652"/>
                    <a:pt x="433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4874471" y="266114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>
              <a:off x="4950579" y="266114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4"/>
            <p:cNvSpPr/>
            <p:nvPr/>
          </p:nvSpPr>
          <p:spPr>
            <a:xfrm>
              <a:off x="5026287" y="266114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5101960" y="266114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32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>
              <a:off x="5177668" y="266114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>
              <a:off x="5253776" y="266114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>
              <a:off x="4726701" y="272481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>
              <a:off x="4798797" y="272481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>
              <a:off x="4874471" y="2724810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>
              <a:off x="4954191" y="272481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>
              <a:off x="5026287" y="272481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5105572" y="2724810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>
              <a:off x="5181681" y="272481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>
              <a:off x="5253776" y="272481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"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21"/>
          <p:cNvSpPr/>
          <p:nvPr/>
        </p:nvSpPr>
        <p:spPr>
          <a:xfrm>
            <a:off x="948876" y="2799630"/>
            <a:ext cx="443414" cy="403922"/>
          </a:xfrm>
          <a:custGeom>
            <a:avLst/>
            <a:gdLst/>
            <a:ahLst/>
            <a:cxnLst/>
            <a:rect l="l" t="t" r="r" b="b"/>
            <a:pathLst>
              <a:path w="13260" h="12079" extrusionOk="0">
                <a:moveTo>
                  <a:pt x="6630" y="0"/>
                </a:moveTo>
                <a:cubicBezTo>
                  <a:pt x="5085" y="0"/>
                  <a:pt x="3540" y="590"/>
                  <a:pt x="2360" y="1770"/>
                </a:cubicBezTo>
                <a:cubicBezTo>
                  <a:pt x="1" y="4129"/>
                  <a:pt x="1" y="7950"/>
                  <a:pt x="2360" y="10309"/>
                </a:cubicBezTo>
                <a:cubicBezTo>
                  <a:pt x="3540" y="11489"/>
                  <a:pt x="5085" y="12079"/>
                  <a:pt x="6630" y="12079"/>
                </a:cubicBezTo>
                <a:cubicBezTo>
                  <a:pt x="8175" y="12079"/>
                  <a:pt x="9720" y="11489"/>
                  <a:pt x="10900" y="10309"/>
                </a:cubicBezTo>
                <a:cubicBezTo>
                  <a:pt x="13260" y="7950"/>
                  <a:pt x="13260" y="4129"/>
                  <a:pt x="10900" y="1770"/>
                </a:cubicBezTo>
                <a:cubicBezTo>
                  <a:pt x="9720" y="590"/>
                  <a:pt x="8175" y="0"/>
                  <a:pt x="6630" y="0"/>
                </a:cubicBezTo>
                <a:close/>
              </a:path>
            </a:pathLst>
          </a:custGeom>
          <a:solidFill>
            <a:srgbClr val="FBB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0" name="Google Shape;1300;p21"/>
          <p:cNvGrpSpPr/>
          <p:nvPr/>
        </p:nvGrpSpPr>
        <p:grpSpPr>
          <a:xfrm>
            <a:off x="7572084" y="235466"/>
            <a:ext cx="556310" cy="466597"/>
            <a:chOff x="7572084" y="235466"/>
            <a:chExt cx="556310" cy="466597"/>
          </a:xfrm>
        </p:grpSpPr>
        <p:sp>
          <p:nvSpPr>
            <p:cNvPr id="1301" name="Google Shape;1301;p21"/>
            <p:cNvSpPr/>
            <p:nvPr/>
          </p:nvSpPr>
          <p:spPr>
            <a:xfrm>
              <a:off x="7572084" y="235466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1"/>
            <p:cNvSpPr/>
            <p:nvPr/>
          </p:nvSpPr>
          <p:spPr>
            <a:xfrm>
              <a:off x="7648155" y="235466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1"/>
            <p:cNvSpPr/>
            <p:nvPr/>
          </p:nvSpPr>
          <p:spPr>
            <a:xfrm>
              <a:off x="7723859" y="235466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1"/>
            <p:cNvSpPr/>
            <p:nvPr/>
          </p:nvSpPr>
          <p:spPr>
            <a:xfrm>
              <a:off x="7799562" y="235466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1"/>
            <p:cNvSpPr/>
            <p:nvPr/>
          </p:nvSpPr>
          <p:spPr>
            <a:xfrm>
              <a:off x="7875233" y="235466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56" y="1"/>
                    <a:pt x="1" y="348"/>
                    <a:pt x="216" y="552"/>
                  </a:cubicBezTo>
                  <a:cubicBezTo>
                    <a:pt x="282" y="618"/>
                    <a:pt x="363" y="647"/>
                    <a:pt x="443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1"/>
            <p:cNvSpPr/>
            <p:nvPr/>
          </p:nvSpPr>
          <p:spPr>
            <a:xfrm>
              <a:off x="7951338" y="235466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1"/>
            <p:cNvSpPr/>
            <p:nvPr/>
          </p:nvSpPr>
          <p:spPr>
            <a:xfrm>
              <a:off x="8027041" y="235466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1"/>
            <p:cNvSpPr/>
            <p:nvPr/>
          </p:nvSpPr>
          <p:spPr>
            <a:xfrm>
              <a:off x="8102712" y="235466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1"/>
            <p:cNvSpPr/>
            <p:nvPr/>
          </p:nvSpPr>
          <p:spPr>
            <a:xfrm>
              <a:off x="7572084" y="299166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1"/>
            <p:cNvSpPr/>
            <p:nvPr/>
          </p:nvSpPr>
          <p:spPr>
            <a:xfrm>
              <a:off x="7651766" y="299166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1"/>
            <p:cNvSpPr/>
            <p:nvPr/>
          </p:nvSpPr>
          <p:spPr>
            <a:xfrm>
              <a:off x="7723859" y="299166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1"/>
            <p:cNvSpPr/>
            <p:nvPr/>
          </p:nvSpPr>
          <p:spPr>
            <a:xfrm>
              <a:off x="7803140" y="299166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24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24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1"/>
            <p:cNvSpPr/>
            <p:nvPr/>
          </p:nvSpPr>
          <p:spPr>
            <a:xfrm>
              <a:off x="7879245" y="299166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1"/>
            <p:cNvSpPr/>
            <p:nvPr/>
          </p:nvSpPr>
          <p:spPr>
            <a:xfrm>
              <a:off x="7951338" y="299166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1"/>
            <p:cNvSpPr/>
            <p:nvPr/>
          </p:nvSpPr>
          <p:spPr>
            <a:xfrm>
              <a:off x="8027041" y="299166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1"/>
            <p:cNvSpPr/>
            <p:nvPr/>
          </p:nvSpPr>
          <p:spPr>
            <a:xfrm>
              <a:off x="8106724" y="299166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1"/>
            <p:cNvSpPr/>
            <p:nvPr/>
          </p:nvSpPr>
          <p:spPr>
            <a:xfrm>
              <a:off x="7572084" y="362431"/>
              <a:ext cx="25648" cy="22070"/>
            </a:xfrm>
            <a:custGeom>
              <a:avLst/>
              <a:gdLst/>
              <a:ahLst/>
              <a:cxnLst/>
              <a:rect l="l" t="t" r="r" b="b"/>
              <a:pathLst>
                <a:path w="767" h="660" extrusionOk="0">
                  <a:moveTo>
                    <a:pt x="443" y="1"/>
                  </a:moveTo>
                  <a:cubicBezTo>
                    <a:pt x="156" y="1"/>
                    <a:pt x="0" y="360"/>
                    <a:pt x="216" y="564"/>
                  </a:cubicBezTo>
                  <a:cubicBezTo>
                    <a:pt x="282" y="630"/>
                    <a:pt x="363" y="659"/>
                    <a:pt x="442" y="659"/>
                  </a:cubicBezTo>
                  <a:cubicBezTo>
                    <a:pt x="608" y="659"/>
                    <a:pt x="767" y="530"/>
                    <a:pt x="767" y="336"/>
                  </a:cubicBezTo>
                  <a:cubicBezTo>
                    <a:pt x="767" y="156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1"/>
            <p:cNvSpPr/>
            <p:nvPr/>
          </p:nvSpPr>
          <p:spPr>
            <a:xfrm>
              <a:off x="7648155" y="362431"/>
              <a:ext cx="25281" cy="2207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0" y="630"/>
                    <a:pt x="351" y="659"/>
                    <a:pt x="431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1"/>
            <p:cNvSpPr/>
            <p:nvPr/>
          </p:nvSpPr>
          <p:spPr>
            <a:xfrm>
              <a:off x="7723859" y="362431"/>
              <a:ext cx="25247" cy="22070"/>
            </a:xfrm>
            <a:custGeom>
              <a:avLst/>
              <a:gdLst/>
              <a:ahLst/>
              <a:cxnLst/>
              <a:rect l="l" t="t" r="r" b="b"/>
              <a:pathLst>
                <a:path w="755" h="660" extrusionOk="0">
                  <a:moveTo>
                    <a:pt x="432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1"/>
            <p:cNvSpPr/>
            <p:nvPr/>
          </p:nvSpPr>
          <p:spPr>
            <a:xfrm>
              <a:off x="7799562" y="362431"/>
              <a:ext cx="25648" cy="22070"/>
            </a:xfrm>
            <a:custGeom>
              <a:avLst/>
              <a:gdLst/>
              <a:ahLst/>
              <a:cxnLst/>
              <a:rect l="l" t="t" r="r" b="b"/>
              <a:pathLst>
                <a:path w="767" h="660" extrusionOk="0">
                  <a:moveTo>
                    <a:pt x="443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2" y="659"/>
                    <a:pt x="433" y="659"/>
                  </a:cubicBezTo>
                  <a:cubicBezTo>
                    <a:pt x="602" y="659"/>
                    <a:pt x="767" y="530"/>
                    <a:pt x="767" y="336"/>
                  </a:cubicBezTo>
                  <a:cubicBezTo>
                    <a:pt x="767" y="156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1"/>
            <p:cNvSpPr/>
            <p:nvPr/>
          </p:nvSpPr>
          <p:spPr>
            <a:xfrm>
              <a:off x="7875233" y="362431"/>
              <a:ext cx="25682" cy="22070"/>
            </a:xfrm>
            <a:custGeom>
              <a:avLst/>
              <a:gdLst/>
              <a:ahLst/>
              <a:cxnLst/>
              <a:rect l="l" t="t" r="r" b="b"/>
              <a:pathLst>
                <a:path w="768" h="660" extrusionOk="0">
                  <a:moveTo>
                    <a:pt x="444" y="1"/>
                  </a:moveTo>
                  <a:cubicBezTo>
                    <a:pt x="156" y="1"/>
                    <a:pt x="1" y="360"/>
                    <a:pt x="216" y="564"/>
                  </a:cubicBezTo>
                  <a:cubicBezTo>
                    <a:pt x="282" y="630"/>
                    <a:pt x="363" y="659"/>
                    <a:pt x="443" y="659"/>
                  </a:cubicBezTo>
                  <a:cubicBezTo>
                    <a:pt x="608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1"/>
            <p:cNvSpPr/>
            <p:nvPr/>
          </p:nvSpPr>
          <p:spPr>
            <a:xfrm>
              <a:off x="7951338" y="362431"/>
              <a:ext cx="25247" cy="22070"/>
            </a:xfrm>
            <a:custGeom>
              <a:avLst/>
              <a:gdLst/>
              <a:ahLst/>
              <a:cxnLst/>
              <a:rect l="l" t="t" r="r" b="b"/>
              <a:pathLst>
                <a:path w="755" h="660" extrusionOk="0">
                  <a:moveTo>
                    <a:pt x="432" y="1"/>
                  </a:moveTo>
                  <a:cubicBezTo>
                    <a:pt x="144" y="1"/>
                    <a:pt x="0" y="348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1"/>
            <p:cNvSpPr/>
            <p:nvPr/>
          </p:nvSpPr>
          <p:spPr>
            <a:xfrm>
              <a:off x="8027041" y="362431"/>
              <a:ext cx="25648" cy="22070"/>
            </a:xfrm>
            <a:custGeom>
              <a:avLst/>
              <a:gdLst/>
              <a:ahLst/>
              <a:cxnLst/>
              <a:rect l="l" t="t" r="r" b="b"/>
              <a:pathLst>
                <a:path w="767" h="660" extrusionOk="0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30"/>
                    <a:pt x="351" y="659"/>
                    <a:pt x="430" y="659"/>
                  </a:cubicBezTo>
                  <a:cubicBezTo>
                    <a:pt x="597" y="659"/>
                    <a:pt x="758" y="530"/>
                    <a:pt x="767" y="336"/>
                  </a:cubicBezTo>
                  <a:cubicBezTo>
                    <a:pt x="767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1"/>
            <p:cNvSpPr/>
            <p:nvPr/>
          </p:nvSpPr>
          <p:spPr>
            <a:xfrm>
              <a:off x="8102712" y="362431"/>
              <a:ext cx="25682" cy="22070"/>
            </a:xfrm>
            <a:custGeom>
              <a:avLst/>
              <a:gdLst/>
              <a:ahLst/>
              <a:cxnLst/>
              <a:rect l="l" t="t" r="r" b="b"/>
              <a:pathLst>
                <a:path w="768" h="660" extrusionOk="0">
                  <a:moveTo>
                    <a:pt x="444" y="1"/>
                  </a:moveTo>
                  <a:cubicBezTo>
                    <a:pt x="144" y="1"/>
                    <a:pt x="1" y="360"/>
                    <a:pt x="204" y="564"/>
                  </a:cubicBezTo>
                  <a:cubicBezTo>
                    <a:pt x="274" y="630"/>
                    <a:pt x="358" y="659"/>
                    <a:pt x="439" y="659"/>
                  </a:cubicBezTo>
                  <a:cubicBezTo>
                    <a:pt x="608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1"/>
            <p:cNvSpPr/>
            <p:nvPr/>
          </p:nvSpPr>
          <p:spPr>
            <a:xfrm>
              <a:off x="7572084" y="426130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43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21"/>
                    <a:pt x="363" y="652"/>
                    <a:pt x="442" y="652"/>
                  </a:cubicBezTo>
                  <a:cubicBezTo>
                    <a:pt x="608" y="652"/>
                    <a:pt x="767" y="518"/>
                    <a:pt x="767" y="323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1"/>
            <p:cNvSpPr/>
            <p:nvPr/>
          </p:nvSpPr>
          <p:spPr>
            <a:xfrm>
              <a:off x="7648155" y="426130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5" y="518"/>
                    <a:pt x="755" y="323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1"/>
            <p:cNvSpPr/>
            <p:nvPr/>
          </p:nvSpPr>
          <p:spPr>
            <a:xfrm>
              <a:off x="7723859" y="426130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1"/>
            <p:cNvSpPr/>
            <p:nvPr/>
          </p:nvSpPr>
          <p:spPr>
            <a:xfrm>
              <a:off x="7799562" y="426130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43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2" y="652"/>
                    <a:pt x="433" y="652"/>
                  </a:cubicBezTo>
                  <a:cubicBezTo>
                    <a:pt x="602" y="652"/>
                    <a:pt x="767" y="518"/>
                    <a:pt x="767" y="323"/>
                  </a:cubicBezTo>
                  <a:cubicBezTo>
                    <a:pt x="767" y="144"/>
                    <a:pt x="611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1"/>
            <p:cNvSpPr/>
            <p:nvPr/>
          </p:nvSpPr>
          <p:spPr>
            <a:xfrm>
              <a:off x="7875233" y="426130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56" y="0"/>
                    <a:pt x="1" y="347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9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1"/>
            <p:cNvSpPr/>
            <p:nvPr/>
          </p:nvSpPr>
          <p:spPr>
            <a:xfrm>
              <a:off x="7951338" y="426130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1"/>
            <p:cNvSpPr/>
            <p:nvPr/>
          </p:nvSpPr>
          <p:spPr>
            <a:xfrm>
              <a:off x="8027041" y="426130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7" y="652"/>
                    <a:pt x="758" y="518"/>
                    <a:pt x="767" y="323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1"/>
            <p:cNvSpPr/>
            <p:nvPr/>
          </p:nvSpPr>
          <p:spPr>
            <a:xfrm>
              <a:off x="8102712" y="426130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9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1"/>
            <p:cNvSpPr/>
            <p:nvPr/>
          </p:nvSpPr>
          <p:spPr>
            <a:xfrm>
              <a:off x="7572084" y="489796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1"/>
            <p:cNvSpPr/>
            <p:nvPr/>
          </p:nvSpPr>
          <p:spPr>
            <a:xfrm>
              <a:off x="7651766" y="489796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1"/>
            <p:cNvSpPr/>
            <p:nvPr/>
          </p:nvSpPr>
          <p:spPr>
            <a:xfrm>
              <a:off x="7723859" y="489796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1"/>
            <p:cNvSpPr/>
            <p:nvPr/>
          </p:nvSpPr>
          <p:spPr>
            <a:xfrm>
              <a:off x="7803140" y="489796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24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24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1"/>
            <p:cNvSpPr/>
            <p:nvPr/>
          </p:nvSpPr>
          <p:spPr>
            <a:xfrm>
              <a:off x="7879245" y="489796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1"/>
            <p:cNvSpPr/>
            <p:nvPr/>
          </p:nvSpPr>
          <p:spPr>
            <a:xfrm>
              <a:off x="7951338" y="489796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1"/>
            <p:cNvSpPr/>
            <p:nvPr/>
          </p:nvSpPr>
          <p:spPr>
            <a:xfrm>
              <a:off x="8027041" y="489796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1"/>
            <p:cNvSpPr/>
            <p:nvPr/>
          </p:nvSpPr>
          <p:spPr>
            <a:xfrm>
              <a:off x="8106724" y="489796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4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1"/>
            <p:cNvSpPr/>
            <p:nvPr/>
          </p:nvSpPr>
          <p:spPr>
            <a:xfrm>
              <a:off x="7572084" y="5534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1"/>
            <p:cNvSpPr/>
            <p:nvPr/>
          </p:nvSpPr>
          <p:spPr>
            <a:xfrm>
              <a:off x="7648155" y="553463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1"/>
            <p:cNvSpPr/>
            <p:nvPr/>
          </p:nvSpPr>
          <p:spPr>
            <a:xfrm>
              <a:off x="7723859" y="553463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1"/>
            <p:cNvSpPr/>
            <p:nvPr/>
          </p:nvSpPr>
          <p:spPr>
            <a:xfrm>
              <a:off x="7799562" y="5534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1"/>
            <p:cNvSpPr/>
            <p:nvPr/>
          </p:nvSpPr>
          <p:spPr>
            <a:xfrm>
              <a:off x="7875233" y="553463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56" y="1"/>
                    <a:pt x="1" y="348"/>
                    <a:pt x="216" y="552"/>
                  </a:cubicBezTo>
                  <a:cubicBezTo>
                    <a:pt x="282" y="618"/>
                    <a:pt x="363" y="647"/>
                    <a:pt x="443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1"/>
            <p:cNvSpPr/>
            <p:nvPr/>
          </p:nvSpPr>
          <p:spPr>
            <a:xfrm>
              <a:off x="7951438" y="553463"/>
              <a:ext cx="25147" cy="21669"/>
            </a:xfrm>
            <a:custGeom>
              <a:avLst/>
              <a:gdLst/>
              <a:ahLst/>
              <a:cxnLst/>
              <a:rect l="l" t="t" r="r" b="b"/>
              <a:pathLst>
                <a:path w="752" h="648" extrusionOk="0">
                  <a:moveTo>
                    <a:pt x="415" y="0"/>
                  </a:moveTo>
                  <a:cubicBezTo>
                    <a:pt x="136" y="0"/>
                    <a:pt x="1" y="351"/>
                    <a:pt x="201" y="552"/>
                  </a:cubicBezTo>
                  <a:cubicBezTo>
                    <a:pt x="267" y="618"/>
                    <a:pt x="348" y="647"/>
                    <a:pt x="427" y="647"/>
                  </a:cubicBezTo>
                  <a:cubicBezTo>
                    <a:pt x="593" y="647"/>
                    <a:pt x="752" y="518"/>
                    <a:pt x="752" y="324"/>
                  </a:cubicBezTo>
                  <a:cubicBezTo>
                    <a:pt x="752" y="144"/>
                    <a:pt x="608" y="1"/>
                    <a:pt x="429" y="1"/>
                  </a:cubicBezTo>
                  <a:cubicBezTo>
                    <a:pt x="424" y="1"/>
                    <a:pt x="419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1"/>
            <p:cNvSpPr/>
            <p:nvPr/>
          </p:nvSpPr>
          <p:spPr>
            <a:xfrm>
              <a:off x="8027041" y="553463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1"/>
            <p:cNvSpPr/>
            <p:nvPr/>
          </p:nvSpPr>
          <p:spPr>
            <a:xfrm>
              <a:off x="8102712" y="553463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1"/>
            <p:cNvSpPr/>
            <p:nvPr/>
          </p:nvSpPr>
          <p:spPr>
            <a:xfrm>
              <a:off x="7572084" y="616761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3" y="0"/>
                  </a:moveTo>
                  <a:cubicBezTo>
                    <a:pt x="156" y="0"/>
                    <a:pt x="0" y="347"/>
                    <a:pt x="216" y="563"/>
                  </a:cubicBezTo>
                  <a:cubicBezTo>
                    <a:pt x="281" y="629"/>
                    <a:pt x="361" y="658"/>
                    <a:pt x="440" y="658"/>
                  </a:cubicBezTo>
                  <a:cubicBezTo>
                    <a:pt x="607" y="658"/>
                    <a:pt x="767" y="527"/>
                    <a:pt x="767" y="323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1"/>
            <p:cNvSpPr/>
            <p:nvPr/>
          </p:nvSpPr>
          <p:spPr>
            <a:xfrm>
              <a:off x="7651766" y="616761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4" y="0"/>
                    <a:pt x="0" y="144"/>
                    <a:pt x="0" y="323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3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1"/>
            <p:cNvSpPr/>
            <p:nvPr/>
          </p:nvSpPr>
          <p:spPr>
            <a:xfrm>
              <a:off x="7723859" y="616761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7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1"/>
            <p:cNvSpPr/>
            <p:nvPr/>
          </p:nvSpPr>
          <p:spPr>
            <a:xfrm>
              <a:off x="7803140" y="616761"/>
              <a:ext cx="22070" cy="21636"/>
            </a:xfrm>
            <a:custGeom>
              <a:avLst/>
              <a:gdLst/>
              <a:ahLst/>
              <a:cxnLst/>
              <a:rect l="l" t="t" r="r" b="b"/>
              <a:pathLst>
                <a:path w="660" h="647" extrusionOk="0">
                  <a:moveTo>
                    <a:pt x="324" y="0"/>
                  </a:moveTo>
                  <a:cubicBezTo>
                    <a:pt x="157" y="0"/>
                    <a:pt x="1" y="144"/>
                    <a:pt x="1" y="323"/>
                  </a:cubicBezTo>
                  <a:cubicBezTo>
                    <a:pt x="1" y="503"/>
                    <a:pt x="157" y="647"/>
                    <a:pt x="324" y="647"/>
                  </a:cubicBezTo>
                  <a:cubicBezTo>
                    <a:pt x="504" y="647"/>
                    <a:pt x="660" y="503"/>
                    <a:pt x="660" y="323"/>
                  </a:cubicBezTo>
                  <a:cubicBezTo>
                    <a:pt x="660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1"/>
            <p:cNvSpPr/>
            <p:nvPr/>
          </p:nvSpPr>
          <p:spPr>
            <a:xfrm>
              <a:off x="7879245" y="616761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4" y="0"/>
                    <a:pt x="0" y="144"/>
                    <a:pt x="0" y="323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3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1"/>
            <p:cNvSpPr/>
            <p:nvPr/>
          </p:nvSpPr>
          <p:spPr>
            <a:xfrm>
              <a:off x="7951338" y="616761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7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1"/>
            <p:cNvSpPr/>
            <p:nvPr/>
          </p:nvSpPr>
          <p:spPr>
            <a:xfrm>
              <a:off x="8027041" y="616761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31" y="0"/>
                  </a:moveTo>
                  <a:cubicBezTo>
                    <a:pt x="144" y="0"/>
                    <a:pt x="0" y="347"/>
                    <a:pt x="204" y="563"/>
                  </a:cubicBezTo>
                  <a:cubicBezTo>
                    <a:pt x="269" y="629"/>
                    <a:pt x="349" y="658"/>
                    <a:pt x="429" y="658"/>
                  </a:cubicBezTo>
                  <a:cubicBezTo>
                    <a:pt x="596" y="658"/>
                    <a:pt x="758" y="527"/>
                    <a:pt x="767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1"/>
            <p:cNvSpPr/>
            <p:nvPr/>
          </p:nvSpPr>
          <p:spPr>
            <a:xfrm>
              <a:off x="8106724" y="616761"/>
              <a:ext cx="21669" cy="21636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0"/>
                  </a:moveTo>
                  <a:cubicBezTo>
                    <a:pt x="144" y="0"/>
                    <a:pt x="0" y="144"/>
                    <a:pt x="0" y="323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4" y="647"/>
                    <a:pt x="647" y="503"/>
                    <a:pt x="647" y="323"/>
                  </a:cubicBezTo>
                  <a:cubicBezTo>
                    <a:pt x="647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1"/>
            <p:cNvSpPr/>
            <p:nvPr/>
          </p:nvSpPr>
          <p:spPr>
            <a:xfrm>
              <a:off x="7572084" y="680427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1"/>
            <p:cNvSpPr/>
            <p:nvPr/>
          </p:nvSpPr>
          <p:spPr>
            <a:xfrm>
              <a:off x="7648155" y="680427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1"/>
            <p:cNvSpPr/>
            <p:nvPr/>
          </p:nvSpPr>
          <p:spPr>
            <a:xfrm>
              <a:off x="7723859" y="680427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1"/>
            <p:cNvSpPr/>
            <p:nvPr/>
          </p:nvSpPr>
          <p:spPr>
            <a:xfrm>
              <a:off x="7799562" y="680427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3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1"/>
            <p:cNvSpPr/>
            <p:nvPr/>
          </p:nvSpPr>
          <p:spPr>
            <a:xfrm>
              <a:off x="7875233" y="680427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56" y="0"/>
                    <a:pt x="1" y="348"/>
                    <a:pt x="216" y="551"/>
                  </a:cubicBezTo>
                  <a:cubicBezTo>
                    <a:pt x="282" y="617"/>
                    <a:pt x="363" y="647"/>
                    <a:pt x="443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1"/>
            <p:cNvSpPr/>
            <p:nvPr/>
          </p:nvSpPr>
          <p:spPr>
            <a:xfrm>
              <a:off x="7951338" y="680427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1"/>
            <p:cNvSpPr/>
            <p:nvPr/>
          </p:nvSpPr>
          <p:spPr>
            <a:xfrm>
              <a:off x="8027041" y="680427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7" y="647"/>
                    <a:pt x="758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1"/>
            <p:cNvSpPr/>
            <p:nvPr/>
          </p:nvSpPr>
          <p:spPr>
            <a:xfrm>
              <a:off x="8102712" y="680427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4" y="617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5" name="Google Shape;1365;p21"/>
          <p:cNvSpPr/>
          <p:nvPr/>
        </p:nvSpPr>
        <p:spPr>
          <a:xfrm>
            <a:off x="8190821" y="-5"/>
            <a:ext cx="719361" cy="1601274"/>
          </a:xfrm>
          <a:custGeom>
            <a:avLst/>
            <a:gdLst/>
            <a:ahLst/>
            <a:cxnLst/>
            <a:rect l="l" t="t" r="r" b="b"/>
            <a:pathLst>
              <a:path w="21512" h="47885" extrusionOk="0">
                <a:moveTo>
                  <a:pt x="1" y="0"/>
                </a:moveTo>
                <a:lnTo>
                  <a:pt x="1" y="47885"/>
                </a:lnTo>
                <a:lnTo>
                  <a:pt x="21512" y="47885"/>
                </a:lnTo>
                <a:lnTo>
                  <a:pt x="21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21"/>
          <p:cNvSpPr/>
          <p:nvPr/>
        </p:nvSpPr>
        <p:spPr>
          <a:xfrm>
            <a:off x="6266061" y="808194"/>
            <a:ext cx="2870924" cy="358076"/>
          </a:xfrm>
          <a:custGeom>
            <a:avLst/>
            <a:gdLst/>
            <a:ahLst/>
            <a:cxnLst/>
            <a:rect l="l" t="t" r="r" b="b"/>
            <a:pathLst>
              <a:path w="85853" h="10708" extrusionOk="0">
                <a:moveTo>
                  <a:pt x="1" y="0"/>
                </a:moveTo>
                <a:lnTo>
                  <a:pt x="1" y="10708"/>
                </a:lnTo>
                <a:lnTo>
                  <a:pt x="85853" y="10708"/>
                </a:lnTo>
                <a:lnTo>
                  <a:pt x="858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21"/>
          <p:cNvSpPr/>
          <p:nvPr/>
        </p:nvSpPr>
        <p:spPr>
          <a:xfrm>
            <a:off x="1256080" y="1499655"/>
            <a:ext cx="136201" cy="3670404"/>
          </a:xfrm>
          <a:custGeom>
            <a:avLst/>
            <a:gdLst/>
            <a:ahLst/>
            <a:cxnLst/>
            <a:rect l="l" t="t" r="r" b="b"/>
            <a:pathLst>
              <a:path w="4073" h="62126" extrusionOk="0">
                <a:moveTo>
                  <a:pt x="0" y="0"/>
                </a:moveTo>
                <a:lnTo>
                  <a:pt x="0" y="62125"/>
                </a:lnTo>
                <a:lnTo>
                  <a:pt x="4072" y="62125"/>
                </a:lnTo>
                <a:lnTo>
                  <a:pt x="4072" y="0"/>
                </a:lnTo>
                <a:close/>
              </a:path>
            </a:pathLst>
          </a:custGeom>
          <a:solidFill>
            <a:srgbClr val="E738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9" name="Google Shape;1369;p21"/>
          <p:cNvSpPr txBox="1">
            <a:spLocks noGrp="1"/>
          </p:cNvSpPr>
          <p:nvPr>
            <p:ph type="subTitle" idx="1"/>
          </p:nvPr>
        </p:nvSpPr>
        <p:spPr>
          <a:xfrm>
            <a:off x="1618187" y="1905825"/>
            <a:ext cx="23586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0" name="Google Shape;1370;p21"/>
          <p:cNvSpPr txBox="1">
            <a:spLocks noGrp="1"/>
          </p:cNvSpPr>
          <p:nvPr>
            <p:ph type="title" idx="2" hasCustomPrompt="1"/>
          </p:nvPr>
        </p:nvSpPr>
        <p:spPr>
          <a:xfrm>
            <a:off x="1313038" y="1420300"/>
            <a:ext cx="1092000" cy="4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71" name="Google Shape;1371;p21"/>
          <p:cNvSpPr txBox="1">
            <a:spLocks noGrp="1"/>
          </p:cNvSpPr>
          <p:nvPr>
            <p:ph type="subTitle" idx="3"/>
          </p:nvPr>
        </p:nvSpPr>
        <p:spPr>
          <a:xfrm>
            <a:off x="2079375" y="1368598"/>
            <a:ext cx="26934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2" name="Google Shape;1372;p21"/>
          <p:cNvSpPr txBox="1">
            <a:spLocks noGrp="1"/>
          </p:cNvSpPr>
          <p:nvPr>
            <p:ph type="subTitle" idx="4"/>
          </p:nvPr>
        </p:nvSpPr>
        <p:spPr>
          <a:xfrm>
            <a:off x="5479187" y="1905825"/>
            <a:ext cx="23586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3" name="Google Shape;1373;p21"/>
          <p:cNvSpPr txBox="1">
            <a:spLocks noGrp="1"/>
          </p:cNvSpPr>
          <p:nvPr>
            <p:ph type="title" idx="5" hasCustomPrompt="1"/>
          </p:nvPr>
        </p:nvSpPr>
        <p:spPr>
          <a:xfrm>
            <a:off x="5174038" y="1420300"/>
            <a:ext cx="1092000" cy="4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74" name="Google Shape;1374;p21"/>
          <p:cNvSpPr txBox="1">
            <a:spLocks noGrp="1"/>
          </p:cNvSpPr>
          <p:nvPr>
            <p:ph type="subTitle" idx="6"/>
          </p:nvPr>
        </p:nvSpPr>
        <p:spPr>
          <a:xfrm>
            <a:off x="5940378" y="1368595"/>
            <a:ext cx="26976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5" name="Google Shape;1375;p21"/>
          <p:cNvSpPr txBox="1">
            <a:spLocks noGrp="1"/>
          </p:cNvSpPr>
          <p:nvPr>
            <p:ph type="subTitle" idx="7"/>
          </p:nvPr>
        </p:nvSpPr>
        <p:spPr>
          <a:xfrm>
            <a:off x="1618187" y="3836417"/>
            <a:ext cx="23586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6" name="Google Shape;1376;p21"/>
          <p:cNvSpPr txBox="1">
            <a:spLocks noGrp="1"/>
          </p:cNvSpPr>
          <p:nvPr>
            <p:ph type="title" idx="8" hasCustomPrompt="1"/>
          </p:nvPr>
        </p:nvSpPr>
        <p:spPr>
          <a:xfrm>
            <a:off x="1313038" y="3358650"/>
            <a:ext cx="1092000" cy="4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77" name="Google Shape;1377;p21"/>
          <p:cNvSpPr txBox="1">
            <a:spLocks noGrp="1"/>
          </p:cNvSpPr>
          <p:nvPr>
            <p:ph type="subTitle" idx="9"/>
          </p:nvPr>
        </p:nvSpPr>
        <p:spPr>
          <a:xfrm>
            <a:off x="2079379" y="3303402"/>
            <a:ext cx="26976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8" name="Google Shape;1378;p21"/>
          <p:cNvSpPr txBox="1">
            <a:spLocks noGrp="1"/>
          </p:cNvSpPr>
          <p:nvPr>
            <p:ph type="subTitle" idx="13"/>
          </p:nvPr>
        </p:nvSpPr>
        <p:spPr>
          <a:xfrm>
            <a:off x="5479187" y="3836417"/>
            <a:ext cx="23586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9" name="Google Shape;1379;p21"/>
          <p:cNvSpPr txBox="1">
            <a:spLocks noGrp="1"/>
          </p:cNvSpPr>
          <p:nvPr>
            <p:ph type="title" idx="14" hasCustomPrompt="1"/>
          </p:nvPr>
        </p:nvSpPr>
        <p:spPr>
          <a:xfrm>
            <a:off x="5174038" y="3352506"/>
            <a:ext cx="1092000" cy="4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80" name="Google Shape;1380;p21"/>
          <p:cNvSpPr txBox="1">
            <a:spLocks noGrp="1"/>
          </p:cNvSpPr>
          <p:nvPr>
            <p:ph type="subTitle" idx="15"/>
          </p:nvPr>
        </p:nvSpPr>
        <p:spPr>
          <a:xfrm>
            <a:off x="5940378" y="3302221"/>
            <a:ext cx="26976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2"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5" name="Google Shape;1535;p24"/>
          <p:cNvGrpSpPr/>
          <p:nvPr/>
        </p:nvGrpSpPr>
        <p:grpSpPr>
          <a:xfrm>
            <a:off x="624508" y="223041"/>
            <a:ext cx="555940" cy="467056"/>
            <a:chOff x="1655600" y="1342675"/>
            <a:chExt cx="415625" cy="349175"/>
          </a:xfrm>
        </p:grpSpPr>
        <p:sp>
          <p:nvSpPr>
            <p:cNvPr id="1536" name="Google Shape;1536;p24"/>
            <p:cNvSpPr/>
            <p:nvPr/>
          </p:nvSpPr>
          <p:spPr>
            <a:xfrm>
              <a:off x="1655600" y="134297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4"/>
            <p:cNvSpPr/>
            <p:nvPr/>
          </p:nvSpPr>
          <p:spPr>
            <a:xfrm>
              <a:off x="1712200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4"/>
            <p:cNvSpPr/>
            <p:nvPr/>
          </p:nvSpPr>
          <p:spPr>
            <a:xfrm>
              <a:off x="1768800" y="134297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4"/>
            <p:cNvSpPr/>
            <p:nvPr/>
          </p:nvSpPr>
          <p:spPr>
            <a:xfrm>
              <a:off x="1825675" y="1342675"/>
              <a:ext cx="18900" cy="1650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3"/>
                    <a:pt x="1" y="360"/>
                    <a:pt x="192" y="564"/>
                  </a:cubicBezTo>
                  <a:cubicBezTo>
                    <a:pt x="258" y="630"/>
                    <a:pt x="339" y="659"/>
                    <a:pt x="419" y="659"/>
                  </a:cubicBezTo>
                  <a:cubicBezTo>
                    <a:pt x="586" y="659"/>
                    <a:pt x="747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4"/>
            <p:cNvSpPr/>
            <p:nvPr/>
          </p:nvSpPr>
          <p:spPr>
            <a:xfrm>
              <a:off x="1882275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4"/>
            <p:cNvSpPr/>
            <p:nvPr/>
          </p:nvSpPr>
          <p:spPr>
            <a:xfrm>
              <a:off x="1938875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4"/>
            <p:cNvSpPr/>
            <p:nvPr/>
          </p:nvSpPr>
          <p:spPr>
            <a:xfrm>
              <a:off x="1995450" y="1342975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4"/>
            <p:cNvSpPr/>
            <p:nvPr/>
          </p:nvSpPr>
          <p:spPr>
            <a:xfrm>
              <a:off x="2052050" y="134297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4"/>
            <p:cNvSpPr/>
            <p:nvPr/>
          </p:nvSpPr>
          <p:spPr>
            <a:xfrm>
              <a:off x="1658300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4"/>
            <p:cNvSpPr/>
            <p:nvPr/>
          </p:nvSpPr>
          <p:spPr>
            <a:xfrm>
              <a:off x="1712200" y="139030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4"/>
            <p:cNvSpPr/>
            <p:nvPr/>
          </p:nvSpPr>
          <p:spPr>
            <a:xfrm>
              <a:off x="1771475" y="13903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4"/>
            <p:cNvSpPr/>
            <p:nvPr/>
          </p:nvSpPr>
          <p:spPr>
            <a:xfrm>
              <a:off x="1828375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4"/>
            <p:cNvSpPr/>
            <p:nvPr/>
          </p:nvSpPr>
          <p:spPr>
            <a:xfrm>
              <a:off x="1882275" y="139030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4"/>
            <p:cNvSpPr/>
            <p:nvPr/>
          </p:nvSpPr>
          <p:spPr>
            <a:xfrm>
              <a:off x="1941550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4"/>
            <p:cNvSpPr/>
            <p:nvPr/>
          </p:nvSpPr>
          <p:spPr>
            <a:xfrm>
              <a:off x="1998150" y="13903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4"/>
            <p:cNvSpPr/>
            <p:nvPr/>
          </p:nvSpPr>
          <p:spPr>
            <a:xfrm>
              <a:off x="2052050" y="1390300"/>
              <a:ext cx="19175" cy="16175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4"/>
            <p:cNvSpPr/>
            <p:nvPr/>
          </p:nvSpPr>
          <p:spPr>
            <a:xfrm>
              <a:off x="1658300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4"/>
            <p:cNvSpPr/>
            <p:nvPr/>
          </p:nvSpPr>
          <p:spPr>
            <a:xfrm>
              <a:off x="1712200" y="14379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4"/>
            <p:cNvSpPr/>
            <p:nvPr/>
          </p:nvSpPr>
          <p:spPr>
            <a:xfrm>
              <a:off x="1771475" y="14379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04" y="647"/>
                    <a:pt x="660" y="504"/>
                    <a:pt x="660" y="324"/>
                  </a:cubicBezTo>
                  <a:cubicBezTo>
                    <a:pt x="660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4"/>
            <p:cNvSpPr/>
            <p:nvPr/>
          </p:nvSpPr>
          <p:spPr>
            <a:xfrm>
              <a:off x="1828375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4"/>
            <p:cNvSpPr/>
            <p:nvPr/>
          </p:nvSpPr>
          <p:spPr>
            <a:xfrm>
              <a:off x="1882275" y="14379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4"/>
            <p:cNvSpPr/>
            <p:nvPr/>
          </p:nvSpPr>
          <p:spPr>
            <a:xfrm>
              <a:off x="1941550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4"/>
            <p:cNvSpPr/>
            <p:nvPr/>
          </p:nvSpPr>
          <p:spPr>
            <a:xfrm>
              <a:off x="1998150" y="14379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6" y="1"/>
                    <a:pt x="0" y="144"/>
                    <a:pt x="0" y="324"/>
                  </a:cubicBezTo>
                  <a:cubicBezTo>
                    <a:pt x="0" y="504"/>
                    <a:pt x="156" y="647"/>
                    <a:pt x="336" y="647"/>
                  </a:cubicBezTo>
                  <a:cubicBezTo>
                    <a:pt x="504" y="647"/>
                    <a:pt x="659" y="504"/>
                    <a:pt x="659" y="324"/>
                  </a:cubicBezTo>
                  <a:cubicBezTo>
                    <a:pt x="659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4"/>
            <p:cNvSpPr/>
            <p:nvPr/>
          </p:nvSpPr>
          <p:spPr>
            <a:xfrm>
              <a:off x="2052050" y="14379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4"/>
            <p:cNvSpPr/>
            <p:nvPr/>
          </p:nvSpPr>
          <p:spPr>
            <a:xfrm>
              <a:off x="1655600" y="1485500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4"/>
            <p:cNvSpPr/>
            <p:nvPr/>
          </p:nvSpPr>
          <p:spPr>
            <a:xfrm>
              <a:off x="1712200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4"/>
            <p:cNvSpPr/>
            <p:nvPr/>
          </p:nvSpPr>
          <p:spPr>
            <a:xfrm>
              <a:off x="1768800" y="14855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1" y="0"/>
                  </a:moveTo>
                  <a:cubicBezTo>
                    <a:pt x="455" y="0"/>
                    <a:pt x="449" y="1"/>
                    <a:pt x="443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51"/>
                    <a:pt x="622" y="0"/>
                    <a:pt x="46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4"/>
            <p:cNvSpPr/>
            <p:nvPr/>
          </p:nvSpPr>
          <p:spPr>
            <a:xfrm>
              <a:off x="1825675" y="1485500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2" y="0"/>
                    <a:pt x="45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4"/>
            <p:cNvSpPr/>
            <p:nvPr/>
          </p:nvSpPr>
          <p:spPr>
            <a:xfrm>
              <a:off x="1882275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1" y="0"/>
                    <a:pt x="45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1938875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1995450" y="1485500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2052050" y="14855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>
              <a:off x="1658300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4"/>
            <p:cNvSpPr/>
            <p:nvPr/>
          </p:nvSpPr>
          <p:spPr>
            <a:xfrm>
              <a:off x="1712200" y="1532825"/>
              <a:ext cx="18875" cy="16325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4"/>
            <p:cNvSpPr/>
            <p:nvPr/>
          </p:nvSpPr>
          <p:spPr>
            <a:xfrm>
              <a:off x="1771475" y="1532825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1828375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1882275" y="1532825"/>
              <a:ext cx="18875" cy="16325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>
              <a:off x="1941550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>
              <a:off x="1998150" y="1532825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4"/>
            <p:cNvSpPr/>
            <p:nvPr/>
          </p:nvSpPr>
          <p:spPr>
            <a:xfrm>
              <a:off x="2052050" y="1532825"/>
              <a:ext cx="19175" cy="16325"/>
            </a:xfrm>
            <a:custGeom>
              <a:avLst/>
              <a:gdLst/>
              <a:ahLst/>
              <a:cxnLst/>
              <a:rect l="l" t="t" r="r" b="b"/>
              <a:pathLst>
                <a:path w="767" h="653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4"/>
            <p:cNvSpPr/>
            <p:nvPr/>
          </p:nvSpPr>
          <p:spPr>
            <a:xfrm>
              <a:off x="1655600" y="158042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4"/>
            <p:cNvSpPr/>
            <p:nvPr/>
          </p:nvSpPr>
          <p:spPr>
            <a:xfrm>
              <a:off x="1712200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4"/>
            <p:cNvSpPr/>
            <p:nvPr/>
          </p:nvSpPr>
          <p:spPr>
            <a:xfrm>
              <a:off x="1768800" y="158042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4"/>
            <p:cNvSpPr/>
            <p:nvPr/>
          </p:nvSpPr>
          <p:spPr>
            <a:xfrm>
              <a:off x="1825675" y="158042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4"/>
            <p:cNvSpPr/>
            <p:nvPr/>
          </p:nvSpPr>
          <p:spPr>
            <a:xfrm>
              <a:off x="1882275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4"/>
            <p:cNvSpPr/>
            <p:nvPr/>
          </p:nvSpPr>
          <p:spPr>
            <a:xfrm>
              <a:off x="1938875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4"/>
            <p:cNvSpPr/>
            <p:nvPr/>
          </p:nvSpPr>
          <p:spPr>
            <a:xfrm>
              <a:off x="1995450" y="1580425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4"/>
            <p:cNvSpPr/>
            <p:nvPr/>
          </p:nvSpPr>
          <p:spPr>
            <a:xfrm>
              <a:off x="2052050" y="158042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4"/>
            <p:cNvSpPr/>
            <p:nvPr/>
          </p:nvSpPr>
          <p:spPr>
            <a:xfrm>
              <a:off x="1658300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4"/>
            <p:cNvSpPr/>
            <p:nvPr/>
          </p:nvSpPr>
          <p:spPr>
            <a:xfrm>
              <a:off x="1712200" y="162805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4"/>
            <p:cNvSpPr/>
            <p:nvPr/>
          </p:nvSpPr>
          <p:spPr>
            <a:xfrm>
              <a:off x="1771475" y="1627750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6" y="0"/>
                  </a:moveTo>
                  <a:cubicBezTo>
                    <a:pt x="157" y="0"/>
                    <a:pt x="1" y="156"/>
                    <a:pt x="1" y="335"/>
                  </a:cubicBezTo>
                  <a:cubicBezTo>
                    <a:pt x="1" y="515"/>
                    <a:pt x="157" y="659"/>
                    <a:pt x="336" y="659"/>
                  </a:cubicBezTo>
                  <a:cubicBezTo>
                    <a:pt x="504" y="659"/>
                    <a:pt x="660" y="515"/>
                    <a:pt x="660" y="335"/>
                  </a:cubicBezTo>
                  <a:cubicBezTo>
                    <a:pt x="660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4"/>
            <p:cNvSpPr/>
            <p:nvPr/>
          </p:nvSpPr>
          <p:spPr>
            <a:xfrm>
              <a:off x="1828375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4"/>
            <p:cNvSpPr/>
            <p:nvPr/>
          </p:nvSpPr>
          <p:spPr>
            <a:xfrm>
              <a:off x="1882275" y="162805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4"/>
            <p:cNvSpPr/>
            <p:nvPr/>
          </p:nvSpPr>
          <p:spPr>
            <a:xfrm>
              <a:off x="1941550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5" y="0"/>
                    <a:pt x="1" y="156"/>
                    <a:pt x="1" y="335"/>
                  </a:cubicBezTo>
                  <a:cubicBezTo>
                    <a:pt x="1" y="515"/>
                    <a:pt x="145" y="659"/>
                    <a:pt x="324" y="659"/>
                  </a:cubicBezTo>
                  <a:cubicBezTo>
                    <a:pt x="504" y="659"/>
                    <a:pt x="648" y="515"/>
                    <a:pt x="648" y="335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4"/>
            <p:cNvSpPr/>
            <p:nvPr/>
          </p:nvSpPr>
          <p:spPr>
            <a:xfrm>
              <a:off x="1998150" y="1627750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6" y="0"/>
                  </a:moveTo>
                  <a:cubicBezTo>
                    <a:pt x="156" y="0"/>
                    <a:pt x="0" y="156"/>
                    <a:pt x="0" y="335"/>
                  </a:cubicBezTo>
                  <a:cubicBezTo>
                    <a:pt x="0" y="515"/>
                    <a:pt x="156" y="659"/>
                    <a:pt x="336" y="659"/>
                  </a:cubicBezTo>
                  <a:cubicBezTo>
                    <a:pt x="504" y="659"/>
                    <a:pt x="659" y="515"/>
                    <a:pt x="659" y="335"/>
                  </a:cubicBezTo>
                  <a:cubicBezTo>
                    <a:pt x="659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4"/>
            <p:cNvSpPr/>
            <p:nvPr/>
          </p:nvSpPr>
          <p:spPr>
            <a:xfrm>
              <a:off x="2052050" y="1628050"/>
              <a:ext cx="19175" cy="16175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4"/>
            <p:cNvSpPr/>
            <p:nvPr/>
          </p:nvSpPr>
          <p:spPr>
            <a:xfrm>
              <a:off x="1658300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4"/>
            <p:cNvSpPr/>
            <p:nvPr/>
          </p:nvSpPr>
          <p:spPr>
            <a:xfrm>
              <a:off x="1712200" y="1675350"/>
              <a:ext cx="18875" cy="16475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4"/>
            <p:cNvSpPr/>
            <p:nvPr/>
          </p:nvSpPr>
          <p:spPr>
            <a:xfrm>
              <a:off x="1771475" y="16753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59"/>
                    <a:pt x="336" y="659"/>
                  </a:cubicBezTo>
                  <a:cubicBezTo>
                    <a:pt x="504" y="659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4"/>
            <p:cNvSpPr/>
            <p:nvPr/>
          </p:nvSpPr>
          <p:spPr>
            <a:xfrm>
              <a:off x="1828375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4"/>
            <p:cNvSpPr/>
            <p:nvPr/>
          </p:nvSpPr>
          <p:spPr>
            <a:xfrm>
              <a:off x="1882275" y="1675350"/>
              <a:ext cx="18875" cy="16475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4"/>
            <p:cNvSpPr/>
            <p:nvPr/>
          </p:nvSpPr>
          <p:spPr>
            <a:xfrm>
              <a:off x="1941550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59"/>
                    <a:pt x="324" y="659"/>
                  </a:cubicBezTo>
                  <a:cubicBezTo>
                    <a:pt x="504" y="659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4"/>
            <p:cNvSpPr/>
            <p:nvPr/>
          </p:nvSpPr>
          <p:spPr>
            <a:xfrm>
              <a:off x="1998150" y="16753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59"/>
                    <a:pt x="336" y="659"/>
                  </a:cubicBezTo>
                  <a:cubicBezTo>
                    <a:pt x="504" y="659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4"/>
            <p:cNvSpPr/>
            <p:nvPr/>
          </p:nvSpPr>
          <p:spPr>
            <a:xfrm>
              <a:off x="2052050" y="1675350"/>
              <a:ext cx="19175" cy="16475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0"/>
                  </a:moveTo>
                  <a:cubicBezTo>
                    <a:pt x="156" y="0"/>
                    <a:pt x="0" y="348"/>
                    <a:pt x="216" y="563"/>
                  </a:cubicBezTo>
                  <a:cubicBezTo>
                    <a:pt x="281" y="629"/>
                    <a:pt x="362" y="658"/>
                    <a:pt x="441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24"/>
          <p:cNvSpPr/>
          <p:nvPr/>
        </p:nvSpPr>
        <p:spPr>
          <a:xfrm>
            <a:off x="0" y="-9"/>
            <a:ext cx="368475" cy="1260019"/>
          </a:xfrm>
          <a:custGeom>
            <a:avLst/>
            <a:gdLst/>
            <a:ahLst/>
            <a:cxnLst/>
            <a:rect l="l" t="t" r="r" b="b"/>
            <a:pathLst>
              <a:path w="11019" h="37680" extrusionOk="0">
                <a:moveTo>
                  <a:pt x="0" y="0"/>
                </a:moveTo>
                <a:lnTo>
                  <a:pt x="0" y="37680"/>
                </a:lnTo>
                <a:lnTo>
                  <a:pt x="11019" y="37680"/>
                </a:lnTo>
                <a:lnTo>
                  <a:pt x="1101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24"/>
          <p:cNvSpPr/>
          <p:nvPr/>
        </p:nvSpPr>
        <p:spPr>
          <a:xfrm>
            <a:off x="7689259" y="4331655"/>
            <a:ext cx="1454707" cy="273573"/>
          </a:xfrm>
          <a:custGeom>
            <a:avLst/>
            <a:gdLst/>
            <a:ahLst/>
            <a:cxnLst/>
            <a:rect l="l" t="t" r="r" b="b"/>
            <a:pathLst>
              <a:path w="43502" h="8181" extrusionOk="0">
                <a:moveTo>
                  <a:pt x="1" y="1"/>
                </a:moveTo>
                <a:lnTo>
                  <a:pt x="1" y="8181"/>
                </a:lnTo>
                <a:lnTo>
                  <a:pt x="43501" y="8181"/>
                </a:lnTo>
                <a:lnTo>
                  <a:pt x="43501" y="1"/>
                </a:lnTo>
                <a:close/>
              </a:path>
            </a:pathLst>
          </a:custGeom>
          <a:solidFill>
            <a:srgbClr val="E738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24"/>
          <p:cNvSpPr/>
          <p:nvPr/>
        </p:nvSpPr>
        <p:spPr>
          <a:xfrm>
            <a:off x="8416596" y="4166213"/>
            <a:ext cx="727387" cy="165428"/>
          </a:xfrm>
          <a:custGeom>
            <a:avLst/>
            <a:gdLst/>
            <a:ahLst/>
            <a:cxnLst/>
            <a:rect l="l" t="t" r="r" b="b"/>
            <a:pathLst>
              <a:path w="21752" h="4947" extrusionOk="0">
                <a:moveTo>
                  <a:pt x="1" y="0"/>
                </a:moveTo>
                <a:lnTo>
                  <a:pt x="1" y="4947"/>
                </a:lnTo>
                <a:lnTo>
                  <a:pt x="21751" y="4947"/>
                </a:lnTo>
                <a:lnTo>
                  <a:pt x="21751" y="0"/>
                </a:lnTo>
                <a:close/>
              </a:path>
            </a:pathLst>
          </a:custGeom>
          <a:solidFill>
            <a:srgbClr val="1214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24"/>
          <p:cNvSpPr/>
          <p:nvPr/>
        </p:nvSpPr>
        <p:spPr>
          <a:xfrm>
            <a:off x="7807827" y="4487701"/>
            <a:ext cx="379343" cy="332360"/>
          </a:xfrm>
          <a:custGeom>
            <a:avLst/>
            <a:gdLst/>
            <a:ahLst/>
            <a:cxnLst/>
            <a:rect l="l" t="t" r="r" b="b"/>
            <a:pathLst>
              <a:path w="11344" h="9939" extrusionOk="0">
                <a:moveTo>
                  <a:pt x="5679" y="0"/>
                </a:moveTo>
                <a:cubicBezTo>
                  <a:pt x="4013" y="0"/>
                  <a:pt x="2386" y="838"/>
                  <a:pt x="1450" y="2351"/>
                </a:cubicBezTo>
                <a:cubicBezTo>
                  <a:pt x="1" y="4687"/>
                  <a:pt x="719" y="7753"/>
                  <a:pt x="3055" y="9190"/>
                </a:cubicBezTo>
                <a:cubicBezTo>
                  <a:pt x="3872" y="9697"/>
                  <a:pt x="4778" y="9939"/>
                  <a:pt x="5673" y="9939"/>
                </a:cubicBezTo>
                <a:cubicBezTo>
                  <a:pt x="7336" y="9939"/>
                  <a:pt x="8959" y="9104"/>
                  <a:pt x="9894" y="7585"/>
                </a:cubicBezTo>
                <a:cubicBezTo>
                  <a:pt x="11343" y="5250"/>
                  <a:pt x="10612" y="2183"/>
                  <a:pt x="8289" y="746"/>
                </a:cubicBezTo>
                <a:cubicBezTo>
                  <a:pt x="7474" y="241"/>
                  <a:pt x="6571" y="0"/>
                  <a:pt x="5679" y="0"/>
                </a:cubicBezTo>
                <a:close/>
              </a:path>
            </a:pathLst>
          </a:custGeom>
          <a:solidFill>
            <a:srgbClr val="FBB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2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5" name="Google Shape;1605;p24"/>
          <p:cNvSpPr txBox="1">
            <a:spLocks noGrp="1"/>
          </p:cNvSpPr>
          <p:nvPr>
            <p:ph type="subTitle" idx="1"/>
          </p:nvPr>
        </p:nvSpPr>
        <p:spPr>
          <a:xfrm>
            <a:off x="3438462" y="1653600"/>
            <a:ext cx="2534100" cy="7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6" name="Google Shape;1606;p24"/>
          <p:cNvSpPr txBox="1">
            <a:spLocks noGrp="1"/>
          </p:cNvSpPr>
          <p:nvPr>
            <p:ph type="subTitle" idx="2"/>
          </p:nvPr>
        </p:nvSpPr>
        <p:spPr>
          <a:xfrm>
            <a:off x="3438462" y="1117500"/>
            <a:ext cx="23289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7" name="Google Shape;1607;p24"/>
          <p:cNvSpPr txBox="1">
            <a:spLocks noGrp="1"/>
          </p:cNvSpPr>
          <p:nvPr>
            <p:ph type="subTitle" idx="3"/>
          </p:nvPr>
        </p:nvSpPr>
        <p:spPr>
          <a:xfrm>
            <a:off x="3438462" y="2894041"/>
            <a:ext cx="2534100" cy="7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8" name="Google Shape;1608;p24"/>
          <p:cNvSpPr txBox="1">
            <a:spLocks noGrp="1"/>
          </p:cNvSpPr>
          <p:nvPr>
            <p:ph type="subTitle" idx="4"/>
          </p:nvPr>
        </p:nvSpPr>
        <p:spPr>
          <a:xfrm>
            <a:off x="3438462" y="2358863"/>
            <a:ext cx="23289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9" name="Google Shape;1609;p24"/>
          <p:cNvSpPr txBox="1">
            <a:spLocks noGrp="1"/>
          </p:cNvSpPr>
          <p:nvPr>
            <p:ph type="subTitle" idx="5"/>
          </p:nvPr>
        </p:nvSpPr>
        <p:spPr>
          <a:xfrm>
            <a:off x="3438462" y="4138363"/>
            <a:ext cx="2534100" cy="7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0" name="Google Shape;1610;p24"/>
          <p:cNvSpPr txBox="1">
            <a:spLocks noGrp="1"/>
          </p:cNvSpPr>
          <p:nvPr>
            <p:ph type="subTitle" idx="6"/>
          </p:nvPr>
        </p:nvSpPr>
        <p:spPr>
          <a:xfrm>
            <a:off x="3438462" y="3606985"/>
            <a:ext cx="23289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2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ONE_COLUMN_TEXT_2">
    <p:spTree>
      <p:nvGrpSpPr>
        <p:cNvPr id="1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5" name="Google Shape;2615;p39"/>
          <p:cNvCxnSpPr/>
          <p:nvPr/>
        </p:nvCxnSpPr>
        <p:spPr>
          <a:xfrm rot="10800000">
            <a:off x="8057675" y="1840400"/>
            <a:ext cx="0" cy="420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6" name="Google Shape;2616;p39"/>
          <p:cNvSpPr/>
          <p:nvPr/>
        </p:nvSpPr>
        <p:spPr>
          <a:xfrm>
            <a:off x="990474" y="1121063"/>
            <a:ext cx="719331" cy="719331"/>
          </a:xfrm>
          <a:custGeom>
            <a:avLst/>
            <a:gdLst/>
            <a:ahLst/>
            <a:cxnLst/>
            <a:rect l="l" t="t" r="r" b="b"/>
            <a:pathLst>
              <a:path w="18673" h="18673" fill="none" extrusionOk="0">
                <a:moveTo>
                  <a:pt x="18672" y="9330"/>
                </a:moveTo>
                <a:cubicBezTo>
                  <a:pt x="18672" y="14493"/>
                  <a:pt x="14492" y="18673"/>
                  <a:pt x="9330" y="18673"/>
                </a:cubicBezTo>
                <a:cubicBezTo>
                  <a:pt x="4180" y="18673"/>
                  <a:pt x="0" y="14493"/>
                  <a:pt x="0" y="9330"/>
                </a:cubicBezTo>
                <a:cubicBezTo>
                  <a:pt x="0" y="4180"/>
                  <a:pt x="4180" y="0"/>
                  <a:pt x="9330" y="0"/>
                </a:cubicBezTo>
                <a:cubicBezTo>
                  <a:pt x="14492" y="0"/>
                  <a:pt x="18672" y="4180"/>
                  <a:pt x="18672" y="9330"/>
                </a:cubicBezTo>
                <a:close/>
              </a:path>
            </a:pathLst>
          </a:custGeom>
          <a:noFill/>
          <a:ln w="9525" cap="flat" cmpd="sng">
            <a:solidFill>
              <a:srgbClr val="121426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39"/>
          <p:cNvSpPr/>
          <p:nvPr/>
        </p:nvSpPr>
        <p:spPr>
          <a:xfrm>
            <a:off x="1128446" y="1278780"/>
            <a:ext cx="443414" cy="403922"/>
          </a:xfrm>
          <a:custGeom>
            <a:avLst/>
            <a:gdLst/>
            <a:ahLst/>
            <a:cxnLst/>
            <a:rect l="l" t="t" r="r" b="b"/>
            <a:pathLst>
              <a:path w="13260" h="12079" extrusionOk="0">
                <a:moveTo>
                  <a:pt x="6630" y="0"/>
                </a:moveTo>
                <a:cubicBezTo>
                  <a:pt x="5085" y="0"/>
                  <a:pt x="3540" y="590"/>
                  <a:pt x="2360" y="1770"/>
                </a:cubicBezTo>
                <a:cubicBezTo>
                  <a:pt x="1" y="4129"/>
                  <a:pt x="1" y="7950"/>
                  <a:pt x="2360" y="10309"/>
                </a:cubicBezTo>
                <a:cubicBezTo>
                  <a:pt x="3540" y="11489"/>
                  <a:pt x="5085" y="12079"/>
                  <a:pt x="6630" y="12079"/>
                </a:cubicBezTo>
                <a:cubicBezTo>
                  <a:pt x="8175" y="12079"/>
                  <a:pt x="9720" y="11489"/>
                  <a:pt x="10900" y="10309"/>
                </a:cubicBezTo>
                <a:cubicBezTo>
                  <a:pt x="13260" y="7950"/>
                  <a:pt x="13260" y="4129"/>
                  <a:pt x="10900" y="1770"/>
                </a:cubicBezTo>
                <a:cubicBezTo>
                  <a:pt x="9720" y="590"/>
                  <a:pt x="8175" y="0"/>
                  <a:pt x="6630" y="0"/>
                </a:cubicBezTo>
                <a:close/>
              </a:path>
            </a:pathLst>
          </a:custGeom>
          <a:solidFill>
            <a:srgbClr val="FBB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39"/>
          <p:cNvSpPr/>
          <p:nvPr/>
        </p:nvSpPr>
        <p:spPr>
          <a:xfrm>
            <a:off x="1571862" y="539500"/>
            <a:ext cx="4934100" cy="460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39"/>
          <p:cNvSpPr/>
          <p:nvPr/>
        </p:nvSpPr>
        <p:spPr>
          <a:xfrm>
            <a:off x="8197846" y="3552992"/>
            <a:ext cx="719361" cy="1601274"/>
          </a:xfrm>
          <a:custGeom>
            <a:avLst/>
            <a:gdLst/>
            <a:ahLst/>
            <a:cxnLst/>
            <a:rect l="l" t="t" r="r" b="b"/>
            <a:pathLst>
              <a:path w="21512" h="47885" extrusionOk="0">
                <a:moveTo>
                  <a:pt x="1" y="0"/>
                </a:moveTo>
                <a:lnTo>
                  <a:pt x="1" y="47885"/>
                </a:lnTo>
                <a:lnTo>
                  <a:pt x="21512" y="47885"/>
                </a:lnTo>
                <a:lnTo>
                  <a:pt x="21512" y="0"/>
                </a:lnTo>
                <a:close/>
              </a:path>
            </a:pathLst>
          </a:custGeom>
          <a:solidFill>
            <a:srgbClr val="0065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39"/>
          <p:cNvSpPr/>
          <p:nvPr/>
        </p:nvSpPr>
        <p:spPr>
          <a:xfrm>
            <a:off x="6273086" y="4361191"/>
            <a:ext cx="2870924" cy="358076"/>
          </a:xfrm>
          <a:custGeom>
            <a:avLst/>
            <a:gdLst/>
            <a:ahLst/>
            <a:cxnLst/>
            <a:rect l="l" t="t" r="r" b="b"/>
            <a:pathLst>
              <a:path w="85853" h="10708" extrusionOk="0">
                <a:moveTo>
                  <a:pt x="1" y="0"/>
                </a:moveTo>
                <a:lnTo>
                  <a:pt x="1" y="10708"/>
                </a:lnTo>
                <a:lnTo>
                  <a:pt x="85853" y="10708"/>
                </a:lnTo>
                <a:lnTo>
                  <a:pt x="85853" y="0"/>
                </a:lnTo>
                <a:close/>
              </a:path>
            </a:pathLst>
          </a:custGeom>
          <a:solidFill>
            <a:srgbClr val="FBB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1" name="Google Shape;2621;p39"/>
          <p:cNvGrpSpPr/>
          <p:nvPr/>
        </p:nvGrpSpPr>
        <p:grpSpPr>
          <a:xfrm>
            <a:off x="8279551" y="180541"/>
            <a:ext cx="555940" cy="467056"/>
            <a:chOff x="1655600" y="1342675"/>
            <a:chExt cx="415625" cy="349175"/>
          </a:xfrm>
        </p:grpSpPr>
        <p:sp>
          <p:nvSpPr>
            <p:cNvPr id="2622" name="Google Shape;2622;p39"/>
            <p:cNvSpPr/>
            <p:nvPr/>
          </p:nvSpPr>
          <p:spPr>
            <a:xfrm>
              <a:off x="1655600" y="134297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9"/>
            <p:cNvSpPr/>
            <p:nvPr/>
          </p:nvSpPr>
          <p:spPr>
            <a:xfrm>
              <a:off x="1712200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9"/>
            <p:cNvSpPr/>
            <p:nvPr/>
          </p:nvSpPr>
          <p:spPr>
            <a:xfrm>
              <a:off x="1768800" y="134297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43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9"/>
            <p:cNvSpPr/>
            <p:nvPr/>
          </p:nvSpPr>
          <p:spPr>
            <a:xfrm>
              <a:off x="1825675" y="1342675"/>
              <a:ext cx="18900" cy="16500"/>
            </a:xfrm>
            <a:custGeom>
              <a:avLst/>
              <a:gdLst/>
              <a:ahLst/>
              <a:cxnLst/>
              <a:rect l="l" t="t" r="r" b="b"/>
              <a:pathLst>
                <a:path w="756" h="660" extrusionOk="0">
                  <a:moveTo>
                    <a:pt x="432" y="1"/>
                  </a:moveTo>
                  <a:cubicBezTo>
                    <a:pt x="144" y="13"/>
                    <a:pt x="1" y="360"/>
                    <a:pt x="192" y="564"/>
                  </a:cubicBezTo>
                  <a:cubicBezTo>
                    <a:pt x="258" y="630"/>
                    <a:pt x="339" y="659"/>
                    <a:pt x="419" y="659"/>
                  </a:cubicBezTo>
                  <a:cubicBezTo>
                    <a:pt x="586" y="659"/>
                    <a:pt x="747" y="531"/>
                    <a:pt x="755" y="336"/>
                  </a:cubicBezTo>
                  <a:cubicBezTo>
                    <a:pt x="755" y="157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9"/>
            <p:cNvSpPr/>
            <p:nvPr/>
          </p:nvSpPr>
          <p:spPr>
            <a:xfrm>
              <a:off x="1882275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9"/>
            <p:cNvSpPr/>
            <p:nvPr/>
          </p:nvSpPr>
          <p:spPr>
            <a:xfrm>
              <a:off x="1938875" y="134297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9"/>
            <p:cNvSpPr/>
            <p:nvPr/>
          </p:nvSpPr>
          <p:spPr>
            <a:xfrm>
              <a:off x="1995450" y="1342975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9"/>
            <p:cNvSpPr/>
            <p:nvPr/>
          </p:nvSpPr>
          <p:spPr>
            <a:xfrm>
              <a:off x="2052050" y="134297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9"/>
            <p:cNvSpPr/>
            <p:nvPr/>
          </p:nvSpPr>
          <p:spPr>
            <a:xfrm>
              <a:off x="1658300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9"/>
            <p:cNvSpPr/>
            <p:nvPr/>
          </p:nvSpPr>
          <p:spPr>
            <a:xfrm>
              <a:off x="1712200" y="139030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9"/>
            <p:cNvSpPr/>
            <p:nvPr/>
          </p:nvSpPr>
          <p:spPr>
            <a:xfrm>
              <a:off x="1771475" y="13903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9"/>
            <p:cNvSpPr/>
            <p:nvPr/>
          </p:nvSpPr>
          <p:spPr>
            <a:xfrm>
              <a:off x="1828375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9"/>
            <p:cNvSpPr/>
            <p:nvPr/>
          </p:nvSpPr>
          <p:spPr>
            <a:xfrm>
              <a:off x="1882275" y="139030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9"/>
            <p:cNvSpPr/>
            <p:nvPr/>
          </p:nvSpPr>
          <p:spPr>
            <a:xfrm>
              <a:off x="1941550" y="13903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9"/>
            <p:cNvSpPr/>
            <p:nvPr/>
          </p:nvSpPr>
          <p:spPr>
            <a:xfrm>
              <a:off x="1998150" y="13903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9"/>
            <p:cNvSpPr/>
            <p:nvPr/>
          </p:nvSpPr>
          <p:spPr>
            <a:xfrm>
              <a:off x="2052050" y="1390300"/>
              <a:ext cx="19175" cy="16175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17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9"/>
            <p:cNvSpPr/>
            <p:nvPr/>
          </p:nvSpPr>
          <p:spPr>
            <a:xfrm>
              <a:off x="1658300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9"/>
            <p:cNvSpPr/>
            <p:nvPr/>
          </p:nvSpPr>
          <p:spPr>
            <a:xfrm>
              <a:off x="1712200" y="14379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9"/>
            <p:cNvSpPr/>
            <p:nvPr/>
          </p:nvSpPr>
          <p:spPr>
            <a:xfrm>
              <a:off x="1771475" y="14379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7" y="1"/>
                    <a:pt x="1" y="144"/>
                    <a:pt x="1" y="324"/>
                  </a:cubicBezTo>
                  <a:cubicBezTo>
                    <a:pt x="1" y="504"/>
                    <a:pt x="157" y="647"/>
                    <a:pt x="336" y="647"/>
                  </a:cubicBezTo>
                  <a:cubicBezTo>
                    <a:pt x="504" y="647"/>
                    <a:pt x="660" y="504"/>
                    <a:pt x="660" y="324"/>
                  </a:cubicBezTo>
                  <a:cubicBezTo>
                    <a:pt x="660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9"/>
            <p:cNvSpPr/>
            <p:nvPr/>
          </p:nvSpPr>
          <p:spPr>
            <a:xfrm>
              <a:off x="1828375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4" y="1"/>
                    <a:pt x="0" y="144"/>
                    <a:pt x="0" y="324"/>
                  </a:cubicBezTo>
                  <a:cubicBezTo>
                    <a:pt x="0" y="504"/>
                    <a:pt x="144" y="647"/>
                    <a:pt x="324" y="647"/>
                  </a:cubicBezTo>
                  <a:cubicBezTo>
                    <a:pt x="503" y="647"/>
                    <a:pt x="647" y="504"/>
                    <a:pt x="647" y="324"/>
                  </a:cubicBezTo>
                  <a:cubicBezTo>
                    <a:pt x="647" y="144"/>
                    <a:pt x="503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9"/>
            <p:cNvSpPr/>
            <p:nvPr/>
          </p:nvSpPr>
          <p:spPr>
            <a:xfrm>
              <a:off x="1882275" y="14379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9"/>
            <p:cNvSpPr/>
            <p:nvPr/>
          </p:nvSpPr>
          <p:spPr>
            <a:xfrm>
              <a:off x="1941550" y="1437900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1"/>
                  </a:moveTo>
                  <a:cubicBezTo>
                    <a:pt x="145" y="1"/>
                    <a:pt x="1" y="144"/>
                    <a:pt x="1" y="324"/>
                  </a:cubicBezTo>
                  <a:cubicBezTo>
                    <a:pt x="1" y="504"/>
                    <a:pt x="145" y="647"/>
                    <a:pt x="324" y="647"/>
                  </a:cubicBezTo>
                  <a:cubicBezTo>
                    <a:pt x="504" y="647"/>
                    <a:pt x="648" y="504"/>
                    <a:pt x="648" y="324"/>
                  </a:cubicBezTo>
                  <a:cubicBezTo>
                    <a:pt x="648" y="144"/>
                    <a:pt x="504" y="1"/>
                    <a:pt x="32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9"/>
            <p:cNvSpPr/>
            <p:nvPr/>
          </p:nvSpPr>
          <p:spPr>
            <a:xfrm>
              <a:off x="1998150" y="1437900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1"/>
                  </a:moveTo>
                  <a:cubicBezTo>
                    <a:pt x="156" y="1"/>
                    <a:pt x="0" y="144"/>
                    <a:pt x="0" y="324"/>
                  </a:cubicBezTo>
                  <a:cubicBezTo>
                    <a:pt x="0" y="504"/>
                    <a:pt x="156" y="647"/>
                    <a:pt x="336" y="647"/>
                  </a:cubicBezTo>
                  <a:cubicBezTo>
                    <a:pt x="504" y="647"/>
                    <a:pt x="659" y="504"/>
                    <a:pt x="659" y="324"/>
                  </a:cubicBezTo>
                  <a:cubicBezTo>
                    <a:pt x="659" y="144"/>
                    <a:pt x="504" y="1"/>
                    <a:pt x="336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9"/>
            <p:cNvSpPr/>
            <p:nvPr/>
          </p:nvSpPr>
          <p:spPr>
            <a:xfrm>
              <a:off x="2052050" y="14379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9"/>
            <p:cNvSpPr/>
            <p:nvPr/>
          </p:nvSpPr>
          <p:spPr>
            <a:xfrm>
              <a:off x="1655600" y="1485500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9"/>
            <p:cNvSpPr/>
            <p:nvPr/>
          </p:nvSpPr>
          <p:spPr>
            <a:xfrm>
              <a:off x="1712200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9"/>
            <p:cNvSpPr/>
            <p:nvPr/>
          </p:nvSpPr>
          <p:spPr>
            <a:xfrm>
              <a:off x="1768800" y="14855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61" y="0"/>
                  </a:moveTo>
                  <a:cubicBezTo>
                    <a:pt x="455" y="0"/>
                    <a:pt x="449" y="1"/>
                    <a:pt x="443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51"/>
                    <a:pt x="622" y="0"/>
                    <a:pt x="46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9"/>
            <p:cNvSpPr/>
            <p:nvPr/>
          </p:nvSpPr>
          <p:spPr>
            <a:xfrm>
              <a:off x="1825675" y="1485500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2" y="0"/>
                    <a:pt x="45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9"/>
            <p:cNvSpPr/>
            <p:nvPr/>
          </p:nvSpPr>
          <p:spPr>
            <a:xfrm>
              <a:off x="1882275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51" y="0"/>
                  </a:moveTo>
                  <a:cubicBezTo>
                    <a:pt x="445" y="0"/>
                    <a:pt x="438" y="1"/>
                    <a:pt x="432" y="1"/>
                  </a:cubicBez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51"/>
                    <a:pt x="621" y="0"/>
                    <a:pt x="451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9"/>
            <p:cNvSpPr/>
            <p:nvPr/>
          </p:nvSpPr>
          <p:spPr>
            <a:xfrm>
              <a:off x="1938875" y="1485500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9"/>
            <p:cNvSpPr/>
            <p:nvPr/>
          </p:nvSpPr>
          <p:spPr>
            <a:xfrm>
              <a:off x="1995450" y="1485500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9"/>
            <p:cNvSpPr/>
            <p:nvPr/>
          </p:nvSpPr>
          <p:spPr>
            <a:xfrm>
              <a:off x="2052050" y="1485500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9"/>
            <p:cNvSpPr/>
            <p:nvPr/>
          </p:nvSpPr>
          <p:spPr>
            <a:xfrm>
              <a:off x="1658300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9"/>
            <p:cNvSpPr/>
            <p:nvPr/>
          </p:nvSpPr>
          <p:spPr>
            <a:xfrm>
              <a:off x="1712200" y="1532825"/>
              <a:ext cx="18875" cy="16325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9"/>
            <p:cNvSpPr/>
            <p:nvPr/>
          </p:nvSpPr>
          <p:spPr>
            <a:xfrm>
              <a:off x="1771475" y="1532825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47"/>
                    <a:pt x="336" y="647"/>
                  </a:cubicBezTo>
                  <a:cubicBezTo>
                    <a:pt x="504" y="647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9"/>
            <p:cNvSpPr/>
            <p:nvPr/>
          </p:nvSpPr>
          <p:spPr>
            <a:xfrm>
              <a:off x="1828375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9"/>
            <p:cNvSpPr/>
            <p:nvPr/>
          </p:nvSpPr>
          <p:spPr>
            <a:xfrm>
              <a:off x="1882275" y="1532825"/>
              <a:ext cx="18875" cy="16325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432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9"/>
            <p:cNvSpPr/>
            <p:nvPr/>
          </p:nvSpPr>
          <p:spPr>
            <a:xfrm>
              <a:off x="1941550" y="15328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47"/>
                    <a:pt x="324" y="647"/>
                  </a:cubicBezTo>
                  <a:cubicBezTo>
                    <a:pt x="504" y="647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9"/>
            <p:cNvSpPr/>
            <p:nvPr/>
          </p:nvSpPr>
          <p:spPr>
            <a:xfrm>
              <a:off x="1998150" y="1532825"/>
              <a:ext cx="16500" cy="16200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47"/>
                    <a:pt x="336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9"/>
            <p:cNvSpPr/>
            <p:nvPr/>
          </p:nvSpPr>
          <p:spPr>
            <a:xfrm>
              <a:off x="2052050" y="1532825"/>
              <a:ext cx="19175" cy="16325"/>
            </a:xfrm>
            <a:custGeom>
              <a:avLst/>
              <a:gdLst/>
              <a:ahLst/>
              <a:cxnLst/>
              <a:rect l="l" t="t" r="r" b="b"/>
              <a:pathLst>
                <a:path w="767" h="653" extrusionOk="0">
                  <a:moveTo>
                    <a:pt x="444" y="0"/>
                  </a:moveTo>
                  <a:cubicBezTo>
                    <a:pt x="156" y="0"/>
                    <a:pt x="0" y="348"/>
                    <a:pt x="216" y="551"/>
                  </a:cubicBezTo>
                  <a:cubicBezTo>
                    <a:pt x="282" y="621"/>
                    <a:pt x="363" y="652"/>
                    <a:pt x="443" y="652"/>
                  </a:cubicBezTo>
                  <a:cubicBezTo>
                    <a:pt x="608" y="652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9"/>
            <p:cNvSpPr/>
            <p:nvPr/>
          </p:nvSpPr>
          <p:spPr>
            <a:xfrm>
              <a:off x="1655600" y="158042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9"/>
            <p:cNvSpPr/>
            <p:nvPr/>
          </p:nvSpPr>
          <p:spPr>
            <a:xfrm>
              <a:off x="1712200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9"/>
            <p:cNvSpPr/>
            <p:nvPr/>
          </p:nvSpPr>
          <p:spPr>
            <a:xfrm>
              <a:off x="1768800" y="158042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3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43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9"/>
            <p:cNvSpPr/>
            <p:nvPr/>
          </p:nvSpPr>
          <p:spPr>
            <a:xfrm>
              <a:off x="1825675" y="1580425"/>
              <a:ext cx="18900" cy="16200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32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1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9"/>
            <p:cNvSpPr/>
            <p:nvPr/>
          </p:nvSpPr>
          <p:spPr>
            <a:xfrm>
              <a:off x="1882275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2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2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9"/>
            <p:cNvSpPr/>
            <p:nvPr/>
          </p:nvSpPr>
          <p:spPr>
            <a:xfrm>
              <a:off x="1938875" y="1580425"/>
              <a:ext cx="18875" cy="16200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9"/>
            <p:cNvSpPr/>
            <p:nvPr/>
          </p:nvSpPr>
          <p:spPr>
            <a:xfrm>
              <a:off x="1995450" y="1580425"/>
              <a:ext cx="19200" cy="16200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9"/>
            <p:cNvSpPr/>
            <p:nvPr/>
          </p:nvSpPr>
          <p:spPr>
            <a:xfrm>
              <a:off x="2052050" y="1580425"/>
              <a:ext cx="19175" cy="16200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44" y="1"/>
                  </a:moveTo>
                  <a:cubicBezTo>
                    <a:pt x="156" y="1"/>
                    <a:pt x="0" y="348"/>
                    <a:pt x="216" y="552"/>
                  </a:cubicBezTo>
                  <a:cubicBezTo>
                    <a:pt x="282" y="618"/>
                    <a:pt x="363" y="647"/>
                    <a:pt x="442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1"/>
                    <a:pt x="444" y="1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9"/>
            <p:cNvSpPr/>
            <p:nvPr/>
          </p:nvSpPr>
          <p:spPr>
            <a:xfrm>
              <a:off x="1658300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9"/>
            <p:cNvSpPr/>
            <p:nvPr/>
          </p:nvSpPr>
          <p:spPr>
            <a:xfrm>
              <a:off x="1712200" y="162805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9"/>
            <p:cNvSpPr/>
            <p:nvPr/>
          </p:nvSpPr>
          <p:spPr>
            <a:xfrm>
              <a:off x="1771475" y="1627750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6" y="0"/>
                  </a:moveTo>
                  <a:cubicBezTo>
                    <a:pt x="157" y="0"/>
                    <a:pt x="1" y="156"/>
                    <a:pt x="1" y="335"/>
                  </a:cubicBezTo>
                  <a:cubicBezTo>
                    <a:pt x="1" y="515"/>
                    <a:pt x="157" y="659"/>
                    <a:pt x="336" y="659"/>
                  </a:cubicBezTo>
                  <a:cubicBezTo>
                    <a:pt x="504" y="659"/>
                    <a:pt x="660" y="515"/>
                    <a:pt x="660" y="335"/>
                  </a:cubicBezTo>
                  <a:cubicBezTo>
                    <a:pt x="660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9"/>
            <p:cNvSpPr/>
            <p:nvPr/>
          </p:nvSpPr>
          <p:spPr>
            <a:xfrm>
              <a:off x="1828375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4" y="0"/>
                    <a:pt x="0" y="156"/>
                    <a:pt x="0" y="335"/>
                  </a:cubicBezTo>
                  <a:cubicBezTo>
                    <a:pt x="0" y="515"/>
                    <a:pt x="144" y="659"/>
                    <a:pt x="324" y="659"/>
                  </a:cubicBezTo>
                  <a:cubicBezTo>
                    <a:pt x="503" y="659"/>
                    <a:pt x="647" y="515"/>
                    <a:pt x="647" y="335"/>
                  </a:cubicBezTo>
                  <a:cubicBezTo>
                    <a:pt x="647" y="156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9"/>
            <p:cNvSpPr/>
            <p:nvPr/>
          </p:nvSpPr>
          <p:spPr>
            <a:xfrm>
              <a:off x="1882275" y="1628050"/>
              <a:ext cx="18875" cy="16175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2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17"/>
                    <a:pt x="351" y="646"/>
                    <a:pt x="430" y="646"/>
                  </a:cubicBezTo>
                  <a:cubicBezTo>
                    <a:pt x="596" y="646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9"/>
            <p:cNvSpPr/>
            <p:nvPr/>
          </p:nvSpPr>
          <p:spPr>
            <a:xfrm>
              <a:off x="1941550" y="1627750"/>
              <a:ext cx="16200" cy="16475"/>
            </a:xfrm>
            <a:custGeom>
              <a:avLst/>
              <a:gdLst/>
              <a:ahLst/>
              <a:cxnLst/>
              <a:rect l="l" t="t" r="r" b="b"/>
              <a:pathLst>
                <a:path w="648" h="659" extrusionOk="0">
                  <a:moveTo>
                    <a:pt x="324" y="0"/>
                  </a:moveTo>
                  <a:cubicBezTo>
                    <a:pt x="145" y="0"/>
                    <a:pt x="1" y="156"/>
                    <a:pt x="1" y="335"/>
                  </a:cubicBezTo>
                  <a:cubicBezTo>
                    <a:pt x="1" y="515"/>
                    <a:pt x="145" y="659"/>
                    <a:pt x="324" y="659"/>
                  </a:cubicBezTo>
                  <a:cubicBezTo>
                    <a:pt x="504" y="659"/>
                    <a:pt x="648" y="515"/>
                    <a:pt x="648" y="335"/>
                  </a:cubicBezTo>
                  <a:cubicBezTo>
                    <a:pt x="648" y="156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9"/>
            <p:cNvSpPr/>
            <p:nvPr/>
          </p:nvSpPr>
          <p:spPr>
            <a:xfrm>
              <a:off x="1998150" y="1627750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6" y="0"/>
                  </a:moveTo>
                  <a:cubicBezTo>
                    <a:pt x="156" y="0"/>
                    <a:pt x="0" y="156"/>
                    <a:pt x="0" y="335"/>
                  </a:cubicBezTo>
                  <a:cubicBezTo>
                    <a:pt x="0" y="515"/>
                    <a:pt x="156" y="659"/>
                    <a:pt x="336" y="659"/>
                  </a:cubicBezTo>
                  <a:cubicBezTo>
                    <a:pt x="504" y="659"/>
                    <a:pt x="659" y="515"/>
                    <a:pt x="659" y="335"/>
                  </a:cubicBezTo>
                  <a:cubicBezTo>
                    <a:pt x="659" y="156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9"/>
            <p:cNvSpPr/>
            <p:nvPr/>
          </p:nvSpPr>
          <p:spPr>
            <a:xfrm>
              <a:off x="2052050" y="1628050"/>
              <a:ext cx="19175" cy="16175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44" y="0"/>
                  </a:moveTo>
                  <a:cubicBezTo>
                    <a:pt x="156" y="0"/>
                    <a:pt x="0" y="347"/>
                    <a:pt x="216" y="551"/>
                  </a:cubicBezTo>
                  <a:cubicBezTo>
                    <a:pt x="282" y="617"/>
                    <a:pt x="363" y="646"/>
                    <a:pt x="442" y="646"/>
                  </a:cubicBezTo>
                  <a:cubicBezTo>
                    <a:pt x="608" y="646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9"/>
            <p:cNvSpPr/>
            <p:nvPr/>
          </p:nvSpPr>
          <p:spPr>
            <a:xfrm>
              <a:off x="1658300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9"/>
            <p:cNvSpPr/>
            <p:nvPr/>
          </p:nvSpPr>
          <p:spPr>
            <a:xfrm>
              <a:off x="1712200" y="1675350"/>
              <a:ext cx="18875" cy="16475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9"/>
            <p:cNvSpPr/>
            <p:nvPr/>
          </p:nvSpPr>
          <p:spPr>
            <a:xfrm>
              <a:off x="1771475" y="16753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0"/>
                  </a:moveTo>
                  <a:cubicBezTo>
                    <a:pt x="157" y="0"/>
                    <a:pt x="1" y="144"/>
                    <a:pt x="1" y="324"/>
                  </a:cubicBezTo>
                  <a:cubicBezTo>
                    <a:pt x="1" y="503"/>
                    <a:pt x="157" y="659"/>
                    <a:pt x="336" y="659"/>
                  </a:cubicBezTo>
                  <a:cubicBezTo>
                    <a:pt x="504" y="659"/>
                    <a:pt x="660" y="503"/>
                    <a:pt x="660" y="324"/>
                  </a:cubicBezTo>
                  <a:cubicBezTo>
                    <a:pt x="660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9"/>
            <p:cNvSpPr/>
            <p:nvPr/>
          </p:nvSpPr>
          <p:spPr>
            <a:xfrm>
              <a:off x="1828375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59"/>
                    <a:pt x="324" y="659"/>
                  </a:cubicBezTo>
                  <a:cubicBezTo>
                    <a:pt x="503" y="659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9"/>
            <p:cNvSpPr/>
            <p:nvPr/>
          </p:nvSpPr>
          <p:spPr>
            <a:xfrm>
              <a:off x="1882275" y="1675350"/>
              <a:ext cx="18875" cy="16475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2" y="0"/>
                  </a:moveTo>
                  <a:cubicBezTo>
                    <a:pt x="144" y="0"/>
                    <a:pt x="0" y="348"/>
                    <a:pt x="204" y="563"/>
                  </a:cubicBezTo>
                  <a:cubicBezTo>
                    <a:pt x="269" y="629"/>
                    <a:pt x="350" y="658"/>
                    <a:pt x="429" y="658"/>
                  </a:cubicBezTo>
                  <a:cubicBezTo>
                    <a:pt x="595" y="658"/>
                    <a:pt x="755" y="527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9"/>
            <p:cNvSpPr/>
            <p:nvPr/>
          </p:nvSpPr>
          <p:spPr>
            <a:xfrm>
              <a:off x="1941550" y="1675350"/>
              <a:ext cx="16200" cy="1650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0"/>
                  </a:moveTo>
                  <a:cubicBezTo>
                    <a:pt x="145" y="0"/>
                    <a:pt x="1" y="144"/>
                    <a:pt x="1" y="324"/>
                  </a:cubicBezTo>
                  <a:cubicBezTo>
                    <a:pt x="1" y="503"/>
                    <a:pt x="145" y="659"/>
                    <a:pt x="324" y="659"/>
                  </a:cubicBezTo>
                  <a:cubicBezTo>
                    <a:pt x="504" y="659"/>
                    <a:pt x="648" y="503"/>
                    <a:pt x="648" y="324"/>
                  </a:cubicBezTo>
                  <a:cubicBezTo>
                    <a:pt x="648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9"/>
            <p:cNvSpPr/>
            <p:nvPr/>
          </p:nvSpPr>
          <p:spPr>
            <a:xfrm>
              <a:off x="1998150" y="1675350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6" y="0"/>
                  </a:moveTo>
                  <a:cubicBezTo>
                    <a:pt x="156" y="0"/>
                    <a:pt x="0" y="144"/>
                    <a:pt x="0" y="324"/>
                  </a:cubicBezTo>
                  <a:cubicBezTo>
                    <a:pt x="0" y="503"/>
                    <a:pt x="156" y="659"/>
                    <a:pt x="336" y="659"/>
                  </a:cubicBezTo>
                  <a:cubicBezTo>
                    <a:pt x="504" y="659"/>
                    <a:pt x="659" y="503"/>
                    <a:pt x="659" y="324"/>
                  </a:cubicBezTo>
                  <a:cubicBezTo>
                    <a:pt x="659" y="144"/>
                    <a:pt x="504" y="0"/>
                    <a:pt x="336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9"/>
            <p:cNvSpPr/>
            <p:nvPr/>
          </p:nvSpPr>
          <p:spPr>
            <a:xfrm>
              <a:off x="2052050" y="1675350"/>
              <a:ext cx="19175" cy="16475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44" y="0"/>
                  </a:moveTo>
                  <a:cubicBezTo>
                    <a:pt x="156" y="0"/>
                    <a:pt x="0" y="348"/>
                    <a:pt x="216" y="563"/>
                  </a:cubicBezTo>
                  <a:cubicBezTo>
                    <a:pt x="281" y="629"/>
                    <a:pt x="362" y="658"/>
                    <a:pt x="441" y="658"/>
                  </a:cubicBezTo>
                  <a:cubicBezTo>
                    <a:pt x="607" y="658"/>
                    <a:pt x="767" y="527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rgbClr val="E6D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6" name="Google Shape;2686;p39"/>
          <p:cNvSpPr/>
          <p:nvPr/>
        </p:nvSpPr>
        <p:spPr>
          <a:xfrm>
            <a:off x="1435650" y="3"/>
            <a:ext cx="136201" cy="2879229"/>
          </a:xfrm>
          <a:custGeom>
            <a:avLst/>
            <a:gdLst/>
            <a:ahLst/>
            <a:cxnLst/>
            <a:rect l="l" t="t" r="r" b="b"/>
            <a:pathLst>
              <a:path w="4073" h="62126" extrusionOk="0">
                <a:moveTo>
                  <a:pt x="0" y="0"/>
                </a:moveTo>
                <a:lnTo>
                  <a:pt x="0" y="62125"/>
                </a:lnTo>
                <a:lnTo>
                  <a:pt x="4072" y="62125"/>
                </a:lnTo>
                <a:lnTo>
                  <a:pt x="4072" y="0"/>
                </a:lnTo>
                <a:close/>
              </a:path>
            </a:pathLst>
          </a:custGeom>
          <a:solidFill>
            <a:srgbClr val="E738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39"/>
          <p:cNvSpPr/>
          <p:nvPr/>
        </p:nvSpPr>
        <p:spPr>
          <a:xfrm>
            <a:off x="0" y="1432096"/>
            <a:ext cx="1435658" cy="859963"/>
          </a:xfrm>
          <a:custGeom>
            <a:avLst/>
            <a:gdLst/>
            <a:ahLst/>
            <a:cxnLst/>
            <a:rect l="l" t="t" r="r" b="b"/>
            <a:pathLst>
              <a:path w="64713" h="39214" fill="none" extrusionOk="0">
                <a:moveTo>
                  <a:pt x="1" y="39214"/>
                </a:moveTo>
                <a:lnTo>
                  <a:pt x="64713" y="1"/>
                </a:lnTo>
              </a:path>
            </a:pathLst>
          </a:custGeom>
          <a:noFill/>
          <a:ln w="9525" cap="flat" cmpd="sng">
            <a:solidFill>
              <a:srgbClr val="121426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MAIN_POINT_1"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p40"/>
          <p:cNvSpPr/>
          <p:nvPr/>
        </p:nvSpPr>
        <p:spPr>
          <a:xfrm>
            <a:off x="713237" y="539500"/>
            <a:ext cx="4934100" cy="460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40"/>
          <p:cNvSpPr/>
          <p:nvPr/>
        </p:nvSpPr>
        <p:spPr>
          <a:xfrm>
            <a:off x="5683746" y="1223255"/>
            <a:ext cx="443414" cy="403922"/>
          </a:xfrm>
          <a:custGeom>
            <a:avLst/>
            <a:gdLst/>
            <a:ahLst/>
            <a:cxnLst/>
            <a:rect l="l" t="t" r="r" b="b"/>
            <a:pathLst>
              <a:path w="13260" h="12079" extrusionOk="0">
                <a:moveTo>
                  <a:pt x="6630" y="0"/>
                </a:moveTo>
                <a:cubicBezTo>
                  <a:pt x="5085" y="0"/>
                  <a:pt x="3540" y="590"/>
                  <a:pt x="2360" y="1770"/>
                </a:cubicBezTo>
                <a:cubicBezTo>
                  <a:pt x="1" y="4129"/>
                  <a:pt x="1" y="7950"/>
                  <a:pt x="2360" y="10309"/>
                </a:cubicBezTo>
                <a:cubicBezTo>
                  <a:pt x="3540" y="11489"/>
                  <a:pt x="5085" y="12079"/>
                  <a:pt x="6630" y="12079"/>
                </a:cubicBezTo>
                <a:cubicBezTo>
                  <a:pt x="8175" y="12079"/>
                  <a:pt x="9720" y="11489"/>
                  <a:pt x="10900" y="10309"/>
                </a:cubicBezTo>
                <a:cubicBezTo>
                  <a:pt x="13260" y="7950"/>
                  <a:pt x="13260" y="4129"/>
                  <a:pt x="10900" y="1770"/>
                </a:cubicBezTo>
                <a:cubicBezTo>
                  <a:pt x="9720" y="590"/>
                  <a:pt x="8175" y="0"/>
                  <a:pt x="663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40"/>
          <p:cNvSpPr/>
          <p:nvPr/>
        </p:nvSpPr>
        <p:spPr>
          <a:xfrm>
            <a:off x="5647330" y="0"/>
            <a:ext cx="136201" cy="2077493"/>
          </a:xfrm>
          <a:custGeom>
            <a:avLst/>
            <a:gdLst/>
            <a:ahLst/>
            <a:cxnLst/>
            <a:rect l="l" t="t" r="r" b="b"/>
            <a:pathLst>
              <a:path w="4073" h="62126" extrusionOk="0">
                <a:moveTo>
                  <a:pt x="0" y="0"/>
                </a:moveTo>
                <a:lnTo>
                  <a:pt x="0" y="62125"/>
                </a:lnTo>
                <a:lnTo>
                  <a:pt x="4072" y="62125"/>
                </a:lnTo>
                <a:lnTo>
                  <a:pt x="407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40"/>
          <p:cNvSpPr/>
          <p:nvPr/>
        </p:nvSpPr>
        <p:spPr>
          <a:xfrm flipH="1">
            <a:off x="7174094" y="2066784"/>
            <a:ext cx="624425" cy="624425"/>
          </a:xfrm>
          <a:custGeom>
            <a:avLst/>
            <a:gdLst/>
            <a:ahLst/>
            <a:cxnLst/>
            <a:rect l="l" t="t" r="r" b="b"/>
            <a:pathLst>
              <a:path w="18673" h="18673" fill="none" extrusionOk="0">
                <a:moveTo>
                  <a:pt x="18672" y="9330"/>
                </a:moveTo>
                <a:cubicBezTo>
                  <a:pt x="18672" y="14493"/>
                  <a:pt x="14492" y="18673"/>
                  <a:pt x="9330" y="18673"/>
                </a:cubicBezTo>
                <a:cubicBezTo>
                  <a:pt x="4180" y="18673"/>
                  <a:pt x="0" y="14493"/>
                  <a:pt x="0" y="9330"/>
                </a:cubicBezTo>
                <a:cubicBezTo>
                  <a:pt x="0" y="4180"/>
                  <a:pt x="4180" y="0"/>
                  <a:pt x="9330" y="0"/>
                </a:cubicBezTo>
                <a:cubicBezTo>
                  <a:pt x="14492" y="0"/>
                  <a:pt x="18672" y="4180"/>
                  <a:pt x="18672" y="933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40"/>
          <p:cNvSpPr/>
          <p:nvPr/>
        </p:nvSpPr>
        <p:spPr>
          <a:xfrm flipH="1">
            <a:off x="5783523" y="1361877"/>
            <a:ext cx="2164003" cy="1311316"/>
          </a:xfrm>
          <a:custGeom>
            <a:avLst/>
            <a:gdLst/>
            <a:ahLst/>
            <a:cxnLst/>
            <a:rect l="l" t="t" r="r" b="b"/>
            <a:pathLst>
              <a:path w="64713" h="39214" fill="none" extrusionOk="0">
                <a:moveTo>
                  <a:pt x="1" y="39214"/>
                </a:moveTo>
                <a:lnTo>
                  <a:pt x="64713" y="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40"/>
          <p:cNvSpPr/>
          <p:nvPr/>
        </p:nvSpPr>
        <p:spPr>
          <a:xfrm>
            <a:off x="8137302" y="4443150"/>
            <a:ext cx="1046869" cy="165428"/>
          </a:xfrm>
          <a:custGeom>
            <a:avLst/>
            <a:gdLst/>
            <a:ahLst/>
            <a:cxnLst/>
            <a:rect l="l" t="t" r="r" b="b"/>
            <a:pathLst>
              <a:path w="21752" h="4947" extrusionOk="0">
                <a:moveTo>
                  <a:pt x="1" y="0"/>
                </a:moveTo>
                <a:lnTo>
                  <a:pt x="1" y="4947"/>
                </a:lnTo>
                <a:lnTo>
                  <a:pt x="21751" y="4947"/>
                </a:lnTo>
                <a:lnTo>
                  <a:pt x="2175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40"/>
          <p:cNvSpPr/>
          <p:nvPr/>
        </p:nvSpPr>
        <p:spPr>
          <a:xfrm>
            <a:off x="8251141" y="4488751"/>
            <a:ext cx="379343" cy="332360"/>
          </a:xfrm>
          <a:custGeom>
            <a:avLst/>
            <a:gdLst/>
            <a:ahLst/>
            <a:cxnLst/>
            <a:rect l="l" t="t" r="r" b="b"/>
            <a:pathLst>
              <a:path w="11344" h="9939" extrusionOk="0">
                <a:moveTo>
                  <a:pt x="5679" y="0"/>
                </a:moveTo>
                <a:cubicBezTo>
                  <a:pt x="4013" y="0"/>
                  <a:pt x="2386" y="838"/>
                  <a:pt x="1450" y="2351"/>
                </a:cubicBezTo>
                <a:cubicBezTo>
                  <a:pt x="1" y="4687"/>
                  <a:pt x="719" y="7753"/>
                  <a:pt x="3055" y="9190"/>
                </a:cubicBezTo>
                <a:cubicBezTo>
                  <a:pt x="3872" y="9697"/>
                  <a:pt x="4778" y="9939"/>
                  <a:pt x="5673" y="9939"/>
                </a:cubicBezTo>
                <a:cubicBezTo>
                  <a:pt x="7336" y="9939"/>
                  <a:pt x="8959" y="9104"/>
                  <a:pt x="9894" y="7585"/>
                </a:cubicBezTo>
                <a:cubicBezTo>
                  <a:pt x="11343" y="5250"/>
                  <a:pt x="10612" y="2183"/>
                  <a:pt x="8289" y="746"/>
                </a:cubicBezTo>
                <a:cubicBezTo>
                  <a:pt x="7474" y="241"/>
                  <a:pt x="6571" y="0"/>
                  <a:pt x="56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6" name="Google Shape;2696;p40"/>
          <p:cNvGrpSpPr/>
          <p:nvPr/>
        </p:nvGrpSpPr>
        <p:grpSpPr>
          <a:xfrm>
            <a:off x="7883964" y="72854"/>
            <a:ext cx="555934" cy="466650"/>
            <a:chOff x="4723089" y="2279829"/>
            <a:chExt cx="555934" cy="466650"/>
          </a:xfrm>
        </p:grpSpPr>
        <p:sp>
          <p:nvSpPr>
            <p:cNvPr id="2697" name="Google Shape;2697;p40"/>
            <p:cNvSpPr/>
            <p:nvPr/>
          </p:nvSpPr>
          <p:spPr>
            <a:xfrm>
              <a:off x="4723089" y="2279829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0"/>
            <p:cNvSpPr/>
            <p:nvPr/>
          </p:nvSpPr>
          <p:spPr>
            <a:xfrm>
              <a:off x="4798797" y="2279829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0"/>
            <p:cNvSpPr/>
            <p:nvPr/>
          </p:nvSpPr>
          <p:spPr>
            <a:xfrm>
              <a:off x="4874471" y="2279829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0"/>
            <p:cNvSpPr/>
            <p:nvPr/>
          </p:nvSpPr>
          <p:spPr>
            <a:xfrm>
              <a:off x="4950579" y="2279829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0"/>
            <p:cNvSpPr/>
            <p:nvPr/>
          </p:nvSpPr>
          <p:spPr>
            <a:xfrm>
              <a:off x="5026287" y="2279829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0"/>
            <p:cNvSpPr/>
            <p:nvPr/>
          </p:nvSpPr>
          <p:spPr>
            <a:xfrm>
              <a:off x="5101960" y="2279829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0"/>
            <p:cNvSpPr/>
            <p:nvPr/>
          </p:nvSpPr>
          <p:spPr>
            <a:xfrm>
              <a:off x="5177668" y="2279829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0"/>
            <p:cNvSpPr/>
            <p:nvPr/>
          </p:nvSpPr>
          <p:spPr>
            <a:xfrm>
              <a:off x="5253776" y="2279829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0"/>
            <p:cNvSpPr/>
            <p:nvPr/>
          </p:nvSpPr>
          <p:spPr>
            <a:xfrm>
              <a:off x="4723089" y="2343531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40"/>
            <p:cNvSpPr/>
            <p:nvPr/>
          </p:nvSpPr>
          <p:spPr>
            <a:xfrm>
              <a:off x="4798797" y="2343531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0"/>
            <p:cNvSpPr/>
            <p:nvPr/>
          </p:nvSpPr>
          <p:spPr>
            <a:xfrm>
              <a:off x="4874471" y="234353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57" y="0"/>
                    <a:pt x="1" y="348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4"/>
                  </a:cubicBezTo>
                  <a:cubicBezTo>
                    <a:pt x="755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0"/>
            <p:cNvSpPr/>
            <p:nvPr/>
          </p:nvSpPr>
          <p:spPr>
            <a:xfrm>
              <a:off x="4950579" y="2343531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0"/>
            <p:cNvSpPr/>
            <p:nvPr/>
          </p:nvSpPr>
          <p:spPr>
            <a:xfrm>
              <a:off x="5026287" y="234353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0"/>
            <p:cNvSpPr/>
            <p:nvPr/>
          </p:nvSpPr>
          <p:spPr>
            <a:xfrm>
              <a:off x="5101960" y="2343531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32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0"/>
            <p:cNvSpPr/>
            <p:nvPr/>
          </p:nvSpPr>
          <p:spPr>
            <a:xfrm>
              <a:off x="5177668" y="2343531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4" y="617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0"/>
            <p:cNvSpPr/>
            <p:nvPr/>
          </p:nvSpPr>
          <p:spPr>
            <a:xfrm>
              <a:off x="5253776" y="234353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0"/>
            <p:cNvSpPr/>
            <p:nvPr/>
          </p:nvSpPr>
          <p:spPr>
            <a:xfrm>
              <a:off x="4726701" y="240679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0"/>
            <p:cNvSpPr/>
            <p:nvPr/>
          </p:nvSpPr>
          <p:spPr>
            <a:xfrm>
              <a:off x="4798797" y="2406799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2" y="659"/>
                    <a:pt x="433" y="659"/>
                  </a:cubicBezTo>
                  <a:cubicBezTo>
                    <a:pt x="602" y="659"/>
                    <a:pt x="767" y="530"/>
                    <a:pt x="767" y="336"/>
                  </a:cubicBezTo>
                  <a:cubicBezTo>
                    <a:pt x="767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0"/>
            <p:cNvSpPr/>
            <p:nvPr/>
          </p:nvSpPr>
          <p:spPr>
            <a:xfrm>
              <a:off x="4874471" y="2406799"/>
              <a:ext cx="25682" cy="22037"/>
            </a:xfrm>
            <a:custGeom>
              <a:avLst/>
              <a:gdLst/>
              <a:ahLst/>
              <a:cxnLst/>
              <a:rect l="l" t="t" r="r" b="b"/>
              <a:pathLst>
                <a:path w="768" h="659" extrusionOk="0">
                  <a:moveTo>
                    <a:pt x="444" y="1"/>
                  </a:moveTo>
                  <a:cubicBezTo>
                    <a:pt x="145" y="1"/>
                    <a:pt x="1" y="348"/>
                    <a:pt x="204" y="564"/>
                  </a:cubicBezTo>
                  <a:cubicBezTo>
                    <a:pt x="270" y="629"/>
                    <a:pt x="353" y="659"/>
                    <a:pt x="434" y="659"/>
                  </a:cubicBezTo>
                  <a:cubicBezTo>
                    <a:pt x="603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0"/>
            <p:cNvSpPr/>
            <p:nvPr/>
          </p:nvSpPr>
          <p:spPr>
            <a:xfrm>
              <a:off x="4954191" y="240679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0"/>
            <p:cNvSpPr/>
            <p:nvPr/>
          </p:nvSpPr>
          <p:spPr>
            <a:xfrm>
              <a:off x="5026287" y="2406799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0"/>
            <p:cNvSpPr/>
            <p:nvPr/>
          </p:nvSpPr>
          <p:spPr>
            <a:xfrm>
              <a:off x="5105572" y="2406799"/>
              <a:ext cx="22070" cy="2207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4" y="1"/>
                  </a:moveTo>
                  <a:cubicBezTo>
                    <a:pt x="144" y="1"/>
                    <a:pt x="1" y="156"/>
                    <a:pt x="1" y="324"/>
                  </a:cubicBezTo>
                  <a:cubicBezTo>
                    <a:pt x="1" y="504"/>
                    <a:pt x="144" y="659"/>
                    <a:pt x="324" y="659"/>
                  </a:cubicBezTo>
                  <a:cubicBezTo>
                    <a:pt x="504" y="659"/>
                    <a:pt x="659" y="504"/>
                    <a:pt x="659" y="324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0"/>
            <p:cNvSpPr/>
            <p:nvPr/>
          </p:nvSpPr>
          <p:spPr>
            <a:xfrm>
              <a:off x="5181681" y="240679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0"/>
            <p:cNvSpPr/>
            <p:nvPr/>
          </p:nvSpPr>
          <p:spPr>
            <a:xfrm>
              <a:off x="5253776" y="2406799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0"/>
            <p:cNvSpPr/>
            <p:nvPr/>
          </p:nvSpPr>
          <p:spPr>
            <a:xfrm>
              <a:off x="4723089" y="2470468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0"/>
            <p:cNvSpPr/>
            <p:nvPr/>
          </p:nvSpPr>
          <p:spPr>
            <a:xfrm>
              <a:off x="4798797" y="2470468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0"/>
            <p:cNvSpPr/>
            <p:nvPr/>
          </p:nvSpPr>
          <p:spPr>
            <a:xfrm>
              <a:off x="4874471" y="2470468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0"/>
            <p:cNvSpPr/>
            <p:nvPr/>
          </p:nvSpPr>
          <p:spPr>
            <a:xfrm>
              <a:off x="4950579" y="2470468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0"/>
            <p:cNvSpPr/>
            <p:nvPr/>
          </p:nvSpPr>
          <p:spPr>
            <a:xfrm>
              <a:off x="5026287" y="2470468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0"/>
            <p:cNvSpPr/>
            <p:nvPr/>
          </p:nvSpPr>
          <p:spPr>
            <a:xfrm>
              <a:off x="5101960" y="2470468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0"/>
            <p:cNvSpPr/>
            <p:nvPr/>
          </p:nvSpPr>
          <p:spPr>
            <a:xfrm>
              <a:off x="5177668" y="2470468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0"/>
            <p:cNvSpPr/>
            <p:nvPr/>
          </p:nvSpPr>
          <p:spPr>
            <a:xfrm>
              <a:off x="5253776" y="2470468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0"/>
            <p:cNvSpPr/>
            <p:nvPr/>
          </p:nvSpPr>
          <p:spPr>
            <a:xfrm>
              <a:off x="4726701" y="2534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0"/>
            <p:cNvSpPr/>
            <p:nvPr/>
          </p:nvSpPr>
          <p:spPr>
            <a:xfrm>
              <a:off x="4798797" y="2534171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0"/>
            <p:cNvSpPr/>
            <p:nvPr/>
          </p:nvSpPr>
          <p:spPr>
            <a:xfrm>
              <a:off x="4874471" y="2534171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0"/>
            <p:cNvSpPr/>
            <p:nvPr/>
          </p:nvSpPr>
          <p:spPr>
            <a:xfrm>
              <a:off x="4954191" y="2534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0"/>
            <p:cNvSpPr/>
            <p:nvPr/>
          </p:nvSpPr>
          <p:spPr>
            <a:xfrm>
              <a:off x="5026287" y="253417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0"/>
            <p:cNvSpPr/>
            <p:nvPr/>
          </p:nvSpPr>
          <p:spPr>
            <a:xfrm>
              <a:off x="5105572" y="2534171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0"/>
            <p:cNvSpPr/>
            <p:nvPr/>
          </p:nvSpPr>
          <p:spPr>
            <a:xfrm>
              <a:off x="5181681" y="2534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0"/>
            <p:cNvSpPr/>
            <p:nvPr/>
          </p:nvSpPr>
          <p:spPr>
            <a:xfrm>
              <a:off x="5253776" y="253417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0"/>
            <p:cNvSpPr/>
            <p:nvPr/>
          </p:nvSpPr>
          <p:spPr>
            <a:xfrm>
              <a:off x="4726701" y="259743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0"/>
            <p:cNvSpPr/>
            <p:nvPr/>
          </p:nvSpPr>
          <p:spPr>
            <a:xfrm>
              <a:off x="4798797" y="2597840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0"/>
            <p:cNvSpPr/>
            <p:nvPr/>
          </p:nvSpPr>
          <p:spPr>
            <a:xfrm>
              <a:off x="4874604" y="2597840"/>
              <a:ext cx="25548" cy="21669"/>
            </a:xfrm>
            <a:custGeom>
              <a:avLst/>
              <a:gdLst/>
              <a:ahLst/>
              <a:cxnLst/>
              <a:rect l="l" t="t" r="r" b="b"/>
              <a:pathLst>
                <a:path w="764" h="648" extrusionOk="0">
                  <a:moveTo>
                    <a:pt x="459" y="0"/>
                  </a:moveTo>
                  <a:cubicBezTo>
                    <a:pt x="453" y="0"/>
                    <a:pt x="447" y="0"/>
                    <a:pt x="440" y="1"/>
                  </a:cubicBezTo>
                  <a:cubicBezTo>
                    <a:pt x="435" y="0"/>
                    <a:pt x="430" y="0"/>
                    <a:pt x="425" y="0"/>
                  </a:cubicBezTo>
                  <a:cubicBezTo>
                    <a:pt x="136" y="0"/>
                    <a:pt x="0" y="351"/>
                    <a:pt x="200" y="552"/>
                  </a:cubicBezTo>
                  <a:cubicBezTo>
                    <a:pt x="266" y="618"/>
                    <a:pt x="349" y="647"/>
                    <a:pt x="430" y="647"/>
                  </a:cubicBezTo>
                  <a:cubicBezTo>
                    <a:pt x="599" y="647"/>
                    <a:pt x="763" y="518"/>
                    <a:pt x="763" y="324"/>
                  </a:cubicBezTo>
                  <a:cubicBezTo>
                    <a:pt x="763" y="151"/>
                    <a:pt x="630" y="0"/>
                    <a:pt x="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0"/>
            <p:cNvSpPr/>
            <p:nvPr/>
          </p:nvSpPr>
          <p:spPr>
            <a:xfrm>
              <a:off x="4954191" y="259743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0"/>
            <p:cNvSpPr/>
            <p:nvPr/>
          </p:nvSpPr>
          <p:spPr>
            <a:xfrm>
              <a:off x="5026287" y="2597840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0"/>
            <p:cNvSpPr/>
            <p:nvPr/>
          </p:nvSpPr>
          <p:spPr>
            <a:xfrm>
              <a:off x="5105572" y="2597439"/>
              <a:ext cx="22070" cy="2207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4" y="1"/>
                  </a:moveTo>
                  <a:cubicBezTo>
                    <a:pt x="144" y="1"/>
                    <a:pt x="1" y="156"/>
                    <a:pt x="1" y="336"/>
                  </a:cubicBezTo>
                  <a:cubicBezTo>
                    <a:pt x="1" y="516"/>
                    <a:pt x="144" y="659"/>
                    <a:pt x="324" y="659"/>
                  </a:cubicBezTo>
                  <a:cubicBezTo>
                    <a:pt x="504" y="659"/>
                    <a:pt x="659" y="516"/>
                    <a:pt x="659" y="336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0"/>
            <p:cNvSpPr/>
            <p:nvPr/>
          </p:nvSpPr>
          <p:spPr>
            <a:xfrm>
              <a:off x="5181681" y="259743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0"/>
            <p:cNvSpPr/>
            <p:nvPr/>
          </p:nvSpPr>
          <p:spPr>
            <a:xfrm>
              <a:off x="5253776" y="2597840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0"/>
            <p:cNvSpPr/>
            <p:nvPr/>
          </p:nvSpPr>
          <p:spPr>
            <a:xfrm>
              <a:off x="4723089" y="266114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0"/>
            <p:cNvSpPr/>
            <p:nvPr/>
          </p:nvSpPr>
          <p:spPr>
            <a:xfrm>
              <a:off x="4798797" y="2661141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2" y="652"/>
                    <a:pt x="433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0"/>
            <p:cNvSpPr/>
            <p:nvPr/>
          </p:nvSpPr>
          <p:spPr>
            <a:xfrm>
              <a:off x="4874471" y="266114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0"/>
            <p:cNvSpPr/>
            <p:nvPr/>
          </p:nvSpPr>
          <p:spPr>
            <a:xfrm>
              <a:off x="4950579" y="266114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0"/>
            <p:cNvSpPr/>
            <p:nvPr/>
          </p:nvSpPr>
          <p:spPr>
            <a:xfrm>
              <a:off x="5026287" y="266114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0"/>
            <p:cNvSpPr/>
            <p:nvPr/>
          </p:nvSpPr>
          <p:spPr>
            <a:xfrm>
              <a:off x="5101960" y="266114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32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0"/>
            <p:cNvSpPr/>
            <p:nvPr/>
          </p:nvSpPr>
          <p:spPr>
            <a:xfrm>
              <a:off x="5177668" y="266114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0"/>
            <p:cNvSpPr/>
            <p:nvPr/>
          </p:nvSpPr>
          <p:spPr>
            <a:xfrm>
              <a:off x="5253776" y="266114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0"/>
            <p:cNvSpPr/>
            <p:nvPr/>
          </p:nvSpPr>
          <p:spPr>
            <a:xfrm>
              <a:off x="4726701" y="272481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0"/>
            <p:cNvSpPr/>
            <p:nvPr/>
          </p:nvSpPr>
          <p:spPr>
            <a:xfrm>
              <a:off x="4798797" y="272481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0"/>
            <p:cNvSpPr/>
            <p:nvPr/>
          </p:nvSpPr>
          <p:spPr>
            <a:xfrm>
              <a:off x="4874471" y="2724810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0"/>
            <p:cNvSpPr/>
            <p:nvPr/>
          </p:nvSpPr>
          <p:spPr>
            <a:xfrm>
              <a:off x="4954191" y="272481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0"/>
            <p:cNvSpPr/>
            <p:nvPr/>
          </p:nvSpPr>
          <p:spPr>
            <a:xfrm>
              <a:off x="5026287" y="272481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0"/>
            <p:cNvSpPr/>
            <p:nvPr/>
          </p:nvSpPr>
          <p:spPr>
            <a:xfrm>
              <a:off x="5105572" y="2724810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0"/>
            <p:cNvSpPr/>
            <p:nvPr/>
          </p:nvSpPr>
          <p:spPr>
            <a:xfrm>
              <a:off x="5181681" y="272481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0"/>
            <p:cNvSpPr/>
            <p:nvPr/>
          </p:nvSpPr>
          <p:spPr>
            <a:xfrm>
              <a:off x="5253776" y="272481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1" name="Google Shape;2761;p40"/>
          <p:cNvSpPr/>
          <p:nvPr/>
        </p:nvSpPr>
        <p:spPr>
          <a:xfrm flipH="1">
            <a:off x="8523952" y="0"/>
            <a:ext cx="620011" cy="890373"/>
          </a:xfrm>
          <a:custGeom>
            <a:avLst/>
            <a:gdLst/>
            <a:ahLst/>
            <a:cxnLst/>
            <a:rect l="l" t="t" r="r" b="b"/>
            <a:pathLst>
              <a:path w="18541" h="26626" extrusionOk="0">
                <a:moveTo>
                  <a:pt x="0" y="0"/>
                </a:moveTo>
                <a:lnTo>
                  <a:pt x="0" y="26625"/>
                </a:lnTo>
                <a:lnTo>
                  <a:pt x="12624" y="26625"/>
                </a:lnTo>
                <a:cubicBezTo>
                  <a:pt x="15894" y="26625"/>
                  <a:pt x="18541" y="23966"/>
                  <a:pt x="18541" y="20708"/>
                </a:cubicBezTo>
                <a:lnTo>
                  <a:pt x="185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7ECD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eko"/>
              <a:buNone/>
              <a:defRPr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7" r:id="rId3"/>
    <p:sldLayoutId id="2147483658" r:id="rId4"/>
    <p:sldLayoutId id="2147483660" r:id="rId5"/>
    <p:sldLayoutId id="2147483667" r:id="rId6"/>
    <p:sldLayoutId id="2147483670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p47"/>
          <p:cNvSpPr txBox="1">
            <a:spLocks noGrp="1"/>
          </p:cNvSpPr>
          <p:nvPr>
            <p:ph type="ctrTitle"/>
          </p:nvPr>
        </p:nvSpPr>
        <p:spPr>
          <a:xfrm>
            <a:off x="708600" y="2359835"/>
            <a:ext cx="7726800" cy="8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Salveme Profe</a:t>
            </a:r>
            <a:br>
              <a:rPr lang="en" sz="5700"/>
            </a:br>
            <a:r>
              <a:rPr lang="en" sz="5700"/>
              <a:t>Aspectos financieros</a:t>
            </a:r>
            <a:endParaRPr sz="5700"/>
          </a:p>
        </p:txBody>
      </p:sp>
      <p:pic>
        <p:nvPicPr>
          <p:cNvPr id="3" name="Imagen 2" descr="Icono&#10;&#10;Descripción generada automáticamente con confianza media">
            <a:extLst>
              <a:ext uri="{FF2B5EF4-FFF2-40B4-BE49-F238E27FC236}">
                <a16:creationId xmlns:a16="http://schemas.microsoft.com/office/drawing/2014/main" id="{C05B0776-3BB3-C8AF-31DB-AE39652BC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151" y="4169572"/>
            <a:ext cx="1069698" cy="779162"/>
          </a:xfrm>
          <a:prstGeom prst="rect">
            <a:avLst/>
          </a:prstGeom>
        </p:spPr>
      </p:pic>
      <p:sp>
        <p:nvSpPr>
          <p:cNvPr id="6" name="Google Shape;3187;p47">
            <a:extLst>
              <a:ext uri="{FF2B5EF4-FFF2-40B4-BE49-F238E27FC236}">
                <a16:creationId xmlns:a16="http://schemas.microsoft.com/office/drawing/2014/main" id="{D5354237-6B8D-03A1-9850-AEFA25DC60A9}"/>
              </a:ext>
            </a:extLst>
          </p:cNvPr>
          <p:cNvSpPr txBox="1">
            <a:spLocks/>
          </p:cNvSpPr>
          <p:nvPr/>
        </p:nvSpPr>
        <p:spPr>
          <a:xfrm>
            <a:off x="708599" y="3491281"/>
            <a:ext cx="7726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s-ES" i="1"/>
              <a:t>Mas que tutorías, metodologías a tu medida</a:t>
            </a:r>
            <a:endParaRPr lang="es-ES"/>
          </a:p>
          <a:p>
            <a:pPr marL="0" indent="0">
              <a:buSzPts val="1100"/>
              <a:buFont typeface="Hind"/>
              <a:buNone/>
            </a:pPr>
            <a:endParaRPr lang="es-ES" i="1"/>
          </a:p>
          <a:p>
            <a:pPr marL="0" indent="0"/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p58"/>
          <p:cNvSpPr txBox="1">
            <a:spLocks noGrp="1"/>
          </p:cNvSpPr>
          <p:nvPr>
            <p:ph type="title"/>
          </p:nvPr>
        </p:nvSpPr>
        <p:spPr>
          <a:xfrm>
            <a:off x="926592" y="784369"/>
            <a:ext cx="7327391" cy="465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Inversion inicial</a:t>
            </a:r>
            <a:endParaRPr sz="4000"/>
          </a:p>
        </p:txBody>
      </p:sp>
      <p:sp>
        <p:nvSpPr>
          <p:cNvPr id="3291" name="Google Shape;3291;p58"/>
          <p:cNvSpPr/>
          <p:nvPr/>
        </p:nvSpPr>
        <p:spPr>
          <a:xfrm rot="10800000" flipH="1">
            <a:off x="800100" y="1017059"/>
            <a:ext cx="7543800" cy="314894"/>
          </a:xfrm>
          <a:custGeom>
            <a:avLst/>
            <a:gdLst/>
            <a:ahLst/>
            <a:cxnLst/>
            <a:rect l="l" t="t" r="r" b="b"/>
            <a:pathLst>
              <a:path w="21512" h="1" fill="none" extrusionOk="0">
                <a:moveTo>
                  <a:pt x="1" y="1"/>
                </a:moveTo>
                <a:lnTo>
                  <a:pt x="21511" y="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Texto&#10;&#10;Descripción generada automáticamente con confianza media">
            <a:extLst>
              <a:ext uri="{FF2B5EF4-FFF2-40B4-BE49-F238E27FC236}">
                <a16:creationId xmlns:a16="http://schemas.microsoft.com/office/drawing/2014/main" id="{90DF0DC6-188F-DD27-F1FB-86BA8FF936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70"/>
          <a:stretch/>
        </p:blipFill>
        <p:spPr>
          <a:xfrm>
            <a:off x="1237785" y="1788459"/>
            <a:ext cx="3334215" cy="1774029"/>
          </a:xfrm>
          <a:prstGeom prst="rect">
            <a:avLst/>
          </a:prstGeom>
        </p:spPr>
      </p:pic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303D05EC-E4E2-3DBD-BEC1-8FCA5CA03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250" y="2220719"/>
            <a:ext cx="2095792" cy="1276528"/>
          </a:xfrm>
          <a:prstGeom prst="rect">
            <a:avLst/>
          </a:prstGeom>
        </p:spPr>
      </p:pic>
      <p:pic>
        <p:nvPicPr>
          <p:cNvPr id="8" name="Imagen 7" descr="Texto&#10;&#10;Descripción generada automáticamente con confianza media">
            <a:extLst>
              <a:ext uri="{FF2B5EF4-FFF2-40B4-BE49-F238E27FC236}">
                <a16:creationId xmlns:a16="http://schemas.microsoft.com/office/drawing/2014/main" id="{A7522869-34DF-D8A8-9995-D2EDD88196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400" b="28796"/>
          <a:stretch/>
        </p:blipFill>
        <p:spPr>
          <a:xfrm>
            <a:off x="5795765" y="1462974"/>
            <a:ext cx="1458762" cy="68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00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p58"/>
          <p:cNvSpPr txBox="1">
            <a:spLocks noGrp="1"/>
          </p:cNvSpPr>
          <p:nvPr>
            <p:ph type="title"/>
          </p:nvPr>
        </p:nvSpPr>
        <p:spPr>
          <a:xfrm>
            <a:off x="926592" y="784369"/>
            <a:ext cx="7327391" cy="465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Nominas </a:t>
            </a:r>
            <a:endParaRPr sz="4000"/>
          </a:p>
        </p:txBody>
      </p:sp>
      <p:sp>
        <p:nvSpPr>
          <p:cNvPr id="3291" name="Google Shape;3291;p58"/>
          <p:cNvSpPr/>
          <p:nvPr/>
        </p:nvSpPr>
        <p:spPr>
          <a:xfrm rot="10800000" flipH="1">
            <a:off x="800100" y="1017059"/>
            <a:ext cx="7543800" cy="314894"/>
          </a:xfrm>
          <a:custGeom>
            <a:avLst/>
            <a:gdLst/>
            <a:ahLst/>
            <a:cxnLst/>
            <a:rect l="l" t="t" r="r" b="b"/>
            <a:pathLst>
              <a:path w="21512" h="1" fill="none" extrusionOk="0">
                <a:moveTo>
                  <a:pt x="1" y="1"/>
                </a:moveTo>
                <a:lnTo>
                  <a:pt x="21511" y="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42E23AC-29D2-00D5-2DC1-1899ED84A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68" y="1249749"/>
            <a:ext cx="2848373" cy="3362794"/>
          </a:xfrm>
          <a:prstGeom prst="rect">
            <a:avLst/>
          </a:prstGeom>
        </p:spPr>
      </p:pic>
      <p:pic>
        <p:nvPicPr>
          <p:cNvPr id="7" name="Imagen 6" descr="Tabla&#10;&#10;Descripción generada automáticamente">
            <a:extLst>
              <a:ext uri="{FF2B5EF4-FFF2-40B4-BE49-F238E27FC236}">
                <a16:creationId xmlns:a16="http://schemas.microsoft.com/office/drawing/2014/main" id="{A1DB293E-3F6B-D966-DBDF-E25734E40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094" y="2993067"/>
            <a:ext cx="3715268" cy="1619476"/>
          </a:xfrm>
          <a:prstGeom prst="rect">
            <a:avLst/>
          </a:prstGeom>
        </p:spPr>
      </p:pic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0909C075-7F87-3B9C-9104-887D2E242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541" y="1643325"/>
            <a:ext cx="2848373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8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p58"/>
          <p:cNvSpPr txBox="1">
            <a:spLocks noGrp="1"/>
          </p:cNvSpPr>
          <p:nvPr>
            <p:ph type="title"/>
          </p:nvPr>
        </p:nvSpPr>
        <p:spPr>
          <a:xfrm>
            <a:off x="926592" y="784369"/>
            <a:ext cx="7327391" cy="465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Gastos fijos</a:t>
            </a:r>
            <a:endParaRPr sz="4000"/>
          </a:p>
        </p:txBody>
      </p:sp>
      <p:sp>
        <p:nvSpPr>
          <p:cNvPr id="3291" name="Google Shape;3291;p58"/>
          <p:cNvSpPr/>
          <p:nvPr/>
        </p:nvSpPr>
        <p:spPr>
          <a:xfrm rot="10800000" flipH="1">
            <a:off x="800100" y="1017059"/>
            <a:ext cx="7543800" cy="314894"/>
          </a:xfrm>
          <a:custGeom>
            <a:avLst/>
            <a:gdLst/>
            <a:ahLst/>
            <a:cxnLst/>
            <a:rect l="l" t="t" r="r" b="b"/>
            <a:pathLst>
              <a:path w="21512" h="1" fill="none" extrusionOk="0">
                <a:moveTo>
                  <a:pt x="1" y="1"/>
                </a:moveTo>
                <a:lnTo>
                  <a:pt x="21511" y="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D3E526AD-E434-C60A-5EFA-8A1B36D79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337" y="1174506"/>
            <a:ext cx="2857899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1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6" name="Google Shape;3516;p66"/>
          <p:cNvSpPr txBox="1">
            <a:spLocks noGrp="1"/>
          </p:cNvSpPr>
          <p:nvPr>
            <p:ph type="title"/>
          </p:nvPr>
        </p:nvSpPr>
        <p:spPr>
          <a:xfrm>
            <a:off x="4412798" y="2129844"/>
            <a:ext cx="2938978" cy="9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Flujo de caja</a:t>
            </a:r>
            <a:endParaRPr/>
          </a:p>
        </p:txBody>
      </p:sp>
      <p:sp>
        <p:nvSpPr>
          <p:cNvPr id="3517" name="Google Shape;3517;p66"/>
          <p:cNvSpPr txBox="1">
            <a:spLocks noGrp="1"/>
          </p:cNvSpPr>
          <p:nvPr>
            <p:ph type="title" idx="2"/>
          </p:nvPr>
        </p:nvSpPr>
        <p:spPr>
          <a:xfrm>
            <a:off x="2413500" y="1804117"/>
            <a:ext cx="1772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</a:t>
            </a:r>
            <a:endParaRPr/>
          </a:p>
        </p:txBody>
      </p:sp>
      <p:cxnSp>
        <p:nvCxnSpPr>
          <p:cNvPr id="3518" name="Google Shape;3518;p66"/>
          <p:cNvCxnSpPr/>
          <p:nvPr/>
        </p:nvCxnSpPr>
        <p:spPr>
          <a:xfrm>
            <a:off x="4299349" y="2129844"/>
            <a:ext cx="0" cy="94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05718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p58"/>
          <p:cNvSpPr txBox="1">
            <a:spLocks noGrp="1"/>
          </p:cNvSpPr>
          <p:nvPr>
            <p:ph type="title"/>
          </p:nvPr>
        </p:nvSpPr>
        <p:spPr>
          <a:xfrm>
            <a:off x="926592" y="784369"/>
            <a:ext cx="7327391" cy="465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Flujo de caja Libre</a:t>
            </a:r>
            <a:endParaRPr sz="4000"/>
          </a:p>
        </p:txBody>
      </p:sp>
      <p:sp>
        <p:nvSpPr>
          <p:cNvPr id="3291" name="Google Shape;3291;p58"/>
          <p:cNvSpPr/>
          <p:nvPr/>
        </p:nvSpPr>
        <p:spPr>
          <a:xfrm rot="10800000" flipH="1">
            <a:off x="800100" y="1017059"/>
            <a:ext cx="7543800" cy="314894"/>
          </a:xfrm>
          <a:custGeom>
            <a:avLst/>
            <a:gdLst/>
            <a:ahLst/>
            <a:cxnLst/>
            <a:rect l="l" t="t" r="r" b="b"/>
            <a:pathLst>
              <a:path w="21512" h="1" fill="none" extrusionOk="0">
                <a:moveTo>
                  <a:pt x="1" y="1"/>
                </a:moveTo>
                <a:lnTo>
                  <a:pt x="21511" y="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3A0A6B6-09C4-469C-D9CC-3549AC7B2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201215"/>
            <a:ext cx="7429501" cy="106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18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6" name="Google Shape;3516;p66"/>
          <p:cNvSpPr txBox="1">
            <a:spLocks noGrp="1"/>
          </p:cNvSpPr>
          <p:nvPr>
            <p:ph type="title"/>
          </p:nvPr>
        </p:nvSpPr>
        <p:spPr>
          <a:xfrm>
            <a:off x="4412798" y="2129844"/>
            <a:ext cx="2938978" cy="9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Estado de resultados</a:t>
            </a:r>
            <a:endParaRPr/>
          </a:p>
        </p:txBody>
      </p:sp>
      <p:sp>
        <p:nvSpPr>
          <p:cNvPr id="3517" name="Google Shape;3517;p66"/>
          <p:cNvSpPr txBox="1">
            <a:spLocks noGrp="1"/>
          </p:cNvSpPr>
          <p:nvPr>
            <p:ph type="title" idx="2"/>
          </p:nvPr>
        </p:nvSpPr>
        <p:spPr>
          <a:xfrm>
            <a:off x="2413500" y="1804117"/>
            <a:ext cx="1772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</a:t>
            </a:r>
            <a:endParaRPr/>
          </a:p>
        </p:txBody>
      </p:sp>
      <p:cxnSp>
        <p:nvCxnSpPr>
          <p:cNvPr id="3518" name="Google Shape;3518;p66"/>
          <p:cNvCxnSpPr/>
          <p:nvPr/>
        </p:nvCxnSpPr>
        <p:spPr>
          <a:xfrm>
            <a:off x="4299349" y="2129844"/>
            <a:ext cx="0" cy="94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61866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p58"/>
          <p:cNvSpPr txBox="1">
            <a:spLocks noGrp="1"/>
          </p:cNvSpPr>
          <p:nvPr>
            <p:ph type="title"/>
          </p:nvPr>
        </p:nvSpPr>
        <p:spPr>
          <a:xfrm>
            <a:off x="926592" y="784369"/>
            <a:ext cx="7327391" cy="465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Estado de resultados</a:t>
            </a:r>
            <a:endParaRPr sz="4000"/>
          </a:p>
        </p:txBody>
      </p:sp>
      <p:sp>
        <p:nvSpPr>
          <p:cNvPr id="3291" name="Google Shape;3291;p58"/>
          <p:cNvSpPr/>
          <p:nvPr/>
        </p:nvSpPr>
        <p:spPr>
          <a:xfrm rot="10800000" flipH="1">
            <a:off x="800100" y="1017059"/>
            <a:ext cx="7543800" cy="314894"/>
          </a:xfrm>
          <a:custGeom>
            <a:avLst/>
            <a:gdLst/>
            <a:ahLst/>
            <a:cxnLst/>
            <a:rect l="l" t="t" r="r" b="b"/>
            <a:pathLst>
              <a:path w="21512" h="1" fill="none" extrusionOk="0">
                <a:moveTo>
                  <a:pt x="1" y="1"/>
                </a:moveTo>
                <a:lnTo>
                  <a:pt x="21511" y="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23A4EEDC-2B36-43FD-9D7A-BE93980B3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89" y="1564643"/>
            <a:ext cx="7350222" cy="247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36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6" name="Google Shape;3516;p66"/>
          <p:cNvSpPr txBox="1">
            <a:spLocks noGrp="1"/>
          </p:cNvSpPr>
          <p:nvPr>
            <p:ph type="title"/>
          </p:nvPr>
        </p:nvSpPr>
        <p:spPr>
          <a:xfrm>
            <a:off x="4412798" y="2129844"/>
            <a:ext cx="2183074" cy="9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Balance general</a:t>
            </a:r>
            <a:endParaRPr/>
          </a:p>
        </p:txBody>
      </p:sp>
      <p:sp>
        <p:nvSpPr>
          <p:cNvPr id="3517" name="Google Shape;3517;p66"/>
          <p:cNvSpPr txBox="1">
            <a:spLocks noGrp="1"/>
          </p:cNvSpPr>
          <p:nvPr>
            <p:ph type="title" idx="2"/>
          </p:nvPr>
        </p:nvSpPr>
        <p:spPr>
          <a:xfrm>
            <a:off x="2413500" y="1804117"/>
            <a:ext cx="1772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06</a:t>
            </a:r>
            <a:endParaRPr/>
          </a:p>
        </p:txBody>
      </p:sp>
      <p:cxnSp>
        <p:nvCxnSpPr>
          <p:cNvPr id="3518" name="Google Shape;3518;p66"/>
          <p:cNvCxnSpPr/>
          <p:nvPr/>
        </p:nvCxnSpPr>
        <p:spPr>
          <a:xfrm>
            <a:off x="4299349" y="2129844"/>
            <a:ext cx="0" cy="94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17286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p58"/>
          <p:cNvSpPr txBox="1">
            <a:spLocks noGrp="1"/>
          </p:cNvSpPr>
          <p:nvPr>
            <p:ph type="title"/>
          </p:nvPr>
        </p:nvSpPr>
        <p:spPr>
          <a:xfrm>
            <a:off x="926592" y="784369"/>
            <a:ext cx="7327391" cy="465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Balance</a:t>
            </a:r>
            <a:endParaRPr sz="4000"/>
          </a:p>
        </p:txBody>
      </p:sp>
      <p:sp>
        <p:nvSpPr>
          <p:cNvPr id="3291" name="Google Shape;3291;p58"/>
          <p:cNvSpPr/>
          <p:nvPr/>
        </p:nvSpPr>
        <p:spPr>
          <a:xfrm rot="10800000" flipH="1">
            <a:off x="800100" y="1017059"/>
            <a:ext cx="7543800" cy="314894"/>
          </a:xfrm>
          <a:custGeom>
            <a:avLst/>
            <a:gdLst/>
            <a:ahLst/>
            <a:cxnLst/>
            <a:rect l="l" t="t" r="r" b="b"/>
            <a:pathLst>
              <a:path w="21512" h="1" fill="none" extrusionOk="0">
                <a:moveTo>
                  <a:pt x="1" y="1"/>
                </a:moveTo>
                <a:lnTo>
                  <a:pt x="21511" y="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FA496D8D-2054-D86F-F231-D596E0C8B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12" y="1249749"/>
            <a:ext cx="7092376" cy="322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56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6" name="Google Shape;3516;p66"/>
          <p:cNvSpPr txBox="1">
            <a:spLocks noGrp="1"/>
          </p:cNvSpPr>
          <p:nvPr>
            <p:ph type="title"/>
          </p:nvPr>
        </p:nvSpPr>
        <p:spPr>
          <a:xfrm>
            <a:off x="4412798" y="2129844"/>
            <a:ext cx="2938978" cy="9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Indicadores financieros</a:t>
            </a:r>
            <a:endParaRPr/>
          </a:p>
        </p:txBody>
      </p:sp>
      <p:sp>
        <p:nvSpPr>
          <p:cNvPr id="3517" name="Google Shape;3517;p66"/>
          <p:cNvSpPr txBox="1">
            <a:spLocks noGrp="1"/>
          </p:cNvSpPr>
          <p:nvPr>
            <p:ph type="title" idx="2"/>
          </p:nvPr>
        </p:nvSpPr>
        <p:spPr>
          <a:xfrm>
            <a:off x="2413500" y="1804117"/>
            <a:ext cx="1772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</a:t>
            </a:r>
            <a:endParaRPr/>
          </a:p>
        </p:txBody>
      </p:sp>
      <p:cxnSp>
        <p:nvCxnSpPr>
          <p:cNvPr id="3518" name="Google Shape;3518;p66"/>
          <p:cNvCxnSpPr/>
          <p:nvPr/>
        </p:nvCxnSpPr>
        <p:spPr>
          <a:xfrm>
            <a:off x="4299349" y="2129844"/>
            <a:ext cx="0" cy="94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8583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6" name="Google Shape;3516;p66"/>
          <p:cNvSpPr txBox="1">
            <a:spLocks noGrp="1"/>
          </p:cNvSpPr>
          <p:nvPr>
            <p:ph type="title"/>
          </p:nvPr>
        </p:nvSpPr>
        <p:spPr>
          <a:xfrm>
            <a:off x="4412798" y="2129844"/>
            <a:ext cx="2926783" cy="9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Nota preliminar</a:t>
            </a:r>
            <a:endParaRPr/>
          </a:p>
        </p:txBody>
      </p:sp>
      <p:sp>
        <p:nvSpPr>
          <p:cNvPr id="3517" name="Google Shape;3517;p66"/>
          <p:cNvSpPr txBox="1">
            <a:spLocks noGrp="1"/>
          </p:cNvSpPr>
          <p:nvPr>
            <p:ph type="title" idx="2"/>
          </p:nvPr>
        </p:nvSpPr>
        <p:spPr>
          <a:xfrm>
            <a:off x="2413500" y="1804117"/>
            <a:ext cx="1772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00</a:t>
            </a:r>
            <a:endParaRPr/>
          </a:p>
        </p:txBody>
      </p:sp>
      <p:cxnSp>
        <p:nvCxnSpPr>
          <p:cNvPr id="3518" name="Google Shape;3518;p66"/>
          <p:cNvCxnSpPr/>
          <p:nvPr/>
        </p:nvCxnSpPr>
        <p:spPr>
          <a:xfrm>
            <a:off x="4299349" y="2129844"/>
            <a:ext cx="0" cy="94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92894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p58"/>
          <p:cNvSpPr txBox="1">
            <a:spLocks noGrp="1"/>
          </p:cNvSpPr>
          <p:nvPr>
            <p:ph type="title"/>
          </p:nvPr>
        </p:nvSpPr>
        <p:spPr>
          <a:xfrm>
            <a:off x="926592" y="784369"/>
            <a:ext cx="7327391" cy="465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Cifras usadas </a:t>
            </a:r>
            <a:endParaRPr sz="4000"/>
          </a:p>
        </p:txBody>
      </p:sp>
      <p:sp>
        <p:nvSpPr>
          <p:cNvPr id="3291" name="Google Shape;3291;p58"/>
          <p:cNvSpPr/>
          <p:nvPr/>
        </p:nvSpPr>
        <p:spPr>
          <a:xfrm rot="10800000" flipH="1">
            <a:off x="800100" y="1017059"/>
            <a:ext cx="7543800" cy="314894"/>
          </a:xfrm>
          <a:custGeom>
            <a:avLst/>
            <a:gdLst/>
            <a:ahLst/>
            <a:cxnLst/>
            <a:rect l="l" t="t" r="r" b="b"/>
            <a:pathLst>
              <a:path w="21512" h="1" fill="none" extrusionOk="0">
                <a:moveTo>
                  <a:pt x="1" y="1"/>
                </a:moveTo>
                <a:lnTo>
                  <a:pt x="21511" y="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E4B4B42E-0975-9656-BE9F-EDEEBEC74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10" y="1723906"/>
            <a:ext cx="7554379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7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p58"/>
          <p:cNvSpPr txBox="1">
            <a:spLocks noGrp="1"/>
          </p:cNvSpPr>
          <p:nvPr>
            <p:ph type="title"/>
          </p:nvPr>
        </p:nvSpPr>
        <p:spPr>
          <a:xfrm>
            <a:off x="926592" y="784369"/>
            <a:ext cx="7327391" cy="465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Indicadores </a:t>
            </a:r>
            <a:endParaRPr sz="4000"/>
          </a:p>
        </p:txBody>
      </p:sp>
      <p:sp>
        <p:nvSpPr>
          <p:cNvPr id="3291" name="Google Shape;3291;p58"/>
          <p:cNvSpPr/>
          <p:nvPr/>
        </p:nvSpPr>
        <p:spPr>
          <a:xfrm rot="10800000" flipH="1">
            <a:off x="800100" y="1017059"/>
            <a:ext cx="7543800" cy="314894"/>
          </a:xfrm>
          <a:custGeom>
            <a:avLst/>
            <a:gdLst/>
            <a:ahLst/>
            <a:cxnLst/>
            <a:rect l="l" t="t" r="r" b="b"/>
            <a:pathLst>
              <a:path w="21512" h="1" fill="none" extrusionOk="0">
                <a:moveTo>
                  <a:pt x="1" y="1"/>
                </a:moveTo>
                <a:lnTo>
                  <a:pt x="21511" y="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EA010D57-E6CC-934D-71D8-88A04B817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88" y="1482438"/>
            <a:ext cx="7487695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74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6" name="Google Shape;3516;p66"/>
          <p:cNvSpPr txBox="1">
            <a:spLocks noGrp="1"/>
          </p:cNvSpPr>
          <p:nvPr>
            <p:ph type="title"/>
          </p:nvPr>
        </p:nvSpPr>
        <p:spPr>
          <a:xfrm>
            <a:off x="4412798" y="2129844"/>
            <a:ext cx="2938978" cy="9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Evaluación financiera</a:t>
            </a:r>
            <a:endParaRPr/>
          </a:p>
        </p:txBody>
      </p:sp>
      <p:sp>
        <p:nvSpPr>
          <p:cNvPr id="3517" name="Google Shape;3517;p66"/>
          <p:cNvSpPr txBox="1">
            <a:spLocks noGrp="1"/>
          </p:cNvSpPr>
          <p:nvPr>
            <p:ph type="title" idx="2"/>
          </p:nvPr>
        </p:nvSpPr>
        <p:spPr>
          <a:xfrm>
            <a:off x="2413500" y="1804117"/>
            <a:ext cx="1772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08</a:t>
            </a:r>
            <a:endParaRPr/>
          </a:p>
        </p:txBody>
      </p:sp>
      <p:cxnSp>
        <p:nvCxnSpPr>
          <p:cNvPr id="3518" name="Google Shape;3518;p66"/>
          <p:cNvCxnSpPr/>
          <p:nvPr/>
        </p:nvCxnSpPr>
        <p:spPr>
          <a:xfrm>
            <a:off x="4299349" y="2129844"/>
            <a:ext cx="0" cy="94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81103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p58"/>
          <p:cNvSpPr txBox="1">
            <a:spLocks noGrp="1"/>
          </p:cNvSpPr>
          <p:nvPr>
            <p:ph type="title"/>
          </p:nvPr>
        </p:nvSpPr>
        <p:spPr>
          <a:xfrm>
            <a:off x="926592" y="784369"/>
            <a:ext cx="7327391" cy="465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Evaluacion Financiera</a:t>
            </a:r>
            <a:endParaRPr sz="4000"/>
          </a:p>
        </p:txBody>
      </p:sp>
      <p:sp>
        <p:nvSpPr>
          <p:cNvPr id="3291" name="Google Shape;3291;p58"/>
          <p:cNvSpPr/>
          <p:nvPr/>
        </p:nvSpPr>
        <p:spPr>
          <a:xfrm rot="10800000" flipH="1">
            <a:off x="800100" y="1017059"/>
            <a:ext cx="7543800" cy="314894"/>
          </a:xfrm>
          <a:custGeom>
            <a:avLst/>
            <a:gdLst/>
            <a:ahLst/>
            <a:cxnLst/>
            <a:rect l="l" t="t" r="r" b="b"/>
            <a:pathLst>
              <a:path w="21512" h="1" fill="none" extrusionOk="0">
                <a:moveTo>
                  <a:pt x="1" y="1"/>
                </a:moveTo>
                <a:lnTo>
                  <a:pt x="21511" y="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6C1EA5-7875-FB63-8E38-7AB438D73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1" y="2471940"/>
            <a:ext cx="7227409" cy="571672"/>
          </a:xfrm>
          <a:prstGeom prst="rect">
            <a:avLst/>
          </a:prstGeom>
        </p:spPr>
      </p:pic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B3B4815E-17DC-CB3B-6F3E-E713036E0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317" y="1559262"/>
            <a:ext cx="5229955" cy="4763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B012439-C368-6072-4FB6-5213C96DE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591" y="3379929"/>
            <a:ext cx="7353901" cy="55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34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p58"/>
          <p:cNvSpPr txBox="1">
            <a:spLocks noGrp="1"/>
          </p:cNvSpPr>
          <p:nvPr>
            <p:ph type="title"/>
          </p:nvPr>
        </p:nvSpPr>
        <p:spPr>
          <a:xfrm>
            <a:off x="926592" y="784369"/>
            <a:ext cx="7327391" cy="465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Punto de equilibrio</a:t>
            </a:r>
            <a:endParaRPr sz="4000"/>
          </a:p>
        </p:txBody>
      </p:sp>
      <p:sp>
        <p:nvSpPr>
          <p:cNvPr id="3291" name="Google Shape;3291;p58"/>
          <p:cNvSpPr/>
          <p:nvPr/>
        </p:nvSpPr>
        <p:spPr>
          <a:xfrm rot="10800000" flipH="1">
            <a:off x="800100" y="1017059"/>
            <a:ext cx="7543800" cy="314894"/>
          </a:xfrm>
          <a:custGeom>
            <a:avLst/>
            <a:gdLst/>
            <a:ahLst/>
            <a:cxnLst/>
            <a:rect l="l" t="t" r="r" b="b"/>
            <a:pathLst>
              <a:path w="21512" h="1" fill="none" extrusionOk="0">
                <a:moveTo>
                  <a:pt x="1" y="1"/>
                </a:moveTo>
                <a:lnTo>
                  <a:pt x="21511" y="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CB3A96DE-CB76-CF68-8A84-9605BA1F5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796" y="1564643"/>
            <a:ext cx="7374187" cy="253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55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p58"/>
          <p:cNvSpPr txBox="1">
            <a:spLocks noGrp="1"/>
          </p:cNvSpPr>
          <p:nvPr>
            <p:ph type="title"/>
          </p:nvPr>
        </p:nvSpPr>
        <p:spPr>
          <a:xfrm>
            <a:off x="926592" y="784369"/>
            <a:ext cx="7327391" cy="465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Punto de equilibrio</a:t>
            </a:r>
            <a:endParaRPr sz="4000"/>
          </a:p>
        </p:txBody>
      </p:sp>
      <p:sp>
        <p:nvSpPr>
          <p:cNvPr id="3291" name="Google Shape;3291;p58"/>
          <p:cNvSpPr/>
          <p:nvPr/>
        </p:nvSpPr>
        <p:spPr>
          <a:xfrm rot="10800000" flipH="1">
            <a:off x="800100" y="1017059"/>
            <a:ext cx="7543800" cy="314894"/>
          </a:xfrm>
          <a:custGeom>
            <a:avLst/>
            <a:gdLst/>
            <a:ahLst/>
            <a:cxnLst/>
            <a:rect l="l" t="t" r="r" b="b"/>
            <a:pathLst>
              <a:path w="21512" h="1" fill="none" extrusionOk="0">
                <a:moveTo>
                  <a:pt x="1" y="1"/>
                </a:moveTo>
                <a:lnTo>
                  <a:pt x="21511" y="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FA3E7F64-7981-A21C-2BF2-8AD4D1C94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054695"/>
            <a:ext cx="7598854" cy="10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30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p58"/>
          <p:cNvSpPr txBox="1">
            <a:spLocks noGrp="1"/>
          </p:cNvSpPr>
          <p:nvPr>
            <p:ph type="title"/>
          </p:nvPr>
        </p:nvSpPr>
        <p:spPr>
          <a:xfrm>
            <a:off x="926592" y="784369"/>
            <a:ext cx="7327391" cy="465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Punto de equilibrio</a:t>
            </a:r>
            <a:endParaRPr sz="4000"/>
          </a:p>
        </p:txBody>
      </p:sp>
      <p:sp>
        <p:nvSpPr>
          <p:cNvPr id="3291" name="Google Shape;3291;p58"/>
          <p:cNvSpPr/>
          <p:nvPr/>
        </p:nvSpPr>
        <p:spPr>
          <a:xfrm rot="10800000" flipH="1">
            <a:off x="800100" y="1017059"/>
            <a:ext cx="7543800" cy="314894"/>
          </a:xfrm>
          <a:custGeom>
            <a:avLst/>
            <a:gdLst/>
            <a:ahLst/>
            <a:cxnLst/>
            <a:rect l="l" t="t" r="r" b="b"/>
            <a:pathLst>
              <a:path w="21512" h="1" fill="none" extrusionOk="0">
                <a:moveTo>
                  <a:pt x="1" y="1"/>
                </a:moveTo>
                <a:lnTo>
                  <a:pt x="21511" y="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E26C833-AAEA-95E3-D61C-D5BF4E605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914" y="1149360"/>
            <a:ext cx="5696745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0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3" name="Google Shape;3303;p60"/>
          <p:cNvSpPr txBox="1">
            <a:spLocks noGrp="1"/>
          </p:cNvSpPr>
          <p:nvPr>
            <p:ph type="title"/>
          </p:nvPr>
        </p:nvSpPr>
        <p:spPr>
          <a:xfrm>
            <a:off x="1494588" y="1320050"/>
            <a:ext cx="3751200" cy="27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 por su atencion!</a:t>
            </a:r>
            <a:endParaRPr/>
          </a:p>
        </p:txBody>
      </p:sp>
      <p:grpSp>
        <p:nvGrpSpPr>
          <p:cNvPr id="3304" name="Google Shape;3304;p60"/>
          <p:cNvGrpSpPr/>
          <p:nvPr/>
        </p:nvGrpSpPr>
        <p:grpSpPr>
          <a:xfrm>
            <a:off x="79589" y="4636229"/>
            <a:ext cx="555934" cy="466650"/>
            <a:chOff x="4723089" y="2279829"/>
            <a:chExt cx="555934" cy="466650"/>
          </a:xfrm>
        </p:grpSpPr>
        <p:sp>
          <p:nvSpPr>
            <p:cNvPr id="3305" name="Google Shape;3305;p60"/>
            <p:cNvSpPr/>
            <p:nvPr/>
          </p:nvSpPr>
          <p:spPr>
            <a:xfrm>
              <a:off x="4723089" y="2279829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60"/>
            <p:cNvSpPr/>
            <p:nvPr/>
          </p:nvSpPr>
          <p:spPr>
            <a:xfrm>
              <a:off x="4798797" y="2279829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60"/>
            <p:cNvSpPr/>
            <p:nvPr/>
          </p:nvSpPr>
          <p:spPr>
            <a:xfrm>
              <a:off x="4874471" y="2279829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60"/>
            <p:cNvSpPr/>
            <p:nvPr/>
          </p:nvSpPr>
          <p:spPr>
            <a:xfrm>
              <a:off x="4950579" y="2279829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60"/>
            <p:cNvSpPr/>
            <p:nvPr/>
          </p:nvSpPr>
          <p:spPr>
            <a:xfrm>
              <a:off x="5026287" y="2279829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60"/>
            <p:cNvSpPr/>
            <p:nvPr/>
          </p:nvSpPr>
          <p:spPr>
            <a:xfrm>
              <a:off x="5101960" y="2279829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60"/>
            <p:cNvSpPr/>
            <p:nvPr/>
          </p:nvSpPr>
          <p:spPr>
            <a:xfrm>
              <a:off x="5177668" y="2279829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60"/>
            <p:cNvSpPr/>
            <p:nvPr/>
          </p:nvSpPr>
          <p:spPr>
            <a:xfrm>
              <a:off x="5253776" y="2279829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60"/>
            <p:cNvSpPr/>
            <p:nvPr/>
          </p:nvSpPr>
          <p:spPr>
            <a:xfrm>
              <a:off x="4723089" y="2343531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60"/>
            <p:cNvSpPr/>
            <p:nvPr/>
          </p:nvSpPr>
          <p:spPr>
            <a:xfrm>
              <a:off x="4798797" y="2343531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60"/>
            <p:cNvSpPr/>
            <p:nvPr/>
          </p:nvSpPr>
          <p:spPr>
            <a:xfrm>
              <a:off x="4874471" y="234353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57" y="0"/>
                    <a:pt x="1" y="348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4"/>
                  </a:cubicBezTo>
                  <a:cubicBezTo>
                    <a:pt x="755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60"/>
            <p:cNvSpPr/>
            <p:nvPr/>
          </p:nvSpPr>
          <p:spPr>
            <a:xfrm>
              <a:off x="4950579" y="2343531"/>
              <a:ext cx="25281" cy="21636"/>
            </a:xfrm>
            <a:custGeom>
              <a:avLst/>
              <a:gdLst/>
              <a:ahLst/>
              <a:cxnLst/>
              <a:rect l="l" t="t" r="r" b="b"/>
              <a:pathLst>
                <a:path w="756" h="647" extrusionOk="0">
                  <a:moveTo>
                    <a:pt x="432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60"/>
            <p:cNvSpPr/>
            <p:nvPr/>
          </p:nvSpPr>
          <p:spPr>
            <a:xfrm>
              <a:off x="5026287" y="234353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60"/>
            <p:cNvSpPr/>
            <p:nvPr/>
          </p:nvSpPr>
          <p:spPr>
            <a:xfrm>
              <a:off x="5101960" y="2343531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32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60"/>
            <p:cNvSpPr/>
            <p:nvPr/>
          </p:nvSpPr>
          <p:spPr>
            <a:xfrm>
              <a:off x="5177668" y="2343531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44" y="0"/>
                    <a:pt x="1" y="348"/>
                    <a:pt x="204" y="551"/>
                  </a:cubicBezTo>
                  <a:cubicBezTo>
                    <a:pt x="274" y="617"/>
                    <a:pt x="358" y="647"/>
                    <a:pt x="439" y="647"/>
                  </a:cubicBezTo>
                  <a:cubicBezTo>
                    <a:pt x="608" y="647"/>
                    <a:pt x="767" y="518"/>
                    <a:pt x="767" y="324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60"/>
            <p:cNvSpPr/>
            <p:nvPr/>
          </p:nvSpPr>
          <p:spPr>
            <a:xfrm>
              <a:off x="5253776" y="234353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60"/>
            <p:cNvSpPr/>
            <p:nvPr/>
          </p:nvSpPr>
          <p:spPr>
            <a:xfrm>
              <a:off x="4726701" y="240679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60"/>
            <p:cNvSpPr/>
            <p:nvPr/>
          </p:nvSpPr>
          <p:spPr>
            <a:xfrm>
              <a:off x="4798797" y="2406799"/>
              <a:ext cx="25648" cy="22037"/>
            </a:xfrm>
            <a:custGeom>
              <a:avLst/>
              <a:gdLst/>
              <a:ahLst/>
              <a:cxnLst/>
              <a:rect l="l" t="t" r="r" b="b"/>
              <a:pathLst>
                <a:path w="767" h="659" extrusionOk="0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2" y="659"/>
                    <a:pt x="433" y="659"/>
                  </a:cubicBezTo>
                  <a:cubicBezTo>
                    <a:pt x="602" y="659"/>
                    <a:pt x="767" y="530"/>
                    <a:pt x="767" y="336"/>
                  </a:cubicBezTo>
                  <a:cubicBezTo>
                    <a:pt x="767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60"/>
            <p:cNvSpPr/>
            <p:nvPr/>
          </p:nvSpPr>
          <p:spPr>
            <a:xfrm>
              <a:off x="4874471" y="2406799"/>
              <a:ext cx="25682" cy="22037"/>
            </a:xfrm>
            <a:custGeom>
              <a:avLst/>
              <a:gdLst/>
              <a:ahLst/>
              <a:cxnLst/>
              <a:rect l="l" t="t" r="r" b="b"/>
              <a:pathLst>
                <a:path w="768" h="659" extrusionOk="0">
                  <a:moveTo>
                    <a:pt x="444" y="1"/>
                  </a:moveTo>
                  <a:cubicBezTo>
                    <a:pt x="145" y="1"/>
                    <a:pt x="1" y="348"/>
                    <a:pt x="204" y="564"/>
                  </a:cubicBezTo>
                  <a:cubicBezTo>
                    <a:pt x="270" y="629"/>
                    <a:pt x="353" y="659"/>
                    <a:pt x="434" y="659"/>
                  </a:cubicBezTo>
                  <a:cubicBezTo>
                    <a:pt x="603" y="659"/>
                    <a:pt x="767" y="530"/>
                    <a:pt x="767" y="336"/>
                  </a:cubicBezTo>
                  <a:cubicBezTo>
                    <a:pt x="767" y="156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60"/>
            <p:cNvSpPr/>
            <p:nvPr/>
          </p:nvSpPr>
          <p:spPr>
            <a:xfrm>
              <a:off x="4954191" y="240679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60"/>
            <p:cNvSpPr/>
            <p:nvPr/>
          </p:nvSpPr>
          <p:spPr>
            <a:xfrm>
              <a:off x="5026287" y="2406799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60"/>
            <p:cNvSpPr/>
            <p:nvPr/>
          </p:nvSpPr>
          <p:spPr>
            <a:xfrm>
              <a:off x="5105572" y="2406799"/>
              <a:ext cx="22070" cy="2207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4" y="1"/>
                  </a:moveTo>
                  <a:cubicBezTo>
                    <a:pt x="144" y="1"/>
                    <a:pt x="1" y="156"/>
                    <a:pt x="1" y="324"/>
                  </a:cubicBezTo>
                  <a:cubicBezTo>
                    <a:pt x="1" y="504"/>
                    <a:pt x="144" y="659"/>
                    <a:pt x="324" y="659"/>
                  </a:cubicBezTo>
                  <a:cubicBezTo>
                    <a:pt x="504" y="659"/>
                    <a:pt x="659" y="504"/>
                    <a:pt x="659" y="324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60"/>
            <p:cNvSpPr/>
            <p:nvPr/>
          </p:nvSpPr>
          <p:spPr>
            <a:xfrm>
              <a:off x="5181681" y="240679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24"/>
                  </a:cubicBezTo>
                  <a:cubicBezTo>
                    <a:pt x="0" y="504"/>
                    <a:pt x="144" y="659"/>
                    <a:pt x="324" y="659"/>
                  </a:cubicBezTo>
                  <a:cubicBezTo>
                    <a:pt x="503" y="659"/>
                    <a:pt x="647" y="504"/>
                    <a:pt x="647" y="324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60"/>
            <p:cNvSpPr/>
            <p:nvPr/>
          </p:nvSpPr>
          <p:spPr>
            <a:xfrm>
              <a:off x="5253776" y="2406799"/>
              <a:ext cx="25247" cy="22037"/>
            </a:xfrm>
            <a:custGeom>
              <a:avLst/>
              <a:gdLst/>
              <a:ahLst/>
              <a:cxnLst/>
              <a:rect l="l" t="t" r="r" b="b"/>
              <a:pathLst>
                <a:path w="755" h="659" extrusionOk="0">
                  <a:moveTo>
                    <a:pt x="431" y="1"/>
                  </a:moveTo>
                  <a:cubicBezTo>
                    <a:pt x="144" y="1"/>
                    <a:pt x="0" y="360"/>
                    <a:pt x="204" y="564"/>
                  </a:cubicBezTo>
                  <a:cubicBezTo>
                    <a:pt x="270" y="629"/>
                    <a:pt x="351" y="659"/>
                    <a:pt x="430" y="659"/>
                  </a:cubicBezTo>
                  <a:cubicBezTo>
                    <a:pt x="596" y="659"/>
                    <a:pt x="755" y="530"/>
                    <a:pt x="755" y="336"/>
                  </a:cubicBezTo>
                  <a:cubicBezTo>
                    <a:pt x="755" y="156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60"/>
            <p:cNvSpPr/>
            <p:nvPr/>
          </p:nvSpPr>
          <p:spPr>
            <a:xfrm>
              <a:off x="4723089" y="2470468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60"/>
            <p:cNvSpPr/>
            <p:nvPr/>
          </p:nvSpPr>
          <p:spPr>
            <a:xfrm>
              <a:off x="4798797" y="2470468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9"/>
                    <a:pt x="767" y="324"/>
                  </a:cubicBezTo>
                  <a:cubicBezTo>
                    <a:pt x="767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60"/>
            <p:cNvSpPr/>
            <p:nvPr/>
          </p:nvSpPr>
          <p:spPr>
            <a:xfrm>
              <a:off x="4874471" y="2470468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24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60"/>
            <p:cNvSpPr/>
            <p:nvPr/>
          </p:nvSpPr>
          <p:spPr>
            <a:xfrm>
              <a:off x="4950579" y="2470468"/>
              <a:ext cx="25281" cy="21669"/>
            </a:xfrm>
            <a:custGeom>
              <a:avLst/>
              <a:gdLst/>
              <a:ahLst/>
              <a:cxnLst/>
              <a:rect l="l" t="t" r="r" b="b"/>
              <a:pathLst>
                <a:path w="756" h="648" extrusionOk="0">
                  <a:moveTo>
                    <a:pt x="432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60"/>
            <p:cNvSpPr/>
            <p:nvPr/>
          </p:nvSpPr>
          <p:spPr>
            <a:xfrm>
              <a:off x="5026287" y="2470468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60"/>
            <p:cNvSpPr/>
            <p:nvPr/>
          </p:nvSpPr>
          <p:spPr>
            <a:xfrm>
              <a:off x="5101960" y="2470468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32" y="1"/>
                  </a:moveTo>
                  <a:cubicBezTo>
                    <a:pt x="145" y="1"/>
                    <a:pt x="1" y="348"/>
                    <a:pt x="204" y="552"/>
                  </a:cubicBezTo>
                  <a:cubicBezTo>
                    <a:pt x="270" y="618"/>
                    <a:pt x="353" y="647"/>
                    <a:pt x="434" y="647"/>
                  </a:cubicBezTo>
                  <a:cubicBezTo>
                    <a:pt x="603" y="647"/>
                    <a:pt x="767" y="519"/>
                    <a:pt x="767" y="324"/>
                  </a:cubicBezTo>
                  <a:cubicBezTo>
                    <a:pt x="767" y="145"/>
                    <a:pt x="612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60"/>
            <p:cNvSpPr/>
            <p:nvPr/>
          </p:nvSpPr>
          <p:spPr>
            <a:xfrm>
              <a:off x="5177668" y="2470468"/>
              <a:ext cx="25682" cy="21669"/>
            </a:xfrm>
            <a:custGeom>
              <a:avLst/>
              <a:gdLst/>
              <a:ahLst/>
              <a:cxnLst/>
              <a:rect l="l" t="t" r="r" b="b"/>
              <a:pathLst>
                <a:path w="768" h="648" extrusionOk="0">
                  <a:moveTo>
                    <a:pt x="444" y="1"/>
                  </a:moveTo>
                  <a:cubicBezTo>
                    <a:pt x="144" y="1"/>
                    <a:pt x="1" y="348"/>
                    <a:pt x="204" y="552"/>
                  </a:cubicBezTo>
                  <a:cubicBezTo>
                    <a:pt x="274" y="618"/>
                    <a:pt x="358" y="647"/>
                    <a:pt x="439" y="647"/>
                  </a:cubicBezTo>
                  <a:cubicBezTo>
                    <a:pt x="608" y="647"/>
                    <a:pt x="767" y="519"/>
                    <a:pt x="767" y="324"/>
                  </a:cubicBezTo>
                  <a:cubicBezTo>
                    <a:pt x="767" y="145"/>
                    <a:pt x="623" y="1"/>
                    <a:pt x="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60"/>
            <p:cNvSpPr/>
            <p:nvPr/>
          </p:nvSpPr>
          <p:spPr>
            <a:xfrm>
              <a:off x="5253776" y="2470468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9"/>
                    <a:pt x="755" y="324"/>
                  </a:cubicBezTo>
                  <a:cubicBezTo>
                    <a:pt x="755" y="145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60"/>
            <p:cNvSpPr/>
            <p:nvPr/>
          </p:nvSpPr>
          <p:spPr>
            <a:xfrm>
              <a:off x="4726701" y="2534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60"/>
            <p:cNvSpPr/>
            <p:nvPr/>
          </p:nvSpPr>
          <p:spPr>
            <a:xfrm>
              <a:off x="4798797" y="2534171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60"/>
            <p:cNvSpPr/>
            <p:nvPr/>
          </p:nvSpPr>
          <p:spPr>
            <a:xfrm>
              <a:off x="4874471" y="2534171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60"/>
            <p:cNvSpPr/>
            <p:nvPr/>
          </p:nvSpPr>
          <p:spPr>
            <a:xfrm>
              <a:off x="4954191" y="2534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60"/>
            <p:cNvSpPr/>
            <p:nvPr/>
          </p:nvSpPr>
          <p:spPr>
            <a:xfrm>
              <a:off x="5026287" y="253417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60"/>
            <p:cNvSpPr/>
            <p:nvPr/>
          </p:nvSpPr>
          <p:spPr>
            <a:xfrm>
              <a:off x="5105572" y="2534171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60"/>
            <p:cNvSpPr/>
            <p:nvPr/>
          </p:nvSpPr>
          <p:spPr>
            <a:xfrm>
              <a:off x="5181681" y="2534171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60"/>
            <p:cNvSpPr/>
            <p:nvPr/>
          </p:nvSpPr>
          <p:spPr>
            <a:xfrm>
              <a:off x="5253776" y="2534171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60"/>
            <p:cNvSpPr/>
            <p:nvPr/>
          </p:nvSpPr>
          <p:spPr>
            <a:xfrm>
              <a:off x="4726701" y="259743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60"/>
            <p:cNvSpPr/>
            <p:nvPr/>
          </p:nvSpPr>
          <p:spPr>
            <a:xfrm>
              <a:off x="4798797" y="2597840"/>
              <a:ext cx="25648" cy="21669"/>
            </a:xfrm>
            <a:custGeom>
              <a:avLst/>
              <a:gdLst/>
              <a:ahLst/>
              <a:cxnLst/>
              <a:rect l="l" t="t" r="r" b="b"/>
              <a:pathLst>
                <a:path w="767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60"/>
            <p:cNvSpPr/>
            <p:nvPr/>
          </p:nvSpPr>
          <p:spPr>
            <a:xfrm>
              <a:off x="4874604" y="2597840"/>
              <a:ext cx="25548" cy="21669"/>
            </a:xfrm>
            <a:custGeom>
              <a:avLst/>
              <a:gdLst/>
              <a:ahLst/>
              <a:cxnLst/>
              <a:rect l="l" t="t" r="r" b="b"/>
              <a:pathLst>
                <a:path w="764" h="648" extrusionOk="0">
                  <a:moveTo>
                    <a:pt x="459" y="0"/>
                  </a:moveTo>
                  <a:cubicBezTo>
                    <a:pt x="453" y="0"/>
                    <a:pt x="447" y="0"/>
                    <a:pt x="440" y="1"/>
                  </a:cubicBezTo>
                  <a:cubicBezTo>
                    <a:pt x="435" y="0"/>
                    <a:pt x="430" y="0"/>
                    <a:pt x="425" y="0"/>
                  </a:cubicBezTo>
                  <a:cubicBezTo>
                    <a:pt x="136" y="0"/>
                    <a:pt x="0" y="351"/>
                    <a:pt x="200" y="552"/>
                  </a:cubicBezTo>
                  <a:cubicBezTo>
                    <a:pt x="266" y="618"/>
                    <a:pt x="349" y="647"/>
                    <a:pt x="430" y="647"/>
                  </a:cubicBezTo>
                  <a:cubicBezTo>
                    <a:pt x="599" y="647"/>
                    <a:pt x="763" y="518"/>
                    <a:pt x="763" y="324"/>
                  </a:cubicBezTo>
                  <a:cubicBezTo>
                    <a:pt x="763" y="151"/>
                    <a:pt x="630" y="0"/>
                    <a:pt x="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60"/>
            <p:cNvSpPr/>
            <p:nvPr/>
          </p:nvSpPr>
          <p:spPr>
            <a:xfrm>
              <a:off x="4954191" y="259743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60"/>
            <p:cNvSpPr/>
            <p:nvPr/>
          </p:nvSpPr>
          <p:spPr>
            <a:xfrm>
              <a:off x="5026287" y="2597840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60"/>
            <p:cNvSpPr/>
            <p:nvPr/>
          </p:nvSpPr>
          <p:spPr>
            <a:xfrm>
              <a:off x="5105572" y="2597439"/>
              <a:ext cx="22070" cy="2207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4" y="1"/>
                  </a:moveTo>
                  <a:cubicBezTo>
                    <a:pt x="144" y="1"/>
                    <a:pt x="1" y="156"/>
                    <a:pt x="1" y="336"/>
                  </a:cubicBezTo>
                  <a:cubicBezTo>
                    <a:pt x="1" y="516"/>
                    <a:pt x="144" y="659"/>
                    <a:pt x="324" y="659"/>
                  </a:cubicBezTo>
                  <a:cubicBezTo>
                    <a:pt x="504" y="659"/>
                    <a:pt x="659" y="516"/>
                    <a:pt x="659" y="336"/>
                  </a:cubicBezTo>
                  <a:cubicBezTo>
                    <a:pt x="659" y="156"/>
                    <a:pt x="504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60"/>
            <p:cNvSpPr/>
            <p:nvPr/>
          </p:nvSpPr>
          <p:spPr>
            <a:xfrm>
              <a:off x="5181681" y="2597439"/>
              <a:ext cx="21669" cy="22070"/>
            </a:xfrm>
            <a:custGeom>
              <a:avLst/>
              <a:gdLst/>
              <a:ahLst/>
              <a:cxnLst/>
              <a:rect l="l" t="t" r="r" b="b"/>
              <a:pathLst>
                <a:path w="648" h="660" extrusionOk="0">
                  <a:moveTo>
                    <a:pt x="324" y="1"/>
                  </a:moveTo>
                  <a:cubicBezTo>
                    <a:pt x="144" y="1"/>
                    <a:pt x="0" y="156"/>
                    <a:pt x="0" y="336"/>
                  </a:cubicBezTo>
                  <a:cubicBezTo>
                    <a:pt x="0" y="516"/>
                    <a:pt x="144" y="659"/>
                    <a:pt x="324" y="659"/>
                  </a:cubicBezTo>
                  <a:cubicBezTo>
                    <a:pt x="503" y="659"/>
                    <a:pt x="647" y="516"/>
                    <a:pt x="647" y="336"/>
                  </a:cubicBezTo>
                  <a:cubicBezTo>
                    <a:pt x="647" y="156"/>
                    <a:pt x="503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60"/>
            <p:cNvSpPr/>
            <p:nvPr/>
          </p:nvSpPr>
          <p:spPr>
            <a:xfrm>
              <a:off x="5253776" y="2597840"/>
              <a:ext cx="25247" cy="21669"/>
            </a:xfrm>
            <a:custGeom>
              <a:avLst/>
              <a:gdLst/>
              <a:ahLst/>
              <a:cxnLst/>
              <a:rect l="l" t="t" r="r" b="b"/>
              <a:pathLst>
                <a:path w="755" h="648" extrusionOk="0">
                  <a:moveTo>
                    <a:pt x="431" y="1"/>
                  </a:moveTo>
                  <a:cubicBezTo>
                    <a:pt x="144" y="1"/>
                    <a:pt x="0" y="348"/>
                    <a:pt x="204" y="552"/>
                  </a:cubicBezTo>
                  <a:cubicBezTo>
                    <a:pt x="270" y="618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1"/>
                    <a:pt x="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60"/>
            <p:cNvSpPr/>
            <p:nvPr/>
          </p:nvSpPr>
          <p:spPr>
            <a:xfrm>
              <a:off x="4723089" y="266114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60"/>
            <p:cNvSpPr/>
            <p:nvPr/>
          </p:nvSpPr>
          <p:spPr>
            <a:xfrm>
              <a:off x="4798797" y="2661141"/>
              <a:ext cx="25648" cy="21803"/>
            </a:xfrm>
            <a:custGeom>
              <a:avLst/>
              <a:gdLst/>
              <a:ahLst/>
              <a:cxnLst/>
              <a:rect l="l" t="t" r="r" b="b"/>
              <a:pathLst>
                <a:path w="767" h="652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2" y="652"/>
                    <a:pt x="433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60"/>
            <p:cNvSpPr/>
            <p:nvPr/>
          </p:nvSpPr>
          <p:spPr>
            <a:xfrm>
              <a:off x="4874471" y="266114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60"/>
            <p:cNvSpPr/>
            <p:nvPr/>
          </p:nvSpPr>
          <p:spPr>
            <a:xfrm>
              <a:off x="4950579" y="2661141"/>
              <a:ext cx="25281" cy="21803"/>
            </a:xfrm>
            <a:custGeom>
              <a:avLst/>
              <a:gdLst/>
              <a:ahLst/>
              <a:cxnLst/>
              <a:rect l="l" t="t" r="r" b="b"/>
              <a:pathLst>
                <a:path w="756" h="652" extrusionOk="0">
                  <a:moveTo>
                    <a:pt x="432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0" y="621"/>
                    <a:pt x="351" y="652"/>
                    <a:pt x="431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60"/>
            <p:cNvSpPr/>
            <p:nvPr/>
          </p:nvSpPr>
          <p:spPr>
            <a:xfrm>
              <a:off x="5026287" y="266114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60"/>
            <p:cNvSpPr/>
            <p:nvPr/>
          </p:nvSpPr>
          <p:spPr>
            <a:xfrm>
              <a:off x="5101960" y="266114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32" y="0"/>
                  </a:moveTo>
                  <a:cubicBezTo>
                    <a:pt x="145" y="0"/>
                    <a:pt x="1" y="347"/>
                    <a:pt x="204" y="551"/>
                  </a:cubicBezTo>
                  <a:cubicBezTo>
                    <a:pt x="271" y="621"/>
                    <a:pt x="353" y="652"/>
                    <a:pt x="434" y="652"/>
                  </a:cubicBezTo>
                  <a:cubicBezTo>
                    <a:pt x="603" y="652"/>
                    <a:pt x="767" y="518"/>
                    <a:pt x="767" y="323"/>
                  </a:cubicBezTo>
                  <a:cubicBezTo>
                    <a:pt x="767" y="144"/>
                    <a:pt x="6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60"/>
            <p:cNvSpPr/>
            <p:nvPr/>
          </p:nvSpPr>
          <p:spPr>
            <a:xfrm>
              <a:off x="5177668" y="2661141"/>
              <a:ext cx="25682" cy="21803"/>
            </a:xfrm>
            <a:custGeom>
              <a:avLst/>
              <a:gdLst/>
              <a:ahLst/>
              <a:cxnLst/>
              <a:rect l="l" t="t" r="r" b="b"/>
              <a:pathLst>
                <a:path w="768" h="652" extrusionOk="0">
                  <a:moveTo>
                    <a:pt x="444" y="0"/>
                  </a:moveTo>
                  <a:cubicBezTo>
                    <a:pt x="144" y="0"/>
                    <a:pt x="1" y="347"/>
                    <a:pt x="204" y="551"/>
                  </a:cubicBezTo>
                  <a:cubicBezTo>
                    <a:pt x="274" y="621"/>
                    <a:pt x="358" y="652"/>
                    <a:pt x="439" y="652"/>
                  </a:cubicBezTo>
                  <a:cubicBezTo>
                    <a:pt x="608" y="652"/>
                    <a:pt x="767" y="518"/>
                    <a:pt x="767" y="323"/>
                  </a:cubicBezTo>
                  <a:cubicBezTo>
                    <a:pt x="767" y="144"/>
                    <a:pt x="623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60"/>
            <p:cNvSpPr/>
            <p:nvPr/>
          </p:nvSpPr>
          <p:spPr>
            <a:xfrm>
              <a:off x="5253776" y="2661141"/>
              <a:ext cx="25247" cy="21803"/>
            </a:xfrm>
            <a:custGeom>
              <a:avLst/>
              <a:gdLst/>
              <a:ahLst/>
              <a:cxnLst/>
              <a:rect l="l" t="t" r="r" b="b"/>
              <a:pathLst>
                <a:path w="755" h="652" extrusionOk="0">
                  <a:moveTo>
                    <a:pt x="431" y="0"/>
                  </a:moveTo>
                  <a:cubicBezTo>
                    <a:pt x="144" y="0"/>
                    <a:pt x="0" y="347"/>
                    <a:pt x="204" y="551"/>
                  </a:cubicBezTo>
                  <a:cubicBezTo>
                    <a:pt x="270" y="621"/>
                    <a:pt x="351" y="652"/>
                    <a:pt x="430" y="652"/>
                  </a:cubicBezTo>
                  <a:cubicBezTo>
                    <a:pt x="596" y="652"/>
                    <a:pt x="755" y="518"/>
                    <a:pt x="755" y="323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60"/>
            <p:cNvSpPr/>
            <p:nvPr/>
          </p:nvSpPr>
          <p:spPr>
            <a:xfrm>
              <a:off x="4726701" y="272481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60"/>
            <p:cNvSpPr/>
            <p:nvPr/>
          </p:nvSpPr>
          <p:spPr>
            <a:xfrm>
              <a:off x="4798797" y="2724810"/>
              <a:ext cx="25648" cy="21636"/>
            </a:xfrm>
            <a:custGeom>
              <a:avLst/>
              <a:gdLst/>
              <a:ahLst/>
              <a:cxnLst/>
              <a:rect l="l" t="t" r="r" b="b"/>
              <a:pathLst>
                <a:path w="767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2" y="647"/>
                    <a:pt x="433" y="647"/>
                  </a:cubicBezTo>
                  <a:cubicBezTo>
                    <a:pt x="602" y="647"/>
                    <a:pt x="767" y="518"/>
                    <a:pt x="767" y="324"/>
                  </a:cubicBezTo>
                  <a:cubicBezTo>
                    <a:pt x="767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60"/>
            <p:cNvSpPr/>
            <p:nvPr/>
          </p:nvSpPr>
          <p:spPr>
            <a:xfrm>
              <a:off x="4874471" y="2724810"/>
              <a:ext cx="25682" cy="21636"/>
            </a:xfrm>
            <a:custGeom>
              <a:avLst/>
              <a:gdLst/>
              <a:ahLst/>
              <a:cxnLst/>
              <a:rect l="l" t="t" r="r" b="b"/>
              <a:pathLst>
                <a:path w="768" h="647" extrusionOk="0">
                  <a:moveTo>
                    <a:pt x="444" y="0"/>
                  </a:moveTo>
                  <a:cubicBezTo>
                    <a:pt x="145" y="0"/>
                    <a:pt x="1" y="348"/>
                    <a:pt x="204" y="551"/>
                  </a:cubicBezTo>
                  <a:cubicBezTo>
                    <a:pt x="270" y="617"/>
                    <a:pt x="353" y="647"/>
                    <a:pt x="434" y="647"/>
                  </a:cubicBezTo>
                  <a:cubicBezTo>
                    <a:pt x="603" y="647"/>
                    <a:pt x="767" y="518"/>
                    <a:pt x="767" y="324"/>
                  </a:cubicBezTo>
                  <a:cubicBezTo>
                    <a:pt x="767" y="144"/>
                    <a:pt x="624" y="0"/>
                    <a:pt x="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60"/>
            <p:cNvSpPr/>
            <p:nvPr/>
          </p:nvSpPr>
          <p:spPr>
            <a:xfrm>
              <a:off x="4954191" y="272481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60"/>
            <p:cNvSpPr/>
            <p:nvPr/>
          </p:nvSpPr>
          <p:spPr>
            <a:xfrm>
              <a:off x="5026287" y="272481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60"/>
            <p:cNvSpPr/>
            <p:nvPr/>
          </p:nvSpPr>
          <p:spPr>
            <a:xfrm>
              <a:off x="5105572" y="2724810"/>
              <a:ext cx="22070" cy="21669"/>
            </a:xfrm>
            <a:custGeom>
              <a:avLst/>
              <a:gdLst/>
              <a:ahLst/>
              <a:cxnLst/>
              <a:rect l="l" t="t" r="r" b="b"/>
              <a:pathLst>
                <a:path w="660" h="648" extrusionOk="0">
                  <a:moveTo>
                    <a:pt x="324" y="0"/>
                  </a:moveTo>
                  <a:cubicBezTo>
                    <a:pt x="144" y="0"/>
                    <a:pt x="1" y="144"/>
                    <a:pt x="1" y="324"/>
                  </a:cubicBezTo>
                  <a:cubicBezTo>
                    <a:pt x="1" y="503"/>
                    <a:pt x="144" y="647"/>
                    <a:pt x="324" y="647"/>
                  </a:cubicBezTo>
                  <a:cubicBezTo>
                    <a:pt x="504" y="647"/>
                    <a:pt x="659" y="503"/>
                    <a:pt x="659" y="324"/>
                  </a:cubicBezTo>
                  <a:cubicBezTo>
                    <a:pt x="659" y="144"/>
                    <a:pt x="504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60"/>
            <p:cNvSpPr/>
            <p:nvPr/>
          </p:nvSpPr>
          <p:spPr>
            <a:xfrm>
              <a:off x="5181681" y="2724810"/>
              <a:ext cx="21669" cy="21669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324" y="0"/>
                  </a:moveTo>
                  <a:cubicBezTo>
                    <a:pt x="144" y="0"/>
                    <a:pt x="0" y="144"/>
                    <a:pt x="0" y="324"/>
                  </a:cubicBezTo>
                  <a:cubicBezTo>
                    <a:pt x="0" y="503"/>
                    <a:pt x="144" y="647"/>
                    <a:pt x="324" y="647"/>
                  </a:cubicBezTo>
                  <a:cubicBezTo>
                    <a:pt x="503" y="647"/>
                    <a:pt x="647" y="503"/>
                    <a:pt x="647" y="324"/>
                  </a:cubicBezTo>
                  <a:cubicBezTo>
                    <a:pt x="647" y="144"/>
                    <a:pt x="503" y="0"/>
                    <a:pt x="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60"/>
            <p:cNvSpPr/>
            <p:nvPr/>
          </p:nvSpPr>
          <p:spPr>
            <a:xfrm>
              <a:off x="5253776" y="2724810"/>
              <a:ext cx="25247" cy="21636"/>
            </a:xfrm>
            <a:custGeom>
              <a:avLst/>
              <a:gdLst/>
              <a:ahLst/>
              <a:cxnLst/>
              <a:rect l="l" t="t" r="r" b="b"/>
              <a:pathLst>
                <a:path w="755" h="647" extrusionOk="0">
                  <a:moveTo>
                    <a:pt x="431" y="0"/>
                  </a:moveTo>
                  <a:cubicBezTo>
                    <a:pt x="144" y="0"/>
                    <a:pt x="0" y="348"/>
                    <a:pt x="204" y="551"/>
                  </a:cubicBezTo>
                  <a:cubicBezTo>
                    <a:pt x="270" y="617"/>
                    <a:pt x="351" y="647"/>
                    <a:pt x="430" y="647"/>
                  </a:cubicBezTo>
                  <a:cubicBezTo>
                    <a:pt x="596" y="647"/>
                    <a:pt x="755" y="518"/>
                    <a:pt x="755" y="324"/>
                  </a:cubicBezTo>
                  <a:cubicBezTo>
                    <a:pt x="755" y="144"/>
                    <a:pt x="611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p58"/>
          <p:cNvSpPr txBox="1">
            <a:spLocks noGrp="1"/>
          </p:cNvSpPr>
          <p:nvPr>
            <p:ph type="title"/>
          </p:nvPr>
        </p:nvSpPr>
        <p:spPr>
          <a:xfrm>
            <a:off x="666750" y="784369"/>
            <a:ext cx="7677150" cy="465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Inflacion IPP e impuesto de renta</a:t>
            </a:r>
            <a:endParaRPr sz="4000"/>
          </a:p>
        </p:txBody>
      </p:sp>
      <p:sp>
        <p:nvSpPr>
          <p:cNvPr id="3291" name="Google Shape;3291;p58"/>
          <p:cNvSpPr/>
          <p:nvPr/>
        </p:nvSpPr>
        <p:spPr>
          <a:xfrm rot="10800000" flipH="1">
            <a:off x="800100" y="1017059"/>
            <a:ext cx="7543800" cy="314894"/>
          </a:xfrm>
          <a:custGeom>
            <a:avLst/>
            <a:gdLst/>
            <a:ahLst/>
            <a:cxnLst/>
            <a:rect l="l" t="t" r="r" b="b"/>
            <a:pathLst>
              <a:path w="21512" h="1" fill="none" extrusionOk="0">
                <a:moveTo>
                  <a:pt x="1" y="1"/>
                </a:moveTo>
                <a:lnTo>
                  <a:pt x="21511" y="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28D32019-75E9-3954-CBBA-84834654E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102" y="2014432"/>
            <a:ext cx="4267796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3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6" name="Google Shape;3516;p66"/>
          <p:cNvSpPr txBox="1">
            <a:spLocks noGrp="1"/>
          </p:cNvSpPr>
          <p:nvPr>
            <p:ph type="title"/>
          </p:nvPr>
        </p:nvSpPr>
        <p:spPr>
          <a:xfrm>
            <a:off x="4412798" y="2129844"/>
            <a:ext cx="2926783" cy="9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Ingresos por ventas primer a</a:t>
            </a:r>
            <a:r>
              <a:rPr lang="es-CO" err="1"/>
              <a:t>ño</a:t>
            </a:r>
            <a:endParaRPr/>
          </a:p>
        </p:txBody>
      </p:sp>
      <p:sp>
        <p:nvSpPr>
          <p:cNvPr id="3517" name="Google Shape;3517;p66"/>
          <p:cNvSpPr txBox="1">
            <a:spLocks noGrp="1"/>
          </p:cNvSpPr>
          <p:nvPr>
            <p:ph type="title" idx="2"/>
          </p:nvPr>
        </p:nvSpPr>
        <p:spPr>
          <a:xfrm>
            <a:off x="2413500" y="1804117"/>
            <a:ext cx="1772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</a:t>
            </a:r>
            <a:endParaRPr/>
          </a:p>
        </p:txBody>
      </p:sp>
      <p:cxnSp>
        <p:nvCxnSpPr>
          <p:cNvPr id="3518" name="Google Shape;3518;p66"/>
          <p:cNvCxnSpPr/>
          <p:nvPr/>
        </p:nvCxnSpPr>
        <p:spPr>
          <a:xfrm>
            <a:off x="4299349" y="2129844"/>
            <a:ext cx="0" cy="94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8244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p58"/>
          <p:cNvSpPr txBox="1">
            <a:spLocks noGrp="1"/>
          </p:cNvSpPr>
          <p:nvPr>
            <p:ph type="title"/>
          </p:nvPr>
        </p:nvSpPr>
        <p:spPr>
          <a:xfrm>
            <a:off x="2109671" y="784369"/>
            <a:ext cx="4519818" cy="465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Ventas del primer año</a:t>
            </a:r>
            <a:endParaRPr sz="4000"/>
          </a:p>
        </p:txBody>
      </p:sp>
      <p:sp>
        <p:nvSpPr>
          <p:cNvPr id="3291" name="Google Shape;3291;p58"/>
          <p:cNvSpPr/>
          <p:nvPr/>
        </p:nvSpPr>
        <p:spPr>
          <a:xfrm rot="10800000" flipH="1">
            <a:off x="800100" y="1017059"/>
            <a:ext cx="7543800" cy="314894"/>
          </a:xfrm>
          <a:custGeom>
            <a:avLst/>
            <a:gdLst/>
            <a:ahLst/>
            <a:cxnLst/>
            <a:rect l="l" t="t" r="r" b="b"/>
            <a:pathLst>
              <a:path w="21512" h="1" fill="none" extrusionOk="0">
                <a:moveTo>
                  <a:pt x="1" y="1"/>
                </a:moveTo>
                <a:lnTo>
                  <a:pt x="21511" y="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n 8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83D4362C-70F2-E375-7F27-1DCE78565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83" y="1564643"/>
            <a:ext cx="4845842" cy="2376770"/>
          </a:xfrm>
          <a:prstGeom prst="rect">
            <a:avLst/>
          </a:prstGeom>
        </p:spPr>
      </p:pic>
      <p:pic>
        <p:nvPicPr>
          <p:cNvPr id="15" name="Imagen 14" descr="Tabla&#10;&#10;Descripción generada automáticamente">
            <a:extLst>
              <a:ext uri="{FF2B5EF4-FFF2-40B4-BE49-F238E27FC236}">
                <a16:creationId xmlns:a16="http://schemas.microsoft.com/office/drawing/2014/main" id="{DFDDA718-AAB3-751A-DA60-94952491B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123" y="1194475"/>
            <a:ext cx="2291322" cy="2754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6" name="Google Shape;3516;p66"/>
          <p:cNvSpPr txBox="1">
            <a:spLocks noGrp="1"/>
          </p:cNvSpPr>
          <p:nvPr>
            <p:ph type="title"/>
          </p:nvPr>
        </p:nvSpPr>
        <p:spPr>
          <a:xfrm>
            <a:off x="4412798" y="2129844"/>
            <a:ext cx="4267900" cy="9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Costos de comercialización:</a:t>
            </a:r>
            <a:br>
              <a:rPr lang="es-CO"/>
            </a:br>
            <a:r>
              <a:rPr lang="es-CO"/>
              <a:t>presupuesto</a:t>
            </a:r>
            <a:endParaRPr/>
          </a:p>
        </p:txBody>
      </p:sp>
      <p:sp>
        <p:nvSpPr>
          <p:cNvPr id="3517" name="Google Shape;3517;p66"/>
          <p:cNvSpPr txBox="1">
            <a:spLocks noGrp="1"/>
          </p:cNvSpPr>
          <p:nvPr>
            <p:ph type="title" idx="2"/>
          </p:nvPr>
        </p:nvSpPr>
        <p:spPr>
          <a:xfrm>
            <a:off x="2413500" y="1804117"/>
            <a:ext cx="1772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02</a:t>
            </a:r>
            <a:endParaRPr/>
          </a:p>
        </p:txBody>
      </p:sp>
      <p:cxnSp>
        <p:nvCxnSpPr>
          <p:cNvPr id="3518" name="Google Shape;3518;p66"/>
          <p:cNvCxnSpPr/>
          <p:nvPr/>
        </p:nvCxnSpPr>
        <p:spPr>
          <a:xfrm>
            <a:off x="4299349" y="2129844"/>
            <a:ext cx="0" cy="94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0030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p58"/>
          <p:cNvSpPr txBox="1">
            <a:spLocks noGrp="1"/>
          </p:cNvSpPr>
          <p:nvPr>
            <p:ph type="title"/>
          </p:nvPr>
        </p:nvSpPr>
        <p:spPr>
          <a:xfrm>
            <a:off x="2109671" y="784369"/>
            <a:ext cx="4519818" cy="465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Costos de cada producto</a:t>
            </a:r>
            <a:endParaRPr sz="4000"/>
          </a:p>
        </p:txBody>
      </p:sp>
      <p:sp>
        <p:nvSpPr>
          <p:cNvPr id="3291" name="Google Shape;3291;p58"/>
          <p:cNvSpPr/>
          <p:nvPr/>
        </p:nvSpPr>
        <p:spPr>
          <a:xfrm rot="10800000" flipH="1">
            <a:off x="800100" y="1017059"/>
            <a:ext cx="7543800" cy="314894"/>
          </a:xfrm>
          <a:custGeom>
            <a:avLst/>
            <a:gdLst/>
            <a:ahLst/>
            <a:cxnLst/>
            <a:rect l="l" t="t" r="r" b="b"/>
            <a:pathLst>
              <a:path w="21512" h="1" fill="none" extrusionOk="0">
                <a:moveTo>
                  <a:pt x="1" y="1"/>
                </a:moveTo>
                <a:lnTo>
                  <a:pt x="21511" y="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26B3823F-A2DD-3829-5DD5-93E994D8C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074" y="1363280"/>
            <a:ext cx="5915851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p58"/>
          <p:cNvSpPr txBox="1">
            <a:spLocks noGrp="1"/>
          </p:cNvSpPr>
          <p:nvPr>
            <p:ph type="title"/>
          </p:nvPr>
        </p:nvSpPr>
        <p:spPr>
          <a:xfrm>
            <a:off x="926592" y="784369"/>
            <a:ext cx="7327391" cy="465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Proyecciones de ventas y costos</a:t>
            </a:r>
            <a:endParaRPr sz="4000"/>
          </a:p>
        </p:txBody>
      </p:sp>
      <p:sp>
        <p:nvSpPr>
          <p:cNvPr id="3291" name="Google Shape;3291;p58"/>
          <p:cNvSpPr/>
          <p:nvPr/>
        </p:nvSpPr>
        <p:spPr>
          <a:xfrm rot="10800000" flipH="1">
            <a:off x="800100" y="1017059"/>
            <a:ext cx="7543800" cy="314894"/>
          </a:xfrm>
          <a:custGeom>
            <a:avLst/>
            <a:gdLst/>
            <a:ahLst/>
            <a:cxnLst/>
            <a:rect l="l" t="t" r="r" b="b"/>
            <a:pathLst>
              <a:path w="21512" h="1" fill="none" extrusionOk="0">
                <a:moveTo>
                  <a:pt x="1" y="1"/>
                </a:moveTo>
                <a:lnTo>
                  <a:pt x="21511" y="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888E7890-F171-A554-AE0B-3DB9E4626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2" y="2104960"/>
            <a:ext cx="7106642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1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6" name="Google Shape;3516;p66"/>
          <p:cNvSpPr txBox="1">
            <a:spLocks noGrp="1"/>
          </p:cNvSpPr>
          <p:nvPr>
            <p:ph type="title"/>
          </p:nvPr>
        </p:nvSpPr>
        <p:spPr>
          <a:xfrm>
            <a:off x="4412798" y="2129844"/>
            <a:ext cx="2914594" cy="9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Infraestructura y gastos</a:t>
            </a:r>
            <a:endParaRPr/>
          </a:p>
        </p:txBody>
      </p:sp>
      <p:sp>
        <p:nvSpPr>
          <p:cNvPr id="3517" name="Google Shape;3517;p66"/>
          <p:cNvSpPr txBox="1">
            <a:spLocks noGrp="1"/>
          </p:cNvSpPr>
          <p:nvPr>
            <p:ph type="title" idx="2"/>
          </p:nvPr>
        </p:nvSpPr>
        <p:spPr>
          <a:xfrm>
            <a:off x="2413500" y="1804117"/>
            <a:ext cx="1772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03</a:t>
            </a:r>
            <a:endParaRPr/>
          </a:p>
        </p:txBody>
      </p:sp>
      <p:cxnSp>
        <p:nvCxnSpPr>
          <p:cNvPr id="3518" name="Google Shape;3518;p66"/>
          <p:cNvCxnSpPr/>
          <p:nvPr/>
        </p:nvCxnSpPr>
        <p:spPr>
          <a:xfrm>
            <a:off x="4299349" y="2129844"/>
            <a:ext cx="0" cy="94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69715880"/>
      </p:ext>
    </p:extLst>
  </p:cSld>
  <p:clrMapOvr>
    <a:masterClrMapping/>
  </p:clrMapOvr>
</p:sld>
</file>

<file path=ppt/theme/theme1.xml><?xml version="1.0" encoding="utf-8"?>
<a:theme xmlns:a="http://schemas.openxmlformats.org/drawingml/2006/main" name="Mooveo Abstract Pitch Deck by Slidesgo">
  <a:themeElements>
    <a:clrScheme name="Simple Light">
      <a:dk1>
        <a:srgbClr val="252525"/>
      </a:dk1>
      <a:lt1>
        <a:srgbClr val="FFFFFF"/>
      </a:lt1>
      <a:dk2>
        <a:srgbClr val="FBBA00"/>
      </a:dk2>
      <a:lt2>
        <a:srgbClr val="F7ECD9"/>
      </a:lt2>
      <a:accent1>
        <a:srgbClr val="E73843"/>
      </a:accent1>
      <a:accent2>
        <a:srgbClr val="0065B0"/>
      </a:accent2>
      <a:accent3>
        <a:srgbClr val="E6D4AA"/>
      </a:accent3>
      <a:accent4>
        <a:srgbClr val="E73843"/>
      </a:accent4>
      <a:accent5>
        <a:srgbClr val="0065B0"/>
      </a:accent5>
      <a:accent6>
        <a:srgbClr val="FBBA00"/>
      </a:accent6>
      <a:hlink>
        <a:srgbClr val="E73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77E3730BEE1D4D95247D6DBC90C6A6" ma:contentTypeVersion="4" ma:contentTypeDescription="Create a new document." ma:contentTypeScope="" ma:versionID="202546a99385803e764be3ec1694f13b">
  <xsd:schema xmlns:xsd="http://www.w3.org/2001/XMLSchema" xmlns:xs="http://www.w3.org/2001/XMLSchema" xmlns:p="http://schemas.microsoft.com/office/2006/metadata/properties" xmlns:ns2="e99b30c8-b2af-4bda-87d0-d7c4a5e0a306" targetNamespace="http://schemas.microsoft.com/office/2006/metadata/properties" ma:root="true" ma:fieldsID="b569448b0ce8a9ca95228a4ead27210b" ns2:_="">
    <xsd:import namespace="e99b30c8-b2af-4bda-87d0-d7c4a5e0a3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9b30c8-b2af-4bda-87d0-d7c4a5e0a3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51A41-0183-446D-A69A-830ED1DD046A}">
  <ds:schemaRefs>
    <ds:schemaRef ds:uri="e99b30c8-b2af-4bda-87d0-d7c4a5e0a30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6F58403-51FF-4086-B3A0-75C62ED6013C}">
  <ds:schemaRefs>
    <ds:schemaRef ds:uri="e99b30c8-b2af-4bda-87d0-d7c4a5e0a30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29F590F-48FD-4B03-8F2F-191E180E9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27</Slides>
  <Notes>27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Mooveo Abstract Pitch Deck by Slidesgo</vt:lpstr>
      <vt:lpstr>Salveme Profe Aspectos financieros</vt:lpstr>
      <vt:lpstr>Nota preliminar</vt:lpstr>
      <vt:lpstr>Inflacion IPP e impuesto de renta</vt:lpstr>
      <vt:lpstr>Ingresos por ventas primer año</vt:lpstr>
      <vt:lpstr>Ventas del primer año</vt:lpstr>
      <vt:lpstr>Costos de comercialización: presupuesto</vt:lpstr>
      <vt:lpstr>Costos de cada producto</vt:lpstr>
      <vt:lpstr>Proyecciones de ventas y costos</vt:lpstr>
      <vt:lpstr>Infraestructura y gastos</vt:lpstr>
      <vt:lpstr>Inversion inicial</vt:lpstr>
      <vt:lpstr>Nominas </vt:lpstr>
      <vt:lpstr>Gastos fijos</vt:lpstr>
      <vt:lpstr>Flujo de caja</vt:lpstr>
      <vt:lpstr>Flujo de caja Libre</vt:lpstr>
      <vt:lpstr>Estado de resultados</vt:lpstr>
      <vt:lpstr>Estado de resultados</vt:lpstr>
      <vt:lpstr>Balance general</vt:lpstr>
      <vt:lpstr>Balance</vt:lpstr>
      <vt:lpstr>Indicadores financieros</vt:lpstr>
      <vt:lpstr>Cifras usadas </vt:lpstr>
      <vt:lpstr>Indicadores </vt:lpstr>
      <vt:lpstr>Evaluación financiera</vt:lpstr>
      <vt:lpstr>Evaluacion Financiera</vt:lpstr>
      <vt:lpstr>Punto de equilibrio</vt:lpstr>
      <vt:lpstr>Punto de equilibrio</vt:lpstr>
      <vt:lpstr>Punto de equilibrio</vt:lpstr>
      <vt:lpstr>Gracias por su atencion!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Salveme Profe Aspectos financieros</dc:title>
  <dc:creator>Daniel Morales</dc:creator>
  <cp:revision>1</cp:revision>
  <dcterms:modified xsi:type="dcterms:W3CDTF">2022-05-16T20:35:42Z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0x0101004F77E3730BEE1D4D95247D6DBC90C6A6</vt:lpwstr>
  </property>
</Properties>
</file>