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90" r:id="rId4"/>
    <p:sldId id="276" r:id="rId5"/>
    <p:sldId id="287" r:id="rId6"/>
    <p:sldId id="291" r:id="rId7"/>
    <p:sldId id="294" r:id="rId8"/>
    <p:sldId id="259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F3"/>
    <a:srgbClr val="F9EAE7"/>
    <a:srgbClr val="D1CCC5"/>
    <a:srgbClr val="B2AA9F"/>
    <a:srgbClr val="A2978D"/>
    <a:srgbClr val="D7DBDC"/>
    <a:srgbClr val="91BAD0"/>
    <a:srgbClr val="6C9CC2"/>
    <a:srgbClr val="C6BBCA"/>
    <a:srgbClr val="7593B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0CE3B-3107-FB04-D00A-4A40F7176436}" v="949" dt="2024-05-01T18:50:11.627"/>
    <p1510:client id="{10919ACA-94D0-2811-A3DD-25BE0D5A4490}" v="219" dt="2024-05-01T19:24:02.510"/>
    <p1510:client id="{9717B704-2AE4-95F8-E473-3E55DAAE0E65}" v="65" dt="2024-05-02T00:05:13.762"/>
    <p1510:client id="{F2D5E717-08EA-1BA2-5E5D-079309D1BE77}" v="1" dt="2024-05-02T00:21:51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4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705852" y="497305"/>
            <a:ext cx="4287840" cy="186204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500" b="1" dirty="0" err="1">
                <a:solidFill>
                  <a:schemeClr val="bg1"/>
                </a:solidFill>
              </a:rPr>
              <a:t>Peroro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52D34-5AAB-C578-6E83-E7289AFBD92F}"/>
              </a:ext>
            </a:extLst>
          </p:cNvPr>
          <p:cNvSpPr txBox="1"/>
          <p:nvPr/>
        </p:nvSpPr>
        <p:spPr>
          <a:xfrm>
            <a:off x="4381292" y="5624003"/>
            <a:ext cx="788979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spc="600" dirty="0">
                <a:solidFill>
                  <a:schemeClr val="bg1"/>
                </a:solidFill>
              </a:rPr>
              <a:t>1조 최영수 </a:t>
            </a:r>
            <a:r>
              <a:rPr lang="ko-KR" altLang="en-US" sz="3200" spc="600" dirty="0" err="1">
                <a:solidFill>
                  <a:schemeClr val="bg1"/>
                </a:solidFill>
              </a:rPr>
              <a:t>김운후</a:t>
            </a:r>
            <a:r>
              <a:rPr lang="ko-KR" altLang="en-US" sz="3200" spc="600" dirty="0">
                <a:solidFill>
                  <a:schemeClr val="bg1"/>
                </a:solidFill>
              </a:rPr>
              <a:t> 배승환 </a:t>
            </a:r>
            <a:r>
              <a:rPr lang="ko-KR" altLang="en-US" sz="3200" spc="600" dirty="0" err="1">
                <a:solidFill>
                  <a:schemeClr val="bg1"/>
                </a:solidFill>
              </a:rPr>
              <a:t>양문혁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&#10;&#10;자동 생성된 설명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154561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154561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로그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489106" y="393798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390567" y="4014933"/>
            <a:ext cx="154561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구글 시트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cartoon bird with tongue sticking out&#10;&#10;자동 생성된 설명">
            <a:extLst>
              <a:ext uri="{FF2B5EF4-FFF2-40B4-BE49-F238E27FC236}">
                <a16:creationId xmlns:a16="http://schemas.microsoft.com/office/drawing/2014/main" id="{E10F5B76-E48F-5BC4-121A-6DF2609B4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2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bird with tongue sticking out&#10;&#10;자동 생성된 설명">
            <a:extLst>
              <a:ext uri="{FF2B5EF4-FFF2-40B4-BE49-F238E27FC236}">
                <a16:creationId xmlns:a16="http://schemas.microsoft.com/office/drawing/2014/main" id="{8FC17BC8-FEBD-07E2-A64C-A3CBA381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61938"/>
            <a:ext cx="6448425" cy="3638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2E24E4-D4A2-08D7-071E-8AEBED479485}"/>
              </a:ext>
            </a:extLst>
          </p:cNvPr>
          <p:cNvSpPr/>
          <p:nvPr/>
        </p:nvSpPr>
        <p:spPr>
          <a:xfrm>
            <a:off x="4800600" y="180975"/>
            <a:ext cx="2447925" cy="466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7BBA0F-6FD8-8B92-D069-86B457ABADA6}"/>
              </a:ext>
            </a:extLst>
          </p:cNvPr>
          <p:cNvSpPr/>
          <p:nvPr/>
        </p:nvSpPr>
        <p:spPr>
          <a:xfrm>
            <a:off x="2876550" y="342900"/>
            <a:ext cx="1019175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7B542-26C7-DCE1-51BD-C11A86BA4C1F}"/>
              </a:ext>
            </a:extLst>
          </p:cNvPr>
          <p:cNvSpPr/>
          <p:nvPr/>
        </p:nvSpPr>
        <p:spPr>
          <a:xfrm>
            <a:off x="2667000" y="1514475"/>
            <a:ext cx="1485900" cy="466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9EE494-6285-181E-A290-8009A1889262}"/>
              </a:ext>
            </a:extLst>
          </p:cNvPr>
          <p:cNvSpPr/>
          <p:nvPr/>
        </p:nvSpPr>
        <p:spPr>
          <a:xfrm>
            <a:off x="2667000" y="2419350"/>
            <a:ext cx="1485900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52D1A-0A29-9216-B856-7D8B1C2787CE}"/>
              </a:ext>
            </a:extLst>
          </p:cNvPr>
          <p:cNvSpPr/>
          <p:nvPr/>
        </p:nvSpPr>
        <p:spPr>
          <a:xfrm>
            <a:off x="5219700" y="3257550"/>
            <a:ext cx="150495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6DD8101-9819-AEEC-EE0F-DF80235FC17B}"/>
              </a:ext>
            </a:extLst>
          </p:cNvPr>
          <p:cNvSpPr/>
          <p:nvPr/>
        </p:nvSpPr>
        <p:spPr>
          <a:xfrm>
            <a:off x="333918" y="4376276"/>
            <a:ext cx="11521533" cy="20889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600" dirty="0">
                <a:solidFill>
                  <a:schemeClr val="tx1"/>
                </a:solidFill>
              </a:rPr>
              <a:t>게임승리조건 : 생명력이 전부 소진되기 전 적의 생명력을 0이하로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00623-79DF-AE31-A3B2-0639B6E10887}"/>
              </a:ext>
            </a:extLst>
          </p:cNvPr>
          <p:cNvSpPr/>
          <p:nvPr/>
        </p:nvSpPr>
        <p:spPr>
          <a:xfrm>
            <a:off x="7686675" y="1847849"/>
            <a:ext cx="1609725" cy="2057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F70E76-2553-78DA-205E-E544459EE9F3}"/>
              </a:ext>
            </a:extLst>
          </p:cNvPr>
          <p:cNvSpPr/>
          <p:nvPr/>
        </p:nvSpPr>
        <p:spPr>
          <a:xfrm>
            <a:off x="8763000" y="180974"/>
            <a:ext cx="533400" cy="466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D61598-E076-28F6-B710-B94D08351D82}"/>
              </a:ext>
            </a:extLst>
          </p:cNvPr>
          <p:cNvCxnSpPr>
            <a:cxnSpLocks/>
          </p:cNvCxnSpPr>
          <p:nvPr/>
        </p:nvCxnSpPr>
        <p:spPr>
          <a:xfrm>
            <a:off x="7248524" y="419099"/>
            <a:ext cx="2743200" cy="1228725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8EA2F6-E895-CC64-A9F0-BBF744F4C8CA}"/>
              </a:ext>
            </a:extLst>
          </p:cNvPr>
          <p:cNvCxnSpPr/>
          <p:nvPr/>
        </p:nvCxnSpPr>
        <p:spPr>
          <a:xfrm>
            <a:off x="9296400" y="2571750"/>
            <a:ext cx="1181100" cy="0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9A8318-938E-5FEE-E193-58F72C620136}"/>
              </a:ext>
            </a:extLst>
          </p:cNvPr>
          <p:cNvCxnSpPr>
            <a:cxnSpLocks/>
          </p:cNvCxnSpPr>
          <p:nvPr/>
        </p:nvCxnSpPr>
        <p:spPr>
          <a:xfrm>
            <a:off x="1771649" y="3171825"/>
            <a:ext cx="895350" cy="19050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7CF002-2D4F-4AF5-0E06-E76837A7C7D0}"/>
              </a:ext>
            </a:extLst>
          </p:cNvPr>
          <p:cNvCxnSpPr>
            <a:cxnSpLocks/>
          </p:cNvCxnSpPr>
          <p:nvPr/>
        </p:nvCxnSpPr>
        <p:spPr>
          <a:xfrm>
            <a:off x="1485899" y="1800225"/>
            <a:ext cx="1181100" cy="0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22A0F2-7ED9-2BF2-75E6-F991A8881283}"/>
              </a:ext>
            </a:extLst>
          </p:cNvPr>
          <p:cNvCxnSpPr>
            <a:cxnSpLocks/>
          </p:cNvCxnSpPr>
          <p:nvPr/>
        </p:nvCxnSpPr>
        <p:spPr>
          <a:xfrm>
            <a:off x="1695449" y="542925"/>
            <a:ext cx="1181100" cy="0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344BB5-BF0C-E0C3-19FB-29D35B27475D}"/>
              </a:ext>
            </a:extLst>
          </p:cNvPr>
          <p:cNvSpPr/>
          <p:nvPr/>
        </p:nvSpPr>
        <p:spPr>
          <a:xfrm>
            <a:off x="190500" y="66675"/>
            <a:ext cx="1581150" cy="866775"/>
          </a:xfrm>
          <a:prstGeom prst="roundRect">
            <a:avLst/>
          </a:prstGeom>
          <a:solidFill>
            <a:srgbClr val="F6F5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공격성공횟수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B23777-8E2A-2F9B-DB20-D9668D6A1746}"/>
              </a:ext>
            </a:extLst>
          </p:cNvPr>
          <p:cNvSpPr/>
          <p:nvPr/>
        </p:nvSpPr>
        <p:spPr>
          <a:xfrm>
            <a:off x="95250" y="1371600"/>
            <a:ext cx="1390650" cy="819150"/>
          </a:xfrm>
          <a:prstGeom prst="roundRect">
            <a:avLst/>
          </a:prstGeom>
          <a:solidFill>
            <a:srgbClr val="F6F5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생명력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E869041-6032-8CFC-4CBB-76F2129DCD34}"/>
              </a:ext>
            </a:extLst>
          </p:cNvPr>
          <p:cNvSpPr/>
          <p:nvPr/>
        </p:nvSpPr>
        <p:spPr>
          <a:xfrm>
            <a:off x="190500" y="2752725"/>
            <a:ext cx="1581150" cy="866775"/>
          </a:xfrm>
          <a:prstGeom prst="roundRect">
            <a:avLst/>
          </a:prstGeom>
          <a:solidFill>
            <a:srgbClr val="F6F5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능력치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EEF481-0862-C545-8ACE-A3BE95EF4ADC}"/>
              </a:ext>
            </a:extLst>
          </p:cNvPr>
          <p:cNvSpPr/>
          <p:nvPr/>
        </p:nvSpPr>
        <p:spPr>
          <a:xfrm>
            <a:off x="9991725" y="1209675"/>
            <a:ext cx="1714500" cy="771525"/>
          </a:xfrm>
          <a:prstGeom prst="roundRect">
            <a:avLst/>
          </a:prstGeom>
          <a:solidFill>
            <a:srgbClr val="F6F5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적 생명력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A1FB4D4-0B5C-A789-BE64-90C218483A01}"/>
              </a:ext>
            </a:extLst>
          </p:cNvPr>
          <p:cNvSpPr/>
          <p:nvPr/>
        </p:nvSpPr>
        <p:spPr>
          <a:xfrm>
            <a:off x="10477500" y="2143125"/>
            <a:ext cx="1581150" cy="866775"/>
          </a:xfrm>
          <a:prstGeom prst="roundRect">
            <a:avLst/>
          </a:prstGeom>
          <a:solidFill>
            <a:srgbClr val="F6F5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능력치 강화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431126-9CE4-11D7-79F7-F5193C630BE3}"/>
              </a:ext>
            </a:extLst>
          </p:cNvPr>
          <p:cNvCxnSpPr>
            <a:cxnSpLocks/>
          </p:cNvCxnSpPr>
          <p:nvPr/>
        </p:nvCxnSpPr>
        <p:spPr>
          <a:xfrm flipV="1">
            <a:off x="9296399" y="447675"/>
            <a:ext cx="533400" cy="952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771F959-69AA-F828-E828-E3F59B649684}"/>
              </a:ext>
            </a:extLst>
          </p:cNvPr>
          <p:cNvSpPr/>
          <p:nvPr/>
        </p:nvSpPr>
        <p:spPr>
          <a:xfrm>
            <a:off x="9829800" y="19050"/>
            <a:ext cx="1581150" cy="866775"/>
          </a:xfrm>
          <a:prstGeom prst="roundRect">
            <a:avLst/>
          </a:prstGeom>
          <a:solidFill>
            <a:srgbClr val="F6F5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게임종료버튼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7E3F10-7D94-A491-C707-D2AE732832A3}"/>
              </a:ext>
            </a:extLst>
          </p:cNvPr>
          <p:cNvSpPr/>
          <p:nvPr/>
        </p:nvSpPr>
        <p:spPr>
          <a:xfrm>
            <a:off x="2876549" y="2143125"/>
            <a:ext cx="1019175" cy="180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88C294-4C1D-4CA2-72D7-2B3F58656E0A}"/>
              </a:ext>
            </a:extLst>
          </p:cNvPr>
          <p:cNvSpPr/>
          <p:nvPr/>
        </p:nvSpPr>
        <p:spPr>
          <a:xfrm>
            <a:off x="4791075" y="1066799"/>
            <a:ext cx="1181100" cy="533400"/>
          </a:xfrm>
          <a:prstGeom prst="roundRect">
            <a:avLst/>
          </a:prstGeom>
          <a:solidFill>
            <a:srgbClr val="F6F5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경험치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A5AB1A6-3FC5-49C5-0FB9-A49AB0168478}"/>
              </a:ext>
            </a:extLst>
          </p:cNvPr>
          <p:cNvCxnSpPr>
            <a:cxnSpLocks/>
          </p:cNvCxnSpPr>
          <p:nvPr/>
        </p:nvCxnSpPr>
        <p:spPr>
          <a:xfrm flipV="1">
            <a:off x="3895724" y="1447799"/>
            <a:ext cx="895350" cy="809625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642F8-95C0-113C-648B-95FB6C6C6FCA}"/>
              </a:ext>
            </a:extLst>
          </p:cNvPr>
          <p:cNvCxnSpPr>
            <a:cxnSpLocks/>
          </p:cNvCxnSpPr>
          <p:nvPr/>
        </p:nvCxnSpPr>
        <p:spPr>
          <a:xfrm flipH="1">
            <a:off x="6019799" y="2657475"/>
            <a:ext cx="19050" cy="58102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4B0C9-A495-3C29-F760-844B2396CB22}"/>
              </a:ext>
            </a:extLst>
          </p:cNvPr>
          <p:cNvSpPr/>
          <p:nvPr/>
        </p:nvSpPr>
        <p:spPr>
          <a:xfrm>
            <a:off x="5381625" y="2152649"/>
            <a:ext cx="1181100" cy="533400"/>
          </a:xfrm>
          <a:prstGeom prst="roundRect">
            <a:avLst/>
          </a:prstGeom>
          <a:solidFill>
            <a:srgbClr val="F6F5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공격버튼</a:t>
            </a:r>
          </a:p>
        </p:txBody>
      </p:sp>
    </p:spTree>
    <p:extLst>
      <p:ext uri="{BB962C8B-B14F-4D97-AF65-F5344CB8AC3E}">
        <p14:creationId xmlns:p14="http://schemas.microsoft.com/office/powerpoint/2010/main" val="15618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29063" y="383381"/>
            <a:ext cx="225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638174" y="355600"/>
            <a:ext cx="5655875" cy="4032250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374203" y="355600"/>
            <a:ext cx="5630472" cy="4032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951805" y="669227"/>
            <a:ext cx="5052120" cy="248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6645275" y="669227"/>
            <a:ext cx="5052120" cy="248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38C67-1579-3D44-29B9-7DE29A11EEC1}"/>
              </a:ext>
            </a:extLst>
          </p:cNvPr>
          <p:cNvSpPr txBox="1"/>
          <p:nvPr/>
        </p:nvSpPr>
        <p:spPr>
          <a:xfrm>
            <a:off x="2348429" y="3383154"/>
            <a:ext cx="216363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성공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C296-C38D-1C8B-E24C-10710CD931C6}"/>
              </a:ext>
            </a:extLst>
          </p:cNvPr>
          <p:cNvSpPr txBox="1"/>
          <p:nvPr/>
        </p:nvSpPr>
        <p:spPr>
          <a:xfrm>
            <a:off x="8050477" y="3383153"/>
            <a:ext cx="216363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 실패</a:t>
            </a:r>
          </a:p>
        </p:txBody>
      </p:sp>
      <p:pic>
        <p:nvPicPr>
          <p:cNvPr id="7" name="Picture 6" descr="A cartoon bird with tongue out&#10;&#10;자동 생성된 설명">
            <a:extLst>
              <a:ext uri="{FF2B5EF4-FFF2-40B4-BE49-F238E27FC236}">
                <a16:creationId xmlns:a16="http://schemas.microsoft.com/office/drawing/2014/main" id="{FA4E7AB2-0309-49F3-BF10-0A31319C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719138"/>
            <a:ext cx="4295775" cy="23717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6003E8-4169-8820-F970-BB5F54436E0B}"/>
              </a:ext>
            </a:extLst>
          </p:cNvPr>
          <p:cNvSpPr/>
          <p:nvPr/>
        </p:nvSpPr>
        <p:spPr>
          <a:xfrm>
            <a:off x="1295400" y="1485900"/>
            <a:ext cx="1057275" cy="15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2F6E3-91EB-CB3A-D870-0882D75B4CD1}"/>
              </a:ext>
            </a:extLst>
          </p:cNvPr>
          <p:cNvSpPr/>
          <p:nvPr/>
        </p:nvSpPr>
        <p:spPr>
          <a:xfrm>
            <a:off x="1428750" y="752475"/>
            <a:ext cx="904875" cy="428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A cartoon bird with tongue sticking out&#10;&#10;자동 생성된 설명">
            <a:extLst>
              <a:ext uri="{FF2B5EF4-FFF2-40B4-BE49-F238E27FC236}">
                <a16:creationId xmlns:a16="http://schemas.microsoft.com/office/drawing/2014/main" id="{D6E6419F-627E-0B43-1898-4BE13EDE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681038"/>
            <a:ext cx="4371975" cy="2438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955A91-D35B-7BE9-6B20-6DD6F7E6B717}"/>
              </a:ext>
            </a:extLst>
          </p:cNvPr>
          <p:cNvSpPr/>
          <p:nvPr/>
        </p:nvSpPr>
        <p:spPr>
          <a:xfrm>
            <a:off x="6962775" y="1543050"/>
            <a:ext cx="885825" cy="333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8C0689-9755-0E71-C1FF-BF3060341614}"/>
              </a:ext>
            </a:extLst>
          </p:cNvPr>
          <p:cNvSpPr/>
          <p:nvPr/>
        </p:nvSpPr>
        <p:spPr>
          <a:xfrm>
            <a:off x="6991350" y="2752725"/>
            <a:ext cx="838200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57A2C816-E5F2-6C87-0AA3-1CC3301ACC29}"/>
              </a:ext>
            </a:extLst>
          </p:cNvPr>
          <p:cNvSpPr/>
          <p:nvPr/>
        </p:nvSpPr>
        <p:spPr>
          <a:xfrm>
            <a:off x="7087143" y="4576301"/>
            <a:ext cx="4168233" cy="18793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생명력이 줄어들고 정확도가 100%로 초기화 됨</a:t>
            </a:r>
          </a:p>
        </p:txBody>
      </p:sp>
      <p:sp>
        <p:nvSpPr>
          <p:cNvPr id="29" name="사각형: 둥근 모서리 7">
            <a:extLst>
              <a:ext uri="{FF2B5EF4-FFF2-40B4-BE49-F238E27FC236}">
                <a16:creationId xmlns:a16="http://schemas.microsoft.com/office/drawing/2014/main" id="{378FDD65-6FD7-AA1C-C096-A73A274F0A83}"/>
              </a:ext>
            </a:extLst>
          </p:cNvPr>
          <p:cNvSpPr/>
          <p:nvPr/>
        </p:nvSpPr>
        <p:spPr>
          <a:xfrm>
            <a:off x="1076868" y="4576301"/>
            <a:ext cx="4701633" cy="18793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공격력만큼 적이 피해를 받고 다음 공격 성공률감소, 경험치 획득함</a:t>
            </a:r>
          </a:p>
        </p:txBody>
      </p:sp>
    </p:spTree>
    <p:extLst>
      <p:ext uri="{BB962C8B-B14F-4D97-AF65-F5344CB8AC3E}">
        <p14:creationId xmlns:p14="http://schemas.microsoft.com/office/powerpoint/2010/main" val="405373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artoon&#10;&#10;자동 생성된 설명">
            <a:extLst>
              <a:ext uri="{FF2B5EF4-FFF2-40B4-BE49-F238E27FC236}">
                <a16:creationId xmlns:a16="http://schemas.microsoft.com/office/drawing/2014/main" id="{4B1DFDA1-B680-1284-ADA6-4913082D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7" y="643467"/>
            <a:ext cx="9992946" cy="55710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ABE1D4-C893-60E4-7DF5-F916F8A55A34}"/>
              </a:ext>
            </a:extLst>
          </p:cNvPr>
          <p:cNvSpPr/>
          <p:nvPr/>
        </p:nvSpPr>
        <p:spPr>
          <a:xfrm>
            <a:off x="1190625" y="3333750"/>
            <a:ext cx="1933575" cy="695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83A289-5E97-ED68-8645-AB118DF34169}"/>
              </a:ext>
            </a:extLst>
          </p:cNvPr>
          <p:cNvSpPr/>
          <p:nvPr/>
        </p:nvSpPr>
        <p:spPr>
          <a:xfrm>
            <a:off x="8743950" y="3333750"/>
            <a:ext cx="2257425" cy="2800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8313E-88A0-23F0-729A-3EDCCCAD6B29}"/>
              </a:ext>
            </a:extLst>
          </p:cNvPr>
          <p:cNvSpPr/>
          <p:nvPr/>
        </p:nvSpPr>
        <p:spPr>
          <a:xfrm>
            <a:off x="1257300" y="4362450"/>
            <a:ext cx="1600200" cy="1647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자동 생성된 설명">
            <a:extLst>
              <a:ext uri="{FF2B5EF4-FFF2-40B4-BE49-F238E27FC236}">
                <a16:creationId xmlns:a16="http://schemas.microsoft.com/office/drawing/2014/main" id="{4BBE5B94-9BE0-5C17-1A83-D56F99D21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" b="766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  <p:sp>
        <p:nvSpPr>
          <p:cNvPr id="3" name="직사각형 1">
            <a:extLst>
              <a:ext uri="{FF2B5EF4-FFF2-40B4-BE49-F238E27FC236}">
                <a16:creationId xmlns:a16="http://schemas.microsoft.com/office/drawing/2014/main" id="{11593BB3-58E2-77F9-FD74-00CE520C4C38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1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4759682" y="171360"/>
            <a:ext cx="252024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로그 수집</a:t>
            </a:r>
          </a:p>
        </p:txBody>
      </p:sp>
      <p:pic>
        <p:nvPicPr>
          <p:cNvPr id="4" name="Picture 3" descr="A screenshot of a spreadsheet&#10;&#10;자동 생성된 설명">
            <a:extLst>
              <a:ext uri="{FF2B5EF4-FFF2-40B4-BE49-F238E27FC236}">
                <a16:creationId xmlns:a16="http://schemas.microsoft.com/office/drawing/2014/main" id="{970916CE-21D2-B5DC-CCB1-A0EC77FB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990600"/>
            <a:ext cx="106203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473-FA10-7D53-D6EB-6C09D0661F5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924</Words>
  <Application>Microsoft Office PowerPoint</Application>
  <PresentationFormat>와이드스크린</PresentationFormat>
  <Paragraphs>208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393</cp:revision>
  <dcterms:created xsi:type="dcterms:W3CDTF">2022-12-21T02:15:26Z</dcterms:created>
  <dcterms:modified xsi:type="dcterms:W3CDTF">2024-06-19T12:52:31Z</dcterms:modified>
</cp:coreProperties>
</file>