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110AD-EB2B-EDBB-C5E5-2CDF3FF54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8DDAB7-AA71-B8F0-EE73-6E0B0948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94E9B5-4268-78DB-8EAD-6E4A58BD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00BA-C78C-4781-8EB6-BFFB7329678D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C9E0C-B52A-786E-1205-3AE3652E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2D9FA4-D725-692F-B8CC-C9A54BCF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7AA3-3FD5-4841-BBA7-3A7610FF9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24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61C57-D9CC-AFA3-77F2-C8ECCFA2C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6AB9DD-F94E-9EC4-D073-30A1FAE94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5366A-27EE-EF00-AC19-5201766A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00BA-C78C-4781-8EB6-BFFB7329678D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C32F5-CF1A-93E0-28D1-565CF945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E028B-998B-5E48-E3FD-8A525558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7AA3-3FD5-4841-BBA7-3A7610FF9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74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D3440A-F65F-9DDF-FDFF-DC699133F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A3E908-E73D-BFF5-94B9-D19A07602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09AA51-1D9F-6A4E-811A-D33383B19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00BA-C78C-4781-8EB6-BFFB7329678D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4F5649-B252-12B1-4D82-43544AC5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8AD87A-1E42-F04B-0B19-36C3E107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7AA3-3FD5-4841-BBA7-3A7610FF9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25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539A9-0F90-09A6-2282-F2699F475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2F51A-BD07-D5A8-B95D-B7342F2F6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153D13-790C-1852-221D-5E4BD00F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00BA-C78C-4781-8EB6-BFFB7329678D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CB7F10-FC77-F022-8BA4-2D20309A9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CDBA01-F056-FB5E-7C04-91A22A96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7AA3-3FD5-4841-BBA7-3A7610FF9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79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BA004-9EDF-1A8D-087E-55E8606A0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3AA6EB-6058-98DF-F888-6B4AF8012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279EC6-6698-B06E-1E08-C151D0BE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00BA-C78C-4781-8EB6-BFFB7329678D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6B739-CD30-71F3-1E91-4BD25CB3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489EEA-4EED-97E2-6C57-D8F98CE8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7AA3-3FD5-4841-BBA7-3A7610FF9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40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9AEC8-47F6-4F8C-30FC-F9242982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24F90-C81C-F21B-AA09-8E64AAA5F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136835-F309-5077-D852-208C46AD9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588140-249D-D057-BAFE-E59EC280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00BA-C78C-4781-8EB6-BFFB7329678D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9B627D-F8CA-76A1-CD1D-579880C19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4B659-27CA-1591-6240-2495AD7B2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7AA3-3FD5-4841-BBA7-3A7610FF9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45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B28FE-0E60-85E1-787D-CDA346FD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A1B868-5931-AE05-75F4-6D3BD39B0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B93D9D-2B7A-B030-60D0-1117B2FA9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FF5E1F-1DB5-0AE9-6229-A1CFA980C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D50C57-6F52-5C2A-6AFD-A187CCB9F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2FB8BC-2FB5-F721-3715-262BD35CC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00BA-C78C-4781-8EB6-BFFB7329678D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D7DCA6-F96B-B8C2-0622-64A16F535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D6D365-A1E2-6AA3-015D-120370272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7AA3-3FD5-4841-BBA7-3A7610FF9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05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63F45-8163-F6FA-0FC6-F2B7CAAE2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4D76DF-7DF9-9FF8-B2F1-4CFC8985E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00BA-C78C-4781-8EB6-BFFB7329678D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EDCF36-4C5C-DD8B-82C7-4F1BEE07E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96B1F4-1279-31D1-EDEE-9F73E116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7AA3-3FD5-4841-BBA7-3A7610FF9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17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D806E9-E709-4309-46AC-060DCE50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00BA-C78C-4781-8EB6-BFFB7329678D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FAC506-F68D-14A6-066C-8840586D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B08AAE-93FB-0D59-7E1D-852390A9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7AA3-3FD5-4841-BBA7-3A7610FF9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61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9F511-C294-EDBD-3031-79599CAE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394303-C769-F045-E67B-FC5A26FA8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BAA79E-909F-EBB9-7426-1594A66AC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538DE8-7D78-D331-916E-BDB1B50E4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00BA-C78C-4781-8EB6-BFFB7329678D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85A55F-45FE-85C2-6561-7CF8F765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462C15-E0A1-EE39-EE93-46062325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7AA3-3FD5-4841-BBA7-3A7610FF9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1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9FA58-DCB4-96B4-80F5-D981AE0E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323552-A196-5A1E-E892-597095658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F0F1B8-5069-2685-FF81-601D6E260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C9E780-C540-E0B3-4998-A622A912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00BA-C78C-4781-8EB6-BFFB7329678D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007F4-2D4D-573D-236F-B870F54F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9A97FA-2F06-3400-F789-9FC9650F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7AA3-3FD5-4841-BBA7-3A7610FF9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93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57E4FA-A7F0-84C2-BAD4-1DDAB1465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CC71BD-C1AD-D852-8300-8F48830D3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5ACCF-7F21-2255-DE9C-14BB4FDA2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5F00BA-C78C-4781-8EB6-BFFB7329678D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DB795-9C76-F10F-0802-0401F64E7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71D6B3-ADB0-AEDD-0D2E-8DDD7D9E0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717AA3-3FD5-4841-BBA7-3A7610FF9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94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2699E-5192-5A8A-5559-6518ABF28C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KPI </a:t>
            </a:r>
            <a:r>
              <a:rPr lang="ko-KR" altLang="en-US" dirty="0"/>
              <a:t>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ED8B2D-F2FF-8FF1-1DDA-145B5EA987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데이터 분석 </a:t>
            </a:r>
            <a:r>
              <a:rPr lang="en-US" altLang="ko-KR" dirty="0"/>
              <a:t>1</a:t>
            </a:r>
            <a:r>
              <a:rPr lang="ko-KR" altLang="en-US" dirty="0"/>
              <a:t>반 </a:t>
            </a:r>
            <a:r>
              <a:rPr lang="en-US" altLang="ko-KR" dirty="0"/>
              <a:t>1</a:t>
            </a:r>
            <a:r>
              <a:rPr lang="ko-KR" altLang="en-US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2303540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8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KPI 보고서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영수 최</dc:creator>
  <cp:lastModifiedBy>영수 최</cp:lastModifiedBy>
  <cp:revision>3</cp:revision>
  <dcterms:created xsi:type="dcterms:W3CDTF">2024-06-18T11:44:59Z</dcterms:created>
  <dcterms:modified xsi:type="dcterms:W3CDTF">2024-06-19T07:21:59Z</dcterms:modified>
</cp:coreProperties>
</file>