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3645A-5629-47E8-BA84-182EED1975B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94E6B-2F98-45DD-B8AB-37F26D9D0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6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4E6B-2F98-45DD-B8AB-37F26D9D0A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3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4E6B-2F98-45DD-B8AB-37F26D9D0A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0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4E6B-2F98-45DD-B8AB-37F26D9D0A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2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4E6B-2F98-45DD-B8AB-37F26D9D0A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8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94E6B-2F98-45DD-B8AB-37F26D9D0A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F2E7-089B-69CF-9DCE-D06BB10DC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08AA2-43A8-F27E-2BD1-DAF7E7AA6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DD847-FEDD-F353-8A12-DAAF0871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1BB07-2B8F-568C-D005-52F16B87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6EC78-596C-7467-8DF1-AC5A024E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4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20F39-B07E-2FF3-7992-F8C9AC7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A1FFA-DFD5-EDFC-1F20-B54DAFF7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85DC8-7C71-948F-5F09-D9B9E7DB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42827-F410-D6EE-DCDE-F1E3AD11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25F00-57A6-2FFC-77B8-DFE50D25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57F1A8-DD77-AF18-795F-05E2EB493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A5BAA-1DF7-508E-4833-F5A973C0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805D2-0917-3FE1-666E-16DD08DD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5151F-7757-03F7-375A-8C5BEAE8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1E952-7AD1-1913-D1D9-DF27350F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070C-CC93-5228-8C62-A8D34B7D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A89E4-7FAA-0519-B3F0-5A23F9EF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ECDED-65AB-3363-06D1-93EA666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B7202-AA2A-101A-FF3C-DD130DA4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43178-8FB5-E4EB-E5A4-E0A85C8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078E9-A8A7-7B94-807F-73AA983A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796FE-C2E4-6C6D-E7E0-6EFEB5A8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BF0CB-2714-8878-18FC-A0C42AB9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A407F-29CC-0EDE-7632-E87C2BFC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42614-FBB2-FD81-270D-A6E766E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9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74AF7-6528-9169-9B55-A1A642D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93872-1701-C277-45C6-06DE8A503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52281-7C86-9C56-D6E2-9E6012C2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09EE1-6985-E4E6-7F39-AE8DED9B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76BA5-526C-6B28-CB77-34400D96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B7749-87F4-8173-876D-B6CF6903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0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3264-A43B-A7FC-057A-86AEACAB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42CD-245D-6B91-8919-FF120FF10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E9C96-A847-E63B-1082-AB1DFB91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9E6A8-CEE8-586E-DEBE-DF699E2EE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1F55A-054C-66D5-DD79-2576EA977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04D38-43FD-0FBE-2A16-A6A9FD1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D848E5-F6DA-028D-C728-84207E67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AE03AC-3F82-E932-CEBE-C1BD63A0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6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CB87B-D551-FAC6-223C-FA3F4CAF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4E401-7D1E-6481-DC8E-00690B6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ADCE4D-28B8-C991-167D-05B98557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778DC-05E1-FA40-49C4-569C569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128BC-CD7E-1B22-E619-037F6D52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4E06CF-6070-259F-D441-E49594CD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B2F9A-160D-E7F2-0271-32031B16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48B8E-9AD3-F5DA-76C0-A05EA23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7D713-E87E-BA53-E15A-7E5D649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F9C1C6-0676-1A56-B9F3-8C65BFCE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FD7AE-16A2-2E76-CB36-C715EF28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B024D-1EC4-2C34-7D13-61967D36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4E288-4B78-3699-4683-4AE600C5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B966-C3EF-9DD7-0AE6-64AD5BF8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B7690-13A8-5764-06AF-B88BCC5AD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9990A-81C0-FD13-5D4D-68E1EE0D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04B7A-F220-4FA2-3720-FA50B7DB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F0079-5EAD-AE27-5AF6-18339B9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076CD-D9C7-5910-0F4F-9DDDFDD2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D1D3B-24C4-D72C-6C23-22FE83C3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5C15F-2534-738C-3C1B-BF700213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D7DFB-A50B-6D08-7A61-00D6FD22D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CC9-A98A-4882-A1D9-C98F9843A577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732B2-D0DB-7310-E487-B088E3E9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39664-768F-B1AC-179F-EC1D67D5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CF43-AAE8-4ED5-B048-68CD6C006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9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C8327-F661-D1A1-92E7-9809B4B12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분석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발표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dirty="0">
                <a:solidFill>
                  <a:srgbClr val="FF505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 강화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82300-CDD9-8EC1-4B91-3FED2DEC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최영수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양문혁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김운후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배승환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7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81D48-95E4-CB2C-B523-2C9E85A9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377827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DAC9E-2D97-623E-59A8-C52A8754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18076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유니티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2022.3.22f1</a:t>
            </a: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-LTS</a:t>
            </a: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허브가 추천하는 버전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그대로 썼음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D510291-26AC-E439-820D-1DD2D1BA6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6611" y="2504559"/>
            <a:ext cx="7416800" cy="39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3961D7-448C-25EF-9CDC-53246AF6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4AE1DF-7850-5C00-122C-3BF9DE82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alpha val="26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7240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3961D7-448C-25EF-9CDC-53246AF6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4AE1DF-7850-5C00-122C-3BF9DE82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7909"/>
            <a:ext cx="5581650" cy="1325563"/>
          </a:xfrm>
        </p:spPr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강화 성공률 표기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849E109-8CA2-E50E-7444-D7DE88329351}"/>
              </a:ext>
            </a:extLst>
          </p:cNvPr>
          <p:cNvSpPr txBox="1">
            <a:spLocks/>
          </p:cNvSpPr>
          <p:nvPr/>
        </p:nvSpPr>
        <p:spPr>
          <a:xfrm>
            <a:off x="6610350" y="5807908"/>
            <a:ext cx="5581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 레벨 표기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001E024-D91D-D613-02D9-3F4F7A4DD301}"/>
              </a:ext>
            </a:extLst>
          </p:cNvPr>
          <p:cNvSpPr/>
          <p:nvPr/>
        </p:nvSpPr>
        <p:spPr>
          <a:xfrm>
            <a:off x="4410075" y="6195218"/>
            <a:ext cx="942975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C9EA5C-E2A3-10BC-FDD0-27D0C847A68A}"/>
              </a:ext>
            </a:extLst>
          </p:cNvPr>
          <p:cNvSpPr/>
          <p:nvPr/>
        </p:nvSpPr>
        <p:spPr>
          <a:xfrm flipH="1">
            <a:off x="6819900" y="6195218"/>
            <a:ext cx="2162176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E1E61F4-2CCF-CB22-2A46-3B785C46097F}"/>
              </a:ext>
            </a:extLst>
          </p:cNvPr>
          <p:cNvSpPr txBox="1">
            <a:spLocks/>
          </p:cNvSpPr>
          <p:nvPr/>
        </p:nvSpPr>
        <p:spPr>
          <a:xfrm>
            <a:off x="0" y="1266469"/>
            <a:ext cx="6819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현재 소지한 금액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04366DE-16EA-A0A8-D2E2-B302CA78C85B}"/>
              </a:ext>
            </a:extLst>
          </p:cNvPr>
          <p:cNvSpPr/>
          <p:nvPr/>
        </p:nvSpPr>
        <p:spPr>
          <a:xfrm rot="16200000">
            <a:off x="361950" y="659606"/>
            <a:ext cx="942975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044BD8D-19C8-0A6E-A3BE-884731A1A644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tx1">
                    <a:alpha val="26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36265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53961D7-448C-25EF-9CDC-53246AF6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4AE1DF-7850-5C00-122C-3BF9DE82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273277"/>
            <a:ext cx="5581650" cy="1325563"/>
          </a:xfrm>
        </p:spPr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강화 소모 비용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849E109-8CA2-E50E-7444-D7DE88329351}"/>
              </a:ext>
            </a:extLst>
          </p:cNvPr>
          <p:cNvSpPr txBox="1">
            <a:spLocks/>
          </p:cNvSpPr>
          <p:nvPr/>
        </p:nvSpPr>
        <p:spPr>
          <a:xfrm>
            <a:off x="6400800" y="5201046"/>
            <a:ext cx="5581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판매 가격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C9EA5C-E2A3-10BC-FDD0-27D0C847A68A}"/>
              </a:ext>
            </a:extLst>
          </p:cNvPr>
          <p:cNvSpPr/>
          <p:nvPr/>
        </p:nvSpPr>
        <p:spPr>
          <a:xfrm>
            <a:off x="4362450" y="5604668"/>
            <a:ext cx="952500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510E197-3204-099D-3FFD-000C780CE683}"/>
              </a:ext>
            </a:extLst>
          </p:cNvPr>
          <p:cNvSpPr/>
          <p:nvPr/>
        </p:nvSpPr>
        <p:spPr>
          <a:xfrm flipH="1">
            <a:off x="8705850" y="5532436"/>
            <a:ext cx="800100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6ED4B6B-03AC-E0BA-95DD-E3A4B1774F10}"/>
              </a:ext>
            </a:extLst>
          </p:cNvPr>
          <p:cNvSpPr/>
          <p:nvPr/>
        </p:nvSpPr>
        <p:spPr>
          <a:xfrm rot="16200000">
            <a:off x="485775" y="718700"/>
            <a:ext cx="952500" cy="6627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A27D674-FFAE-3FF9-73E7-045E7F7E4199}"/>
              </a:ext>
            </a:extLst>
          </p:cNvPr>
          <p:cNvSpPr txBox="1">
            <a:spLocks/>
          </p:cNvSpPr>
          <p:nvPr/>
        </p:nvSpPr>
        <p:spPr>
          <a:xfrm>
            <a:off x="400050" y="1311075"/>
            <a:ext cx="5581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떡상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003B1D2-2EB5-7EDE-A9F8-BBE9A23E43D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>
                <a:solidFill>
                  <a:schemeClr val="tx1">
                    <a:alpha val="26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플레이 화면</a:t>
            </a:r>
            <a:endParaRPr lang="ko-KR" altLang="en-US" sz="5400" dirty="0">
              <a:solidFill>
                <a:schemeClr val="tx1">
                  <a:alpha val="26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95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3961D7-448C-25EF-9CDC-53246AF6D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001E024-D91D-D613-02D9-3F4F7A4DD301}"/>
              </a:ext>
            </a:extLst>
          </p:cNvPr>
          <p:cNvSpPr/>
          <p:nvPr/>
        </p:nvSpPr>
        <p:spPr>
          <a:xfrm rot="20129454">
            <a:off x="10523401" y="482562"/>
            <a:ext cx="942975" cy="662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6ED4B6B-03AC-E0BA-95DD-E3A4B1774F10}"/>
              </a:ext>
            </a:extLst>
          </p:cNvPr>
          <p:cNvSpPr/>
          <p:nvPr/>
        </p:nvSpPr>
        <p:spPr>
          <a:xfrm rot="16200000">
            <a:off x="485775" y="718700"/>
            <a:ext cx="952500" cy="662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A27D674-FFAE-3FF9-73E7-045E7F7E4199}"/>
              </a:ext>
            </a:extLst>
          </p:cNvPr>
          <p:cNvSpPr txBox="1">
            <a:spLocks/>
          </p:cNvSpPr>
          <p:nvPr/>
        </p:nvSpPr>
        <p:spPr>
          <a:xfrm>
            <a:off x="400050" y="1311075"/>
            <a:ext cx="5581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떡락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1B107B4-1197-06A2-7F6E-CD9BF9128017}"/>
              </a:ext>
            </a:extLst>
          </p:cNvPr>
          <p:cNvSpPr txBox="1">
            <a:spLocks/>
          </p:cNvSpPr>
          <p:nvPr/>
        </p:nvSpPr>
        <p:spPr>
          <a:xfrm>
            <a:off x="6446441" y="387309"/>
            <a:ext cx="53931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망하면 쓰는 버튼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C7565A-DFB7-61B8-9F8C-B4FE469B9C7A}"/>
              </a:ext>
            </a:extLst>
          </p:cNvPr>
          <p:cNvSpPr/>
          <p:nvPr/>
        </p:nvSpPr>
        <p:spPr>
          <a:xfrm>
            <a:off x="4362450" y="5604668"/>
            <a:ext cx="952500" cy="662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609C990-9A7B-20C5-EE23-A3C923DE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34" y="5273277"/>
            <a:ext cx="3543300" cy="1325563"/>
          </a:xfrm>
        </p:spPr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돈이 모자라다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!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90BECDF-ADD8-B476-D26B-DEBD6B419A0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>
                <a:solidFill>
                  <a:schemeClr val="tx1">
                    <a:alpha val="26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실제 플레이 화면</a:t>
            </a:r>
            <a:endParaRPr lang="ko-KR" altLang="en-US" sz="5400" dirty="0">
              <a:solidFill>
                <a:schemeClr val="tx1">
                  <a:alpha val="26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65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73294-93A4-B82D-904E-6F35755A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 설계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346C0A-60C9-F387-4531-9FD6BAE9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044"/>
              </p:ext>
            </p:extLst>
          </p:nvPr>
        </p:nvGraphicFramePr>
        <p:xfrm>
          <a:off x="923924" y="2352674"/>
          <a:ext cx="10344152" cy="2828926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2586038">
                  <a:extLst>
                    <a:ext uri="{9D8B030D-6E8A-4147-A177-3AD203B41FA5}">
                      <a16:colId xmlns:a16="http://schemas.microsoft.com/office/drawing/2014/main" val="792021738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3585164736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3920035708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702473816"/>
                    </a:ext>
                  </a:extLst>
                </a:gridCol>
              </a:tblGrid>
              <a:tr h="5230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레벨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600812"/>
                  </a:ext>
                </a:extLst>
              </a:tr>
              <a:tr h="1058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2024-04-03 19:04:15:98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강화 성공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endParaRPr lang="ko-KR" altLang="en-US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739552"/>
                  </a:ext>
                </a:extLst>
              </a:tr>
              <a:tr h="52303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소지금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강화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판매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800" b="1" kern="12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강화 성공률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80504"/>
                  </a:ext>
                </a:extLst>
              </a:tr>
              <a:tr h="7247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990</a:t>
                      </a:r>
                      <a:endParaRPr lang="ko-KR" altLang="en-US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</a:t>
                      </a:r>
                      <a:endParaRPr lang="ko-KR" altLang="en-US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</a:t>
                      </a:r>
                      <a:endParaRPr lang="ko-KR" altLang="en-US" sz="2000" b="0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10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5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8CC5-E4D6-2573-4B28-D76997A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분석은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18FF-8AF6-0BC1-6D93-0580B074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다음 이 시간에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74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97</Words>
  <Application>Microsoft Office PowerPoint</Application>
  <PresentationFormat>와이드스크린</PresentationFormat>
  <Paragraphs>46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Microsoft GothicNeo</vt:lpstr>
      <vt:lpstr>맑은 고딕</vt:lpstr>
      <vt:lpstr>Arial</vt:lpstr>
      <vt:lpstr>Office 테마</vt:lpstr>
      <vt:lpstr>데이터 분석 발표 검 강화 게임</vt:lpstr>
      <vt:lpstr>작업 환경</vt:lpstr>
      <vt:lpstr>실제 플레이 화면</vt:lpstr>
      <vt:lpstr>강화 성공률 표기</vt:lpstr>
      <vt:lpstr>강화 소모 비용</vt:lpstr>
      <vt:lpstr>돈이 모자라다!</vt:lpstr>
      <vt:lpstr>로그 설계</vt:lpstr>
      <vt:lpstr>로그 분석은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발표 검 강화 게임</dc:title>
  <dc:creator>영수 최</dc:creator>
  <cp:lastModifiedBy>영수 최</cp:lastModifiedBy>
  <cp:revision>2</cp:revision>
  <dcterms:created xsi:type="dcterms:W3CDTF">2024-04-03T07:41:09Z</dcterms:created>
  <dcterms:modified xsi:type="dcterms:W3CDTF">2024-04-03T15:45:01Z</dcterms:modified>
</cp:coreProperties>
</file>