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 smtClean="0"/>
              <a:t>제목 스타일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901013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컨셉을 한마디로 설명 할 수 있는 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현황분석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타겟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컨셉 도출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프로모션 계획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현황분석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게임</a:t>
            </a:r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앱 개발 </a:t>
            </a:r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현황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공모전 팀 구하기 힘들다</a:t>
            </a:r>
            <a:endParaRPr lang="en-US" altLang="ko-KR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ko-KR" altLang="en-US" dirty="0" smtClean="0"/>
              <a:t>캔버스 이미지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비즈니스 모델 캔버스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공모전 관련 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</a:t>
            </a:r>
            <a:endParaRPr lang="en-US" altLang="ko-KR" dirty="0"/>
          </a:p>
          <a:p>
            <a:r>
              <a:rPr lang="ko-KR" altLang="en-US" dirty="0" smtClean="0"/>
              <a:t>내용은 팀으로 참가하는 경우 팀원 구성 설문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있으면 좋겠는데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팀 구성의 문제점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공모전 참가 조건 여러가지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구성에 대한 필요성을 주장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D2Coding</vt:lpstr>
      <vt:lpstr>맑은 고딕</vt:lpstr>
      <vt:lpstr>Arial</vt:lpstr>
      <vt:lpstr>1_Office 테마</vt:lpstr>
      <vt:lpstr>앱 이름</vt:lpstr>
      <vt:lpstr>목차</vt:lpstr>
      <vt:lpstr>현황분석</vt:lpstr>
      <vt:lpstr>현황분석_비즈니스 모델 캔버스</vt:lpstr>
      <vt:lpstr>현황분석_비즈니스 모델 캔버스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14</cp:revision>
  <dcterms:created xsi:type="dcterms:W3CDTF">2024-03-19T04:13:51Z</dcterms:created>
  <dcterms:modified xsi:type="dcterms:W3CDTF">2024-03-19T06:48:21Z</dcterms:modified>
</cp:coreProperties>
</file>