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6E10D-C9CD-4DE6-AA5C-F508AA91F13F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A358D-4D77-4BBA-84A5-9A0280D4A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21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85B7-4AE5-4F69-B591-0C52ECF45F30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6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1616-2469-4292-918B-92EE87C17A41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2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EF5-39C0-44B7-ACB1-E4DA65D90603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9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02D1-1DDD-4C5F-A560-D848F8B0A03E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2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0A40-B8E3-4B07-96B2-0A0496D85462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7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16A2-BD0B-48A6-8771-F61A12C2CCDC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50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9E17-C569-4517-AAF2-2753FE59427A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9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635D-524B-4663-9BC9-C6ADC7E11725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30BF-C775-450E-89AC-CB3CC697C266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B9A9-3D6F-4323-868A-2073DCA9B7C7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9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B903-11A0-4F32-BEEA-8500AE50112F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8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9CE5-2932-49D4-8C6B-AE2DEAF1F894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67119" y="6352488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슬라이드 번호 개체 틀 5"/>
          <p:cNvSpPr txBox="1">
            <a:spLocks/>
          </p:cNvSpPr>
          <p:nvPr/>
        </p:nvSpPr>
        <p:spPr>
          <a:xfrm>
            <a:off x="9010135" y="6352489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353100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14826"/>
            <a:ext cx="9144000" cy="980757"/>
          </a:xfrm>
        </p:spPr>
        <p:txBody>
          <a:bodyPr/>
          <a:lstStyle/>
          <a:p>
            <a:r>
              <a:rPr lang="ko-KR" altLang="en-US" dirty="0" smtClean="0"/>
              <a:t>앱 이름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19526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5477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_1.2thm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2coding only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_1.2thmx" id="{21DA63C0-A416-44B5-8C99-472329298695}" vid="{8C7AD456-028E-41A9-A6C7-AEE824DC8FE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테마_1.2thmx</Template>
  <TotalTime>96</TotalTime>
  <Words>4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D2Coding</vt:lpstr>
      <vt:lpstr>맑은 고딕</vt:lpstr>
      <vt:lpstr>Arial</vt:lpstr>
      <vt:lpstr>테마_1.2thmx</vt:lpstr>
      <vt:lpstr>앱 이름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이름</dc:title>
  <dc:creator>YUHAN</dc:creator>
  <cp:lastModifiedBy>YUHAN</cp:lastModifiedBy>
  <cp:revision>5</cp:revision>
  <dcterms:created xsi:type="dcterms:W3CDTF">2024-03-19T05:12:07Z</dcterms:created>
  <dcterms:modified xsi:type="dcterms:W3CDTF">2024-03-19T06:48:19Z</dcterms:modified>
</cp:coreProperties>
</file>