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64EEF-547C-5BD8-1361-5B767B838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D0188C-C2E3-A781-8BE7-ED6FE798B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944FB-49EE-F590-AA51-A69B0802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969-7800-4D27-A7FC-D089B4ED45D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4C06B-75E7-1A0F-0FD6-BB1E2E1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D65EA-BE01-53CD-F25D-E53AD416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4605-7996-4275-B8E8-4C3982EF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3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3C1FD-E1CE-7149-0BC2-FE130A3B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16CDF2-526E-9C88-086B-E8C62936C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DC3E1-13FF-1BDD-A267-07E53DFC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969-7800-4D27-A7FC-D089B4ED45D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EF819-8620-B235-AF9B-674E890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CE40B-75A2-0FF6-334A-94C35244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4605-7996-4275-B8E8-4C3982EF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16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5CAC3-4EE7-631A-3961-794A3204C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D50CB-2ECD-7508-1CE1-FD6FB1829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CE005-DAA6-616F-AE99-FF28A82E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969-7800-4D27-A7FC-D089B4ED45D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30A94-6BF7-1BB7-90A2-C2DBBBC2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074E5-1324-1FD5-4124-80185E14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4605-7996-4275-B8E8-4C3982EF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98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A266-61E9-718C-261B-39BBF691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9E6CA-CD26-C7F1-6A3B-03EA61A3B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3BE91-37EF-6570-6DD8-783BD12A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969-7800-4D27-A7FC-D089B4ED45D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19D85-239A-793F-51D5-9F0389B3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ABD0C-8E4B-A9D9-549E-2391C0C4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4605-7996-4275-B8E8-4C3982EF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6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14F5-FB9B-A58F-E629-439FE588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DBC12-C175-B4B6-C10B-3379850C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E9E92-3E6C-9332-33F7-D13B4CBD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969-7800-4D27-A7FC-D089B4ED45D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B44C7-3385-2EAD-7EB1-18CC0570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BA42-78BA-F2AD-AEAA-D9D364A1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4605-7996-4275-B8E8-4C3982EF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C59AB-764A-CB87-A8F5-94CE7ADB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53E18-4D19-A68A-B399-39B0455B9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DBE73-782C-7D8D-68BF-FE41EB85E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AB9398-6D8A-AE8C-6A94-02F42DA1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969-7800-4D27-A7FC-D089B4ED45D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02754-BCCF-412B-E786-ACBD56BB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5BAEE-A293-05FD-888D-73ED39D1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4605-7996-4275-B8E8-4C3982EF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3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3C61C-FCD0-AC9B-8026-14A24FE0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B0A39-DA7E-F954-A63B-3A022E56D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F1D3D9-9322-64A5-7F99-F465F275D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175AF2-2322-7F3A-9EDE-0C60C8E5E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25D7DF-5E9A-2C5C-BF24-D25177BF2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9CD3F5-480A-F51C-1230-B129A259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969-7800-4D27-A7FC-D089B4ED45D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136E80-CFDE-B389-1B35-C5F8D660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3F4C1C-E110-86BB-7B20-F131E77A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4605-7996-4275-B8E8-4C3982EF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0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FE162-FFF7-40B9-D1D6-B35BFA8E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79AEF4-77A3-8806-7223-1EC163EE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969-7800-4D27-A7FC-D089B4ED45D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326573-B4F4-D844-EFD4-7065FD37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AF2E6E-C6EE-A3AD-D3AA-3FEF8CA0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4605-7996-4275-B8E8-4C3982EF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50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19522B-7396-EA95-3345-8AB05C5D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969-7800-4D27-A7FC-D089B4ED45D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2B71AB-AB8F-73ED-513C-F0043456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7887A4-A7C9-A5B4-9930-08865AF9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4605-7996-4275-B8E8-4C3982EF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1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9AC0C-ADE3-6CFE-8D2F-B6199BE6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C7648-E06B-4853-64C4-12BDF0648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AF4C1-4145-8B84-B9BF-4D6528F8C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27B1F-356A-88A3-FB04-71005BFF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969-7800-4D27-A7FC-D089B4ED45D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0E66FF-F0FD-1488-E0CC-834CA660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0FCCC-C1C3-09DC-1AD0-F070A513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4605-7996-4275-B8E8-4C3982EF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3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D644F-E0D8-901F-8179-FC423156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FC66F6-07B3-D037-0CDC-60DC9C743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D18082-4DE9-B06B-00FA-820DF8DA1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20EEB-9682-A76C-2E8E-03B46A2B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969-7800-4D27-A7FC-D089B4ED45D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8FF3A-D8DD-8644-3A90-5285C89E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CCB67-2783-D46C-190B-92CF1914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4605-7996-4275-B8E8-4C3982EF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01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F0149D-5B5F-7F4E-86D2-B6CB55C7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F0AA3-7264-BB67-E2CD-AA0CDA7B4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A5803-82EF-B5BA-15EE-AE38B9507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8E969-7800-4D27-A7FC-D089B4ED45D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41CEF-7F6F-20C3-12E2-AC3A63D85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0DCF-6B4B-1870-125D-8D2A5413B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F4605-7996-4275-B8E8-4C3982EF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3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5E66E8-337D-E586-88D6-05E9929D5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30598"/>
              </p:ext>
            </p:extLst>
          </p:nvPr>
        </p:nvGraphicFramePr>
        <p:xfrm>
          <a:off x="1201020" y="850900"/>
          <a:ext cx="9789960" cy="5601772"/>
        </p:xfrm>
        <a:graphic>
          <a:graphicData uri="http://schemas.openxmlformats.org/drawingml/2006/table">
            <a:tbl>
              <a:tblPr/>
              <a:tblGrid>
                <a:gridCol w="1908867">
                  <a:extLst>
                    <a:ext uri="{9D8B030D-6E8A-4147-A177-3AD203B41FA5}">
                      <a16:colId xmlns:a16="http://schemas.microsoft.com/office/drawing/2014/main" val="1079363849"/>
                    </a:ext>
                  </a:extLst>
                </a:gridCol>
                <a:gridCol w="1947439">
                  <a:extLst>
                    <a:ext uri="{9D8B030D-6E8A-4147-A177-3AD203B41FA5}">
                      <a16:colId xmlns:a16="http://schemas.microsoft.com/office/drawing/2014/main" val="1085026264"/>
                    </a:ext>
                  </a:extLst>
                </a:gridCol>
                <a:gridCol w="2013753">
                  <a:extLst>
                    <a:ext uri="{9D8B030D-6E8A-4147-A177-3AD203B41FA5}">
                      <a16:colId xmlns:a16="http://schemas.microsoft.com/office/drawing/2014/main" val="155664543"/>
                    </a:ext>
                  </a:extLst>
                </a:gridCol>
                <a:gridCol w="1936892">
                  <a:extLst>
                    <a:ext uri="{9D8B030D-6E8A-4147-A177-3AD203B41FA5}">
                      <a16:colId xmlns:a16="http://schemas.microsoft.com/office/drawing/2014/main" val="2157948365"/>
                    </a:ext>
                  </a:extLst>
                </a:gridCol>
                <a:gridCol w="1983009">
                  <a:extLst>
                    <a:ext uri="{9D8B030D-6E8A-4147-A177-3AD203B41FA5}">
                      <a16:colId xmlns:a16="http://schemas.microsoft.com/office/drawing/2014/main" val="3731668294"/>
                    </a:ext>
                  </a:extLst>
                </a:gridCol>
              </a:tblGrid>
              <a:tr h="412115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  </a:t>
                      </a:r>
                      <a:endParaRPr lang="ko-KR" altLang="en-US" sz="6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8362" marR="38362" marT="10961" marB="10961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960729"/>
                  </a:ext>
                </a:extLst>
              </a:tr>
              <a:tr h="148062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메인 화면</a:t>
                      </a:r>
                      <a:endParaRPr lang="en-US" altLang="ko-KR" sz="8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현재 모집중인 팀을 검색하는 창</a:t>
                      </a:r>
                      <a:endParaRPr lang="en-US" altLang="ko-KR" sz="8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공모전이나 역할을 분류로 필터링 할 수 있다</a:t>
                      </a:r>
                      <a:r>
                        <a:rPr lang="en-US" altLang="ko-KR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</a:t>
                      </a:r>
                      <a:endParaRPr lang="ko-KR" altLang="en-US" sz="8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“</a:t>
                      </a:r>
                      <a:r>
                        <a:rPr lang="ko-KR" altLang="en-US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유니티 사용이 가능한 프로그래머</a:t>
                      </a:r>
                      <a:r>
                        <a:rPr lang="en-US" altLang="ko-KR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”</a:t>
                      </a:r>
                      <a:r>
                        <a:rPr lang="ko-KR" altLang="en-US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를</a:t>
                      </a:r>
                      <a:endParaRPr lang="en-US" altLang="ko-KR" sz="8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구하는</a:t>
                      </a:r>
                      <a:r>
                        <a:rPr lang="en-US" altLang="ko-KR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</a:t>
                      </a:r>
                      <a:r>
                        <a:rPr lang="ko-KR" altLang="en-US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팀을</a:t>
                      </a:r>
                      <a:r>
                        <a:rPr lang="en-US" altLang="ko-KR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</a:t>
                      </a:r>
                      <a:r>
                        <a:rPr lang="ko-KR" altLang="en-US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검색한 결과</a:t>
                      </a:r>
                      <a:endParaRPr lang="en-US" altLang="ko-KR" sz="8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“</a:t>
                      </a:r>
                      <a:r>
                        <a:rPr lang="ko-KR" altLang="en-US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팀 파티</a:t>
                      </a:r>
                      <a:r>
                        <a:rPr lang="en-US" altLang="ko-KR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_</a:t>
                      </a:r>
                      <a:r>
                        <a:rPr lang="ko-KR" altLang="en-US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게임즈</a:t>
                      </a:r>
                      <a:r>
                        <a:rPr lang="en-US" altLang="ko-KR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” </a:t>
                      </a:r>
                      <a:r>
                        <a:rPr lang="ko-KR" altLang="en-US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의  모집 글을 클릭하면</a:t>
                      </a:r>
                      <a:endParaRPr lang="en-US" altLang="ko-KR" sz="8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상세 설명 페이지로 넘어가고 </a:t>
                      </a:r>
                      <a:endParaRPr lang="en-US" altLang="ko-KR" sz="8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참가 신청</a:t>
                      </a:r>
                      <a:r>
                        <a:rPr lang="en-US" altLang="ko-KR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/ </a:t>
                      </a:r>
                      <a:r>
                        <a:rPr lang="ko-KR" altLang="en-US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쪽지 보내기를 할 수 있다</a:t>
                      </a:r>
                      <a:r>
                        <a:rPr lang="en-US" altLang="ko-KR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</a:t>
                      </a:r>
                      <a:endParaRPr lang="ko-KR" altLang="en-US" sz="8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참가 신청을 클릭하면</a:t>
                      </a:r>
                      <a:endParaRPr lang="en-US" altLang="ko-KR" sz="8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팀장에게 보낼 신청서를 정할 수 있다</a:t>
                      </a:r>
                      <a:r>
                        <a:rPr lang="en-US" altLang="ko-KR" sz="8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</a:t>
                      </a:r>
                      <a:endParaRPr lang="ko-KR" altLang="en-US" sz="8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64062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BBAC755-49E1-70D4-7765-63273CF0F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490" y="110595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6FFCB11-11AB-F86B-C1FB-8CA930E7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084" y="112117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4205C36-1963-415C-41AC-E11D521A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201" y="112117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77B07D35-0D86-00BB-116C-A160A6E1D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64" y="112117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BF6D055-F219-C1A2-22FC-A2C37267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38" y="112117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7995ED1-6A89-F8E8-1D4B-121388AC967A}"/>
              </a:ext>
            </a:extLst>
          </p:cNvPr>
          <p:cNvSpPr/>
          <p:nvPr/>
        </p:nvSpPr>
        <p:spPr>
          <a:xfrm>
            <a:off x="5409162" y="1681822"/>
            <a:ext cx="1373673" cy="8120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팀 파티</a:t>
            </a:r>
            <a:r>
              <a:rPr lang="en-US" altLang="ko-KR" sz="800" dirty="0">
                <a:solidFill>
                  <a:schemeClr val="tx1"/>
                </a:solidFill>
              </a:rPr>
              <a:t>_</a:t>
            </a:r>
            <a:r>
              <a:rPr lang="ko-KR" altLang="en-US" sz="800" dirty="0">
                <a:solidFill>
                  <a:schemeClr val="tx1"/>
                </a:solidFill>
              </a:rPr>
              <a:t>게임즈 </a:t>
            </a:r>
            <a:r>
              <a:rPr lang="ko-KR" altLang="en-US" sz="800" dirty="0" err="1">
                <a:solidFill>
                  <a:schemeClr val="tx1"/>
                </a:solidFill>
              </a:rPr>
              <a:t>모집중</a:t>
            </a:r>
            <a:r>
              <a:rPr lang="en-US" altLang="ko-KR" sz="800" dirty="0">
                <a:solidFill>
                  <a:schemeClr val="tx1"/>
                </a:solidFill>
              </a:rPr>
              <a:t>!</a:t>
            </a: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프로그래머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명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#Unity</a:t>
            </a:r>
          </a:p>
          <a:p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아트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명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#2D 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원화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#GIGDC 2024</a:t>
            </a:r>
            <a:endParaRPr lang="en-US" altLang="ko-KR" sz="1000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905902-28AF-897F-824F-FD09448CBD58}"/>
              </a:ext>
            </a:extLst>
          </p:cNvPr>
          <p:cNvSpPr/>
          <p:nvPr/>
        </p:nvSpPr>
        <p:spPr>
          <a:xfrm>
            <a:off x="5409161" y="2493905"/>
            <a:ext cx="1373673" cy="890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팀 </a:t>
            </a:r>
            <a:r>
              <a:rPr lang="en-US" altLang="ko-KR" sz="800" dirty="0">
                <a:solidFill>
                  <a:schemeClr val="tx1"/>
                </a:solidFill>
              </a:rPr>
              <a:t>PPAP</a:t>
            </a:r>
            <a:r>
              <a:rPr lang="ko-KR" altLang="en-US" sz="800" dirty="0">
                <a:solidFill>
                  <a:schemeClr val="tx1"/>
                </a:solidFill>
              </a:rPr>
              <a:t>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프로그래머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명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#Unity</a:t>
            </a:r>
          </a:p>
          <a:p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☆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SQL</a:t>
            </a:r>
          </a:p>
          <a:p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기획자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명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#UI/UX</a:t>
            </a:r>
          </a:p>
          <a:p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FF"/>
                </a:highlight>
              </a:rPr>
              <a:t>제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8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FF"/>
                </a:highlight>
              </a:rPr>
              <a:t>회 </a:t>
            </a:r>
            <a:r>
              <a:rPr lang="ko-KR" altLang="en-US" sz="600" dirty="0" err="1">
                <a:solidFill>
                  <a:schemeClr val="tx1"/>
                </a:solidFill>
                <a:highlight>
                  <a:srgbClr val="00FFFF"/>
                </a:highlight>
              </a:rPr>
              <a:t>인디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FF"/>
                </a:highlight>
              </a:rPr>
              <a:t> 게임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 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FF"/>
                </a:highlight>
              </a:rPr>
              <a:t>공모전</a:t>
            </a:r>
            <a:endParaRPr lang="en-US" altLang="ko-KR" sz="600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9F5DBC-7D1E-27BE-56DD-436EAB21E1EB}"/>
              </a:ext>
            </a:extLst>
          </p:cNvPr>
          <p:cNvSpPr/>
          <p:nvPr/>
        </p:nvSpPr>
        <p:spPr>
          <a:xfrm>
            <a:off x="5409165" y="1473295"/>
            <a:ext cx="1373673" cy="2221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프로그래머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#Unity</a:t>
            </a:r>
            <a:r>
              <a:rPr lang="ko-KR" altLang="en-US" sz="600" dirty="0">
                <a:solidFill>
                  <a:schemeClr val="tx1"/>
                </a:solidFill>
              </a:rPr>
              <a:t>             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40B40B-D0BA-2737-CCBF-DB55D510EED7}"/>
              </a:ext>
            </a:extLst>
          </p:cNvPr>
          <p:cNvSpPr/>
          <p:nvPr/>
        </p:nvSpPr>
        <p:spPr>
          <a:xfrm>
            <a:off x="3447015" y="1473295"/>
            <a:ext cx="1373673" cy="2221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</a:rPr>
              <a:t>                                    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A7CD14-2142-9796-B532-90F2CA012066}"/>
              </a:ext>
            </a:extLst>
          </p:cNvPr>
          <p:cNvSpPr/>
          <p:nvPr/>
        </p:nvSpPr>
        <p:spPr>
          <a:xfrm>
            <a:off x="3447015" y="1701923"/>
            <a:ext cx="1373673" cy="812083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분류 선택</a:t>
            </a:r>
            <a:endParaRPr lang="en-US" altLang="ko-KR" sz="8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프로그래머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아트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기획자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사운드</a:t>
            </a:r>
            <a:endParaRPr lang="en-US" altLang="ko-KR" sz="1000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6FB206-B8F4-FC4B-773D-D05E6745F9D7}"/>
              </a:ext>
            </a:extLst>
          </p:cNvPr>
          <p:cNvSpPr/>
          <p:nvPr/>
        </p:nvSpPr>
        <p:spPr>
          <a:xfrm>
            <a:off x="3447015" y="2520479"/>
            <a:ext cx="1373673" cy="890091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공모전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#GIGDC 2024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FF"/>
                </a:highlight>
              </a:rPr>
              <a:t>제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8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FF"/>
                </a:highlight>
              </a:rPr>
              <a:t>회 </a:t>
            </a:r>
            <a:r>
              <a:rPr lang="ko-KR" altLang="en-US" sz="600" dirty="0" err="1">
                <a:solidFill>
                  <a:schemeClr val="tx1"/>
                </a:solidFill>
                <a:highlight>
                  <a:srgbClr val="00FFFF"/>
                </a:highlight>
              </a:rPr>
              <a:t>인디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FF"/>
                </a:highlight>
              </a:rPr>
              <a:t> 게임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 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FF"/>
                </a:highlight>
              </a:rPr>
              <a:t>공모전</a:t>
            </a:r>
            <a:endParaRPr lang="en-US" altLang="ko-KR" sz="600" dirty="0">
              <a:solidFill>
                <a:schemeClr val="tx1"/>
              </a:solidFill>
              <a:highlight>
                <a:srgbClr val="00FFFF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#2025 Game Festival</a:t>
            </a: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.</a:t>
            </a: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.</a:t>
            </a: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131646-780C-3326-FC00-E75A62618378}"/>
              </a:ext>
            </a:extLst>
          </p:cNvPr>
          <p:cNvSpPr/>
          <p:nvPr/>
        </p:nvSpPr>
        <p:spPr>
          <a:xfrm>
            <a:off x="1455213" y="2718977"/>
            <a:ext cx="1383239" cy="77119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☆ 추천 모집 글 ☆</a:t>
            </a:r>
            <a:endParaRPr lang="en-US" altLang="ko-KR" sz="700" dirty="0">
              <a:solidFill>
                <a:schemeClr val="tx1"/>
              </a:solidFill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팀 </a:t>
            </a:r>
            <a:r>
              <a:rPr lang="ko-KR" altLang="en-US" sz="600" dirty="0" err="1">
                <a:solidFill>
                  <a:schemeClr val="tx1"/>
                </a:solidFill>
              </a:rPr>
              <a:t>파티게임즈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모집중</a:t>
            </a:r>
            <a:r>
              <a:rPr lang="en-US" altLang="ko-KR" sz="600" dirty="0">
                <a:solidFill>
                  <a:schemeClr val="tx1"/>
                </a:solidFill>
              </a:rPr>
              <a:t>!</a:t>
            </a: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프로그래머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명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#Unity</a:t>
            </a: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아티스트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명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#2D</a:t>
            </a: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#GIGDC 2024</a:t>
            </a:r>
          </a:p>
          <a:p>
            <a:endParaRPr lang="en-US" altLang="ko-KR" sz="600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E4C298-CDBA-6542-80DC-8F67BDA586D6}"/>
              </a:ext>
            </a:extLst>
          </p:cNvPr>
          <p:cNvSpPr/>
          <p:nvPr/>
        </p:nvSpPr>
        <p:spPr>
          <a:xfrm>
            <a:off x="1440490" y="3492482"/>
            <a:ext cx="1397962" cy="444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신규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공모전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AA1BBE-CF96-B955-30D6-DED0E810F592}"/>
              </a:ext>
            </a:extLst>
          </p:cNvPr>
          <p:cNvSpPr/>
          <p:nvPr/>
        </p:nvSpPr>
        <p:spPr>
          <a:xfrm>
            <a:off x="1455212" y="3330409"/>
            <a:ext cx="516940" cy="160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신청하기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7A2D23-85B1-E50A-DC89-19073976FE78}"/>
              </a:ext>
            </a:extLst>
          </p:cNvPr>
          <p:cNvSpPr/>
          <p:nvPr/>
        </p:nvSpPr>
        <p:spPr>
          <a:xfrm>
            <a:off x="2321512" y="3329855"/>
            <a:ext cx="516940" cy="160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dirty="0">
                <a:solidFill>
                  <a:schemeClr val="tx1"/>
                </a:solidFill>
              </a:rPr>
              <a:t>쪽지하기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19C106-53A8-BD33-11F7-AE5980CDBB82}"/>
              </a:ext>
            </a:extLst>
          </p:cNvPr>
          <p:cNvSpPr/>
          <p:nvPr/>
        </p:nvSpPr>
        <p:spPr>
          <a:xfrm>
            <a:off x="1440490" y="1935454"/>
            <a:ext cx="1397963" cy="7602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 dirty="0">
                <a:solidFill>
                  <a:schemeClr val="tx1"/>
                </a:solidFill>
              </a:rPr>
              <a:t>팀 관리 메뉴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0D9EDD-BA21-F57F-687D-6F460657B197}"/>
              </a:ext>
            </a:extLst>
          </p:cNvPr>
          <p:cNvSpPr/>
          <p:nvPr/>
        </p:nvSpPr>
        <p:spPr>
          <a:xfrm>
            <a:off x="1483905" y="2338139"/>
            <a:ext cx="1290394" cy="160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팀 </a:t>
            </a:r>
            <a:r>
              <a:rPr lang="ko-KR" altLang="en-US" sz="600" dirty="0" err="1">
                <a:solidFill>
                  <a:schemeClr val="tx1"/>
                </a:solidFill>
              </a:rPr>
              <a:t>졸려컴퍼니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7A497C-9502-92CE-EB9D-6B09B38680F3}"/>
              </a:ext>
            </a:extLst>
          </p:cNvPr>
          <p:cNvSpPr/>
          <p:nvPr/>
        </p:nvSpPr>
        <p:spPr>
          <a:xfrm>
            <a:off x="1483904" y="2120436"/>
            <a:ext cx="1290394" cy="160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팀 </a:t>
            </a:r>
            <a:r>
              <a:rPr lang="ko-KR" altLang="en-US" sz="600" dirty="0" err="1">
                <a:solidFill>
                  <a:schemeClr val="tx1"/>
                </a:solidFill>
              </a:rPr>
              <a:t>집에갈래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84D5EA-7263-A4CE-CA3A-9BE085F9C8C2}"/>
              </a:ext>
            </a:extLst>
          </p:cNvPr>
          <p:cNvSpPr/>
          <p:nvPr/>
        </p:nvSpPr>
        <p:spPr>
          <a:xfrm>
            <a:off x="2152650" y="1466785"/>
            <a:ext cx="685802" cy="450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highlight>
                  <a:srgbClr val="FFFF00"/>
                </a:highlight>
              </a:rPr>
              <a:t>모집중인</a:t>
            </a:r>
            <a:r>
              <a:rPr lang="en-US" altLang="ko-KR" sz="7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700" dirty="0">
                <a:solidFill>
                  <a:schemeClr val="tx1"/>
                </a:solidFill>
                <a:highlight>
                  <a:srgbClr val="FFFF00"/>
                </a:highlight>
              </a:rPr>
              <a:t>팀 검색</a:t>
            </a:r>
            <a:endParaRPr lang="en-US" altLang="ko-KR" sz="7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4DC11D-D165-0168-4EC2-2A0DF0930956}"/>
              </a:ext>
            </a:extLst>
          </p:cNvPr>
          <p:cNvSpPr/>
          <p:nvPr/>
        </p:nvSpPr>
        <p:spPr>
          <a:xfrm>
            <a:off x="1461030" y="1466785"/>
            <a:ext cx="685802" cy="450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팀 모집하기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4EF64E-89FE-A3D4-6AFE-EBDB63CB3A39}"/>
              </a:ext>
            </a:extLst>
          </p:cNvPr>
          <p:cNvSpPr/>
          <p:nvPr/>
        </p:nvSpPr>
        <p:spPr>
          <a:xfrm>
            <a:off x="7384400" y="1473295"/>
            <a:ext cx="1373673" cy="25081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팀 파티</a:t>
            </a:r>
            <a:r>
              <a:rPr lang="en-US" altLang="ko-KR" sz="800" dirty="0">
                <a:solidFill>
                  <a:schemeClr val="tx1"/>
                </a:solidFill>
              </a:rPr>
              <a:t>_</a:t>
            </a:r>
            <a:r>
              <a:rPr lang="ko-KR" altLang="en-US" sz="800" dirty="0">
                <a:solidFill>
                  <a:schemeClr val="tx1"/>
                </a:solidFill>
              </a:rPr>
              <a:t>게임즈 </a:t>
            </a:r>
            <a:r>
              <a:rPr lang="ko-KR" altLang="en-US" sz="800" dirty="0" err="1">
                <a:solidFill>
                  <a:schemeClr val="tx1"/>
                </a:solidFill>
              </a:rPr>
              <a:t>모집중</a:t>
            </a:r>
            <a:r>
              <a:rPr lang="en-US" altLang="ko-KR" sz="800" dirty="0">
                <a:solidFill>
                  <a:schemeClr val="tx1"/>
                </a:solidFill>
              </a:rPr>
              <a:t>!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프로그래머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명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#Unity</a:t>
            </a:r>
          </a:p>
          <a:p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아트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명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#2D 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원화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#GIGDC 2024</a:t>
            </a:r>
            <a:endParaRPr lang="en-US" altLang="ko-KR" sz="1000" dirty="0">
              <a:solidFill>
                <a:schemeClr val="tx1"/>
              </a:solidFill>
              <a:highlight>
                <a:srgbClr val="00FFFF"/>
              </a:highlight>
            </a:endParaRPr>
          </a:p>
          <a:p>
            <a:endParaRPr lang="en-US" altLang="ko-KR" sz="1000" dirty="0">
              <a:solidFill>
                <a:schemeClr val="tx1"/>
              </a:solidFill>
              <a:highlight>
                <a:srgbClr val="00FFFF"/>
              </a:highlight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저희는 중세 풍의 카드게임을 개발할 예정입니다</a:t>
            </a:r>
            <a:r>
              <a:rPr lang="en-US" altLang="ko-KR" sz="600" dirty="0">
                <a:solidFill>
                  <a:schemeClr val="tx1"/>
                </a:solidFill>
              </a:rPr>
              <a:t>!</a:t>
            </a:r>
          </a:p>
          <a:p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이런 느낌의 게임이에요</a:t>
            </a:r>
            <a:r>
              <a:rPr lang="en-US" altLang="ko-KR" sz="600" dirty="0">
                <a:solidFill>
                  <a:schemeClr val="tx1"/>
                </a:solidFill>
              </a:rPr>
              <a:t>!</a:t>
            </a:r>
          </a:p>
          <a:p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96C64-9620-BA40-D5C5-FD932D7B8536}"/>
              </a:ext>
            </a:extLst>
          </p:cNvPr>
          <p:cNvSpPr/>
          <p:nvPr/>
        </p:nvSpPr>
        <p:spPr>
          <a:xfrm>
            <a:off x="7384400" y="3821129"/>
            <a:ext cx="516940" cy="160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참가 신청</a:t>
            </a:r>
            <a:r>
              <a:rPr lang="en-US" altLang="ko-KR" sz="600" dirty="0">
                <a:solidFill>
                  <a:schemeClr val="tx1"/>
                </a:solidFill>
              </a:rPr>
              <a:t>!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283F9D-94E0-7D4B-36F1-A6217B60D549}"/>
              </a:ext>
            </a:extLst>
          </p:cNvPr>
          <p:cNvSpPr/>
          <p:nvPr/>
        </p:nvSpPr>
        <p:spPr>
          <a:xfrm>
            <a:off x="8241133" y="3821129"/>
            <a:ext cx="516940" cy="160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dirty="0">
                <a:solidFill>
                  <a:schemeClr val="tx1"/>
                </a:solidFill>
              </a:rPr>
              <a:t>쪽지하기</a:t>
            </a:r>
          </a:p>
        </p:txBody>
      </p:sp>
      <p:pic>
        <p:nvPicPr>
          <p:cNvPr id="36" name="그림 35" descr="만화 영화, 스크린샷, PC 게임, 슬롯 머신이(가) 표시된 사진&#10;&#10;자동 생성된 설명">
            <a:extLst>
              <a:ext uri="{FF2B5EF4-FFF2-40B4-BE49-F238E27FC236}">
                <a16:creationId xmlns:a16="http://schemas.microsoft.com/office/drawing/2014/main" id="{04EFECA7-2A95-304B-1D48-CAC872AF6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131" y="3036871"/>
            <a:ext cx="1220177" cy="68670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55EE63E-B42A-E3D7-7A58-51E52E0E1F17}"/>
              </a:ext>
            </a:extLst>
          </p:cNvPr>
          <p:cNvSpPr/>
          <p:nvPr/>
        </p:nvSpPr>
        <p:spPr>
          <a:xfrm>
            <a:off x="9352513" y="1473295"/>
            <a:ext cx="1373673" cy="25081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팀 파티</a:t>
            </a:r>
            <a:r>
              <a:rPr lang="en-US" altLang="ko-KR" sz="800" dirty="0">
                <a:solidFill>
                  <a:schemeClr val="tx1"/>
                </a:solidFill>
              </a:rPr>
              <a:t>_</a:t>
            </a:r>
            <a:r>
              <a:rPr lang="ko-KR" altLang="en-US" sz="800" dirty="0">
                <a:solidFill>
                  <a:schemeClr val="tx1"/>
                </a:solidFill>
              </a:rPr>
              <a:t>게임즈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프로그래머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명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#Unity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>
                <a:solidFill>
                  <a:schemeClr val="tx1"/>
                </a:solidFill>
              </a:rPr>
              <a:t>로 참가</a:t>
            </a:r>
            <a:r>
              <a:rPr lang="en-US" altLang="ko-KR" sz="600" dirty="0">
                <a:solidFill>
                  <a:schemeClr val="tx1"/>
                </a:solidFill>
              </a:rPr>
              <a:t>!</a:t>
            </a:r>
          </a:p>
          <a:p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내 신청서</a:t>
            </a:r>
            <a:endParaRPr lang="en-US" altLang="ko-KR" sz="600" dirty="0">
              <a:solidFill>
                <a:schemeClr val="tx1"/>
              </a:solidFill>
            </a:endParaRPr>
          </a:p>
          <a:p>
            <a:endParaRPr lang="en-US" altLang="ko-KR" sz="600" dirty="0" err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282188-912A-C676-170B-92C6DE890721}"/>
              </a:ext>
            </a:extLst>
          </p:cNvPr>
          <p:cNvSpPr/>
          <p:nvPr/>
        </p:nvSpPr>
        <p:spPr>
          <a:xfrm>
            <a:off x="9352513" y="2040275"/>
            <a:ext cx="1384274" cy="114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안녕하세요</a:t>
            </a:r>
            <a:r>
              <a:rPr lang="en-US" altLang="ko-KR" sz="600" dirty="0">
                <a:solidFill>
                  <a:schemeClr val="tx1"/>
                </a:solidFill>
              </a:rPr>
              <a:t>!</a:t>
            </a:r>
          </a:p>
          <a:p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en-US" altLang="ko-KR" sz="600" dirty="0">
                <a:solidFill>
                  <a:schemeClr val="tx1"/>
                </a:solidFill>
              </a:rPr>
              <a:t>Unity </a:t>
            </a:r>
            <a:r>
              <a:rPr lang="ko-KR" altLang="en-US" sz="600" dirty="0">
                <a:solidFill>
                  <a:schemeClr val="tx1"/>
                </a:solidFill>
              </a:rPr>
              <a:t>사용 가능한 프로그래머 김</a:t>
            </a:r>
            <a:r>
              <a:rPr lang="en-US" altLang="ko-KR" sz="600" dirty="0">
                <a:solidFill>
                  <a:schemeClr val="tx1"/>
                </a:solidFill>
              </a:rPr>
              <a:t>xx </a:t>
            </a:r>
            <a:r>
              <a:rPr lang="ko-KR" altLang="en-US" sz="600" dirty="0">
                <a:solidFill>
                  <a:schemeClr val="tx1"/>
                </a:solidFill>
              </a:rPr>
              <a:t>입니다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600" dirty="0">
                <a:solidFill>
                  <a:schemeClr val="tx1"/>
                </a:solidFill>
              </a:rPr>
              <a:t>2D</a:t>
            </a:r>
            <a:r>
              <a:rPr lang="ko-KR" altLang="en-US" sz="600" dirty="0">
                <a:solidFill>
                  <a:schemeClr val="tx1"/>
                </a:solidFill>
              </a:rPr>
              <a:t> 그림도 조금 할 수 있어요</a:t>
            </a:r>
            <a:r>
              <a:rPr lang="en-US" altLang="ko-KR" sz="600" dirty="0">
                <a:solidFill>
                  <a:schemeClr val="tx1"/>
                </a:solidFill>
              </a:rPr>
              <a:t>!</a:t>
            </a:r>
          </a:p>
          <a:p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수상</a:t>
            </a:r>
            <a:r>
              <a:rPr lang="en-US" altLang="ko-KR" sz="600" dirty="0">
                <a:solidFill>
                  <a:schemeClr val="tx1"/>
                </a:solidFill>
              </a:rPr>
              <a:t>/</a:t>
            </a:r>
            <a:r>
              <a:rPr lang="ko-KR" altLang="en-US" sz="600" dirty="0">
                <a:solidFill>
                  <a:schemeClr val="tx1"/>
                </a:solidFill>
              </a:rPr>
              <a:t>참가 이력</a:t>
            </a:r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en-US" altLang="ko-KR" sz="600" dirty="0">
                <a:solidFill>
                  <a:schemeClr val="tx1"/>
                </a:solidFill>
              </a:rPr>
              <a:t>  - GIGDC 2021 </a:t>
            </a:r>
            <a:r>
              <a:rPr lang="ko-KR" altLang="en-US" sz="600" dirty="0">
                <a:solidFill>
                  <a:schemeClr val="tx1"/>
                </a:solidFill>
              </a:rPr>
              <a:t>우수상 </a:t>
            </a:r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 err="1">
                <a:solidFill>
                  <a:schemeClr val="tx1"/>
                </a:solidFill>
              </a:rPr>
              <a:t>꿀잼게임</a:t>
            </a:r>
            <a:r>
              <a:rPr lang="en-US" altLang="ko-KR" sz="600" dirty="0">
                <a:solidFill>
                  <a:schemeClr val="tx1"/>
                </a:solidFill>
              </a:rPr>
              <a:t>”</a:t>
            </a:r>
          </a:p>
          <a:p>
            <a:r>
              <a:rPr lang="en-US" altLang="ko-KR" sz="600" dirty="0">
                <a:solidFill>
                  <a:schemeClr val="tx1"/>
                </a:solidFill>
              </a:rPr>
              <a:t>  - “</a:t>
            </a:r>
            <a:r>
              <a:rPr lang="ko-KR" altLang="en-US" sz="600" dirty="0">
                <a:solidFill>
                  <a:schemeClr val="tx1"/>
                </a:solidFill>
              </a:rPr>
              <a:t>재밌는 게임</a:t>
            </a:r>
            <a:r>
              <a:rPr lang="en-US" altLang="ko-KR" sz="600" dirty="0">
                <a:solidFill>
                  <a:schemeClr val="tx1"/>
                </a:solidFill>
              </a:rPr>
              <a:t>” </a:t>
            </a:r>
            <a:r>
              <a:rPr lang="ko-KR" altLang="en-US" sz="600" dirty="0">
                <a:solidFill>
                  <a:schemeClr val="tx1"/>
                </a:solidFill>
              </a:rPr>
              <a:t>개발 참여</a:t>
            </a:r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en-US" altLang="ko-KR" sz="600" dirty="0">
                <a:solidFill>
                  <a:schemeClr val="tx1"/>
                </a:solidFill>
              </a:rPr>
              <a:t>  - “</a:t>
            </a:r>
            <a:r>
              <a:rPr lang="ko-KR" altLang="en-US" sz="600" dirty="0">
                <a:solidFill>
                  <a:schemeClr val="tx1"/>
                </a:solidFill>
              </a:rPr>
              <a:t>다른 게임</a:t>
            </a:r>
            <a:r>
              <a:rPr lang="en-US" altLang="ko-KR" sz="600" dirty="0">
                <a:solidFill>
                  <a:schemeClr val="tx1"/>
                </a:solidFill>
              </a:rPr>
              <a:t>” </a:t>
            </a:r>
            <a:r>
              <a:rPr lang="ko-KR" altLang="en-US" sz="600" dirty="0">
                <a:solidFill>
                  <a:schemeClr val="tx1"/>
                </a:solidFill>
              </a:rPr>
              <a:t>개발 참여</a:t>
            </a:r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en-US" altLang="ko-KR" sz="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9EE32B3-4363-4B62-5B47-0F9465DAA5D0}"/>
              </a:ext>
            </a:extLst>
          </p:cNvPr>
          <p:cNvSpPr/>
          <p:nvPr/>
        </p:nvSpPr>
        <p:spPr>
          <a:xfrm>
            <a:off x="10577513" y="2040276"/>
            <a:ext cx="148673" cy="1361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CE4118-9CB0-0D95-63AD-BD1FC8ED9FD1}"/>
              </a:ext>
            </a:extLst>
          </p:cNvPr>
          <p:cNvSpPr txBox="1"/>
          <p:nvPr/>
        </p:nvSpPr>
        <p:spPr>
          <a:xfrm>
            <a:off x="10483987" y="1869897"/>
            <a:ext cx="37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6"/>
                </a:solidFill>
              </a:rPr>
              <a:t>V</a:t>
            </a:r>
            <a:endParaRPr lang="ko-KR" altLang="en-US" sz="800" b="1" dirty="0">
              <a:solidFill>
                <a:schemeClr val="accent6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4E30C1E-5785-B59C-B571-59FA4CE878CA}"/>
              </a:ext>
            </a:extLst>
          </p:cNvPr>
          <p:cNvSpPr/>
          <p:nvPr/>
        </p:nvSpPr>
        <p:spPr>
          <a:xfrm>
            <a:off x="9354337" y="3187332"/>
            <a:ext cx="1384274" cy="28504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새 신청서 작성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DEE322-0EE6-A518-6E91-FAAA4D291428}"/>
              </a:ext>
            </a:extLst>
          </p:cNvPr>
          <p:cNvSpPr/>
          <p:nvPr/>
        </p:nvSpPr>
        <p:spPr>
          <a:xfrm>
            <a:off x="9352513" y="3821129"/>
            <a:ext cx="516940" cy="160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>
                <a:solidFill>
                  <a:schemeClr val="tx1"/>
                </a:solidFill>
              </a:rPr>
              <a:t>뒤로가기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347B48-3227-AAB8-9759-936E0B3D35E4}"/>
              </a:ext>
            </a:extLst>
          </p:cNvPr>
          <p:cNvSpPr/>
          <p:nvPr/>
        </p:nvSpPr>
        <p:spPr>
          <a:xfrm>
            <a:off x="10139363" y="3819242"/>
            <a:ext cx="612147" cy="160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dirty="0">
                <a:solidFill>
                  <a:schemeClr val="tx1"/>
                </a:solidFill>
              </a:rPr>
              <a:t>신청서 전송</a:t>
            </a:r>
          </a:p>
        </p:txBody>
      </p:sp>
    </p:spTree>
    <p:extLst>
      <p:ext uri="{BB962C8B-B14F-4D97-AF65-F5344CB8AC3E}">
        <p14:creationId xmlns:p14="http://schemas.microsoft.com/office/powerpoint/2010/main" val="334582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5E66E8-337D-E586-88D6-05E9929D5B87}"/>
              </a:ext>
            </a:extLst>
          </p:cNvPr>
          <p:cNvGraphicFramePr>
            <a:graphicFrameLocks noGrp="1"/>
          </p:cNvGraphicFramePr>
          <p:nvPr/>
        </p:nvGraphicFramePr>
        <p:xfrm>
          <a:off x="1201020" y="850900"/>
          <a:ext cx="9789960" cy="5156200"/>
        </p:xfrm>
        <a:graphic>
          <a:graphicData uri="http://schemas.openxmlformats.org/drawingml/2006/table">
            <a:tbl>
              <a:tblPr/>
              <a:tblGrid>
                <a:gridCol w="1908867">
                  <a:extLst>
                    <a:ext uri="{9D8B030D-6E8A-4147-A177-3AD203B41FA5}">
                      <a16:colId xmlns:a16="http://schemas.microsoft.com/office/drawing/2014/main" val="1079363849"/>
                    </a:ext>
                  </a:extLst>
                </a:gridCol>
                <a:gridCol w="1947439">
                  <a:extLst>
                    <a:ext uri="{9D8B030D-6E8A-4147-A177-3AD203B41FA5}">
                      <a16:colId xmlns:a16="http://schemas.microsoft.com/office/drawing/2014/main" val="1085026264"/>
                    </a:ext>
                  </a:extLst>
                </a:gridCol>
                <a:gridCol w="2013753">
                  <a:extLst>
                    <a:ext uri="{9D8B030D-6E8A-4147-A177-3AD203B41FA5}">
                      <a16:colId xmlns:a16="http://schemas.microsoft.com/office/drawing/2014/main" val="155664543"/>
                    </a:ext>
                  </a:extLst>
                </a:gridCol>
                <a:gridCol w="1936892">
                  <a:extLst>
                    <a:ext uri="{9D8B030D-6E8A-4147-A177-3AD203B41FA5}">
                      <a16:colId xmlns:a16="http://schemas.microsoft.com/office/drawing/2014/main" val="2157948365"/>
                    </a:ext>
                  </a:extLst>
                </a:gridCol>
                <a:gridCol w="1983009">
                  <a:extLst>
                    <a:ext uri="{9D8B030D-6E8A-4147-A177-3AD203B41FA5}">
                      <a16:colId xmlns:a16="http://schemas.microsoft.com/office/drawing/2014/main" val="3731668294"/>
                    </a:ext>
                  </a:extLst>
                </a:gridCol>
              </a:tblGrid>
              <a:tr h="3675578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  </a:t>
                      </a:r>
                      <a:endParaRPr lang="ko-KR" altLang="en-US" sz="6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8362" marR="38362" marT="10961" marB="10961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960729"/>
                  </a:ext>
                </a:extLst>
              </a:tr>
              <a:tr h="148062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메인 화면</a:t>
                      </a:r>
                      <a:endParaRPr lang="en-US" altLang="ko-KR" sz="6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모집중인 팀 검색 창</a:t>
                      </a: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“</a:t>
                      </a:r>
                      <a:r>
                        <a:rPr lang="ko-KR" altLang="en-US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유니티 사용이 가능한 프로그래머</a:t>
                      </a:r>
                      <a:r>
                        <a:rPr lang="en-US" altLang="ko-KR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”</a:t>
                      </a:r>
                      <a:r>
                        <a:rPr lang="ko-KR" altLang="en-US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를</a:t>
                      </a:r>
                      <a:endParaRPr lang="en-US" altLang="ko-KR" sz="6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구하는</a:t>
                      </a:r>
                      <a:r>
                        <a:rPr lang="en-US" altLang="ko-KR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</a:t>
                      </a:r>
                      <a:r>
                        <a:rPr lang="ko-KR" altLang="en-US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팀을</a:t>
                      </a:r>
                      <a:r>
                        <a:rPr lang="en-US" altLang="ko-KR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</a:t>
                      </a:r>
                      <a:r>
                        <a:rPr lang="ko-KR" altLang="en-US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검색한 결과</a:t>
                      </a:r>
                      <a:endParaRPr lang="en-US" altLang="ko-KR" sz="6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그리고</a:t>
                      </a:r>
                      <a:r>
                        <a:rPr lang="en-US" altLang="ko-KR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.. </a:t>
                      </a:r>
                      <a:r>
                        <a:rPr lang="ko-KR" altLang="en-US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이곳은 세부적인 사항을 넣어주세요</a:t>
                      </a: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64062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BBAC755-49E1-70D4-7765-63273CF0F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490" y="110595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6FFCB11-11AB-F86B-C1FB-8CA930E7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084" y="112117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4205C36-1963-415C-41AC-E11D521A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201" y="112117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77B07D35-0D86-00BB-116C-A160A6E1D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64" y="112117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BF6D055-F219-C1A2-22FC-A2C37267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38" y="112117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7995ED1-6A89-F8E8-1D4B-121388AC967A}"/>
              </a:ext>
            </a:extLst>
          </p:cNvPr>
          <p:cNvSpPr/>
          <p:nvPr/>
        </p:nvSpPr>
        <p:spPr>
          <a:xfrm>
            <a:off x="5409162" y="1681822"/>
            <a:ext cx="1373673" cy="8120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팀 파티</a:t>
            </a:r>
            <a:r>
              <a:rPr lang="en-US" altLang="ko-KR" sz="800" dirty="0">
                <a:solidFill>
                  <a:schemeClr val="tx1"/>
                </a:solidFill>
              </a:rPr>
              <a:t>_</a:t>
            </a:r>
            <a:r>
              <a:rPr lang="ko-KR" altLang="en-US" sz="800" dirty="0">
                <a:solidFill>
                  <a:schemeClr val="tx1"/>
                </a:solidFill>
              </a:rPr>
              <a:t>게임즈 </a:t>
            </a:r>
            <a:r>
              <a:rPr lang="ko-KR" altLang="en-US" sz="800" dirty="0" err="1">
                <a:solidFill>
                  <a:schemeClr val="tx1"/>
                </a:solidFill>
              </a:rPr>
              <a:t>모집중</a:t>
            </a:r>
            <a:r>
              <a:rPr lang="en-US" altLang="ko-KR" sz="800" dirty="0">
                <a:solidFill>
                  <a:schemeClr val="tx1"/>
                </a:solidFill>
              </a:rPr>
              <a:t>!</a:t>
            </a: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프로그래머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명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#Unity</a:t>
            </a:r>
          </a:p>
          <a:p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아트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명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#2D 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원화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#GIGDC 2024</a:t>
            </a:r>
            <a:endParaRPr lang="en-US" altLang="ko-KR" sz="1000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905902-28AF-897F-824F-FD09448CBD58}"/>
              </a:ext>
            </a:extLst>
          </p:cNvPr>
          <p:cNvSpPr/>
          <p:nvPr/>
        </p:nvSpPr>
        <p:spPr>
          <a:xfrm>
            <a:off x="5409161" y="2493905"/>
            <a:ext cx="1373673" cy="890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팀 </a:t>
            </a:r>
            <a:r>
              <a:rPr lang="en-US" altLang="ko-KR" sz="800" dirty="0">
                <a:solidFill>
                  <a:schemeClr val="tx1"/>
                </a:solidFill>
              </a:rPr>
              <a:t>PPAP</a:t>
            </a:r>
            <a:r>
              <a:rPr lang="ko-KR" altLang="en-US" sz="800" dirty="0">
                <a:solidFill>
                  <a:schemeClr val="tx1"/>
                </a:solidFill>
              </a:rPr>
              <a:t>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프로그래머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명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#Unity</a:t>
            </a:r>
          </a:p>
          <a:p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☆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SQL</a:t>
            </a:r>
          </a:p>
          <a:p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기획자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명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#UI/UX</a:t>
            </a:r>
          </a:p>
          <a:p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FF"/>
                </a:highlight>
              </a:rPr>
              <a:t>제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8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FF"/>
                </a:highlight>
              </a:rPr>
              <a:t>회 </a:t>
            </a:r>
            <a:r>
              <a:rPr lang="ko-KR" altLang="en-US" sz="600" dirty="0" err="1">
                <a:solidFill>
                  <a:schemeClr val="tx1"/>
                </a:solidFill>
                <a:highlight>
                  <a:srgbClr val="00FFFF"/>
                </a:highlight>
              </a:rPr>
              <a:t>인디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FF"/>
                </a:highlight>
              </a:rPr>
              <a:t> 게임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 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FF"/>
                </a:highlight>
              </a:rPr>
              <a:t>공모전</a:t>
            </a:r>
            <a:endParaRPr lang="en-US" altLang="ko-KR" sz="600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9F5DBC-7D1E-27BE-56DD-436EAB21E1EB}"/>
              </a:ext>
            </a:extLst>
          </p:cNvPr>
          <p:cNvSpPr/>
          <p:nvPr/>
        </p:nvSpPr>
        <p:spPr>
          <a:xfrm>
            <a:off x="5409165" y="1473295"/>
            <a:ext cx="1373673" cy="2221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프로그래머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#Unity</a:t>
            </a:r>
            <a:r>
              <a:rPr lang="ko-KR" altLang="en-US" sz="600" dirty="0">
                <a:solidFill>
                  <a:schemeClr val="tx1"/>
                </a:solidFill>
              </a:rPr>
              <a:t>             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40B40B-D0BA-2737-CCBF-DB55D510EED7}"/>
              </a:ext>
            </a:extLst>
          </p:cNvPr>
          <p:cNvSpPr/>
          <p:nvPr/>
        </p:nvSpPr>
        <p:spPr>
          <a:xfrm>
            <a:off x="3447015" y="1473295"/>
            <a:ext cx="1373673" cy="2221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</a:rPr>
              <a:t>                                    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A7CD14-2142-9796-B532-90F2CA012066}"/>
              </a:ext>
            </a:extLst>
          </p:cNvPr>
          <p:cNvSpPr/>
          <p:nvPr/>
        </p:nvSpPr>
        <p:spPr>
          <a:xfrm>
            <a:off x="3447015" y="1701923"/>
            <a:ext cx="1373673" cy="812083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분류 선택</a:t>
            </a:r>
            <a:endParaRPr lang="en-US" altLang="ko-KR" sz="8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프로그래머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아트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기획자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사운드</a:t>
            </a:r>
            <a:endParaRPr lang="en-US" altLang="ko-KR" sz="1000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6FB206-B8F4-FC4B-773D-D05E6745F9D7}"/>
              </a:ext>
            </a:extLst>
          </p:cNvPr>
          <p:cNvSpPr/>
          <p:nvPr/>
        </p:nvSpPr>
        <p:spPr>
          <a:xfrm>
            <a:off x="3447015" y="2520479"/>
            <a:ext cx="1373673" cy="890091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공모전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#GIGDC 2024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FF"/>
                </a:highlight>
              </a:rPr>
              <a:t>제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8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FF"/>
                </a:highlight>
              </a:rPr>
              <a:t>회 </a:t>
            </a:r>
            <a:r>
              <a:rPr lang="ko-KR" altLang="en-US" sz="600" dirty="0" err="1">
                <a:solidFill>
                  <a:schemeClr val="tx1"/>
                </a:solidFill>
                <a:highlight>
                  <a:srgbClr val="00FFFF"/>
                </a:highlight>
              </a:rPr>
              <a:t>인디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FF"/>
                </a:highlight>
              </a:rPr>
              <a:t> 게임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 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FF"/>
                </a:highlight>
              </a:rPr>
              <a:t>공모전</a:t>
            </a:r>
            <a:endParaRPr lang="en-US" altLang="ko-KR" sz="600" dirty="0">
              <a:solidFill>
                <a:schemeClr val="tx1"/>
              </a:solidFill>
              <a:highlight>
                <a:srgbClr val="00FFFF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#2025 Game Festival</a:t>
            </a: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.</a:t>
            </a: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.</a:t>
            </a: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131646-780C-3326-FC00-E75A62618378}"/>
              </a:ext>
            </a:extLst>
          </p:cNvPr>
          <p:cNvSpPr/>
          <p:nvPr/>
        </p:nvSpPr>
        <p:spPr>
          <a:xfrm>
            <a:off x="1455213" y="2718977"/>
            <a:ext cx="1383239" cy="77119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☆ 추천 모집 글 ☆</a:t>
            </a:r>
            <a:endParaRPr lang="en-US" altLang="ko-KR" sz="700" dirty="0">
              <a:solidFill>
                <a:schemeClr val="tx1"/>
              </a:solidFill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팀 </a:t>
            </a:r>
            <a:r>
              <a:rPr lang="ko-KR" altLang="en-US" sz="600" dirty="0" err="1">
                <a:solidFill>
                  <a:schemeClr val="tx1"/>
                </a:solidFill>
              </a:rPr>
              <a:t>파티게임즈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모집중</a:t>
            </a:r>
            <a:r>
              <a:rPr lang="en-US" altLang="ko-KR" sz="600" dirty="0">
                <a:solidFill>
                  <a:schemeClr val="tx1"/>
                </a:solidFill>
              </a:rPr>
              <a:t>!</a:t>
            </a: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프로그래머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명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#Unity</a:t>
            </a: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아티스트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명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#2D</a:t>
            </a: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#GIGDC 2024</a:t>
            </a:r>
          </a:p>
          <a:p>
            <a:endParaRPr lang="en-US" altLang="ko-KR" sz="600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E4C298-CDBA-6542-80DC-8F67BDA586D6}"/>
              </a:ext>
            </a:extLst>
          </p:cNvPr>
          <p:cNvSpPr/>
          <p:nvPr/>
        </p:nvSpPr>
        <p:spPr>
          <a:xfrm>
            <a:off x="1440490" y="3492482"/>
            <a:ext cx="1397962" cy="444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신규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공모전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AA1BBE-CF96-B955-30D6-DED0E810F592}"/>
              </a:ext>
            </a:extLst>
          </p:cNvPr>
          <p:cNvSpPr/>
          <p:nvPr/>
        </p:nvSpPr>
        <p:spPr>
          <a:xfrm>
            <a:off x="1455212" y="3330409"/>
            <a:ext cx="516940" cy="160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신청하기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7A2D23-85B1-E50A-DC89-19073976FE78}"/>
              </a:ext>
            </a:extLst>
          </p:cNvPr>
          <p:cNvSpPr/>
          <p:nvPr/>
        </p:nvSpPr>
        <p:spPr>
          <a:xfrm>
            <a:off x="2321512" y="3329855"/>
            <a:ext cx="516940" cy="160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dirty="0">
                <a:solidFill>
                  <a:schemeClr val="tx1"/>
                </a:solidFill>
              </a:rPr>
              <a:t>쪽지하기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19C106-53A8-BD33-11F7-AE5980CDBB82}"/>
              </a:ext>
            </a:extLst>
          </p:cNvPr>
          <p:cNvSpPr/>
          <p:nvPr/>
        </p:nvSpPr>
        <p:spPr>
          <a:xfrm>
            <a:off x="1440490" y="1935454"/>
            <a:ext cx="1397963" cy="7602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 dirty="0">
                <a:solidFill>
                  <a:schemeClr val="tx1"/>
                </a:solidFill>
              </a:rPr>
              <a:t>팀 관리 메뉴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0D9EDD-BA21-F57F-687D-6F460657B197}"/>
              </a:ext>
            </a:extLst>
          </p:cNvPr>
          <p:cNvSpPr/>
          <p:nvPr/>
        </p:nvSpPr>
        <p:spPr>
          <a:xfrm>
            <a:off x="1483905" y="2338139"/>
            <a:ext cx="1290394" cy="160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팀 </a:t>
            </a:r>
            <a:r>
              <a:rPr lang="ko-KR" altLang="en-US" sz="600" dirty="0" err="1">
                <a:solidFill>
                  <a:schemeClr val="tx1"/>
                </a:solidFill>
              </a:rPr>
              <a:t>졸려컴퍼니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7A497C-9502-92CE-EB9D-6B09B38680F3}"/>
              </a:ext>
            </a:extLst>
          </p:cNvPr>
          <p:cNvSpPr/>
          <p:nvPr/>
        </p:nvSpPr>
        <p:spPr>
          <a:xfrm>
            <a:off x="1483904" y="2120436"/>
            <a:ext cx="1290394" cy="160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팀 </a:t>
            </a:r>
            <a:r>
              <a:rPr lang="ko-KR" altLang="en-US" sz="600" dirty="0" err="1">
                <a:solidFill>
                  <a:schemeClr val="tx1"/>
                </a:solidFill>
              </a:rPr>
              <a:t>집에갈래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84D5EA-7263-A4CE-CA3A-9BE085F9C8C2}"/>
              </a:ext>
            </a:extLst>
          </p:cNvPr>
          <p:cNvSpPr/>
          <p:nvPr/>
        </p:nvSpPr>
        <p:spPr>
          <a:xfrm>
            <a:off x="2152650" y="1466785"/>
            <a:ext cx="685802" cy="450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highlight>
                  <a:srgbClr val="FFFF00"/>
                </a:highlight>
              </a:rPr>
              <a:t>모집중인</a:t>
            </a:r>
            <a:r>
              <a:rPr lang="en-US" altLang="ko-KR" sz="7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700" dirty="0">
                <a:solidFill>
                  <a:schemeClr val="tx1"/>
                </a:solidFill>
                <a:highlight>
                  <a:srgbClr val="FFFF00"/>
                </a:highlight>
              </a:rPr>
              <a:t>팀 검색</a:t>
            </a:r>
            <a:endParaRPr lang="en-US" altLang="ko-KR" sz="7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4DC11D-D165-0168-4EC2-2A0DF0930956}"/>
              </a:ext>
            </a:extLst>
          </p:cNvPr>
          <p:cNvSpPr/>
          <p:nvPr/>
        </p:nvSpPr>
        <p:spPr>
          <a:xfrm>
            <a:off x="1461030" y="1466785"/>
            <a:ext cx="685802" cy="450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팀 모집하기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4EF64E-89FE-A3D4-6AFE-EBDB63CB3A39}"/>
              </a:ext>
            </a:extLst>
          </p:cNvPr>
          <p:cNvSpPr/>
          <p:nvPr/>
        </p:nvSpPr>
        <p:spPr>
          <a:xfrm>
            <a:off x="7384400" y="1473295"/>
            <a:ext cx="1373673" cy="25081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팀 파티</a:t>
            </a:r>
            <a:r>
              <a:rPr lang="en-US" altLang="ko-KR" sz="800" dirty="0">
                <a:solidFill>
                  <a:schemeClr val="tx1"/>
                </a:solidFill>
              </a:rPr>
              <a:t>_</a:t>
            </a:r>
            <a:r>
              <a:rPr lang="ko-KR" altLang="en-US" sz="800" dirty="0">
                <a:solidFill>
                  <a:schemeClr val="tx1"/>
                </a:solidFill>
              </a:rPr>
              <a:t>게임즈 </a:t>
            </a:r>
            <a:r>
              <a:rPr lang="ko-KR" altLang="en-US" sz="800" dirty="0" err="1">
                <a:solidFill>
                  <a:schemeClr val="tx1"/>
                </a:solidFill>
              </a:rPr>
              <a:t>모집중</a:t>
            </a:r>
            <a:r>
              <a:rPr lang="en-US" altLang="ko-KR" sz="800" dirty="0">
                <a:solidFill>
                  <a:schemeClr val="tx1"/>
                </a:solidFill>
              </a:rPr>
              <a:t>!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프로그래머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명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#Unity</a:t>
            </a:r>
          </a:p>
          <a:p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아트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명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#2D 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원화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FF"/>
                </a:highlight>
              </a:rPr>
              <a:t>#GIGDC 2024</a:t>
            </a:r>
            <a:endParaRPr lang="en-US" altLang="ko-KR" sz="1000" dirty="0">
              <a:solidFill>
                <a:schemeClr val="tx1"/>
              </a:solidFill>
              <a:highlight>
                <a:srgbClr val="00FFFF"/>
              </a:highlight>
            </a:endParaRPr>
          </a:p>
          <a:p>
            <a:endParaRPr lang="en-US" altLang="ko-KR" sz="1000" dirty="0">
              <a:solidFill>
                <a:schemeClr val="tx1"/>
              </a:solidFill>
              <a:highlight>
                <a:srgbClr val="00FFFF"/>
              </a:highlight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저희는 중세 풍의 카드게임을 개발할 예정입니다</a:t>
            </a:r>
            <a:r>
              <a:rPr lang="en-US" altLang="ko-KR" sz="600" dirty="0">
                <a:solidFill>
                  <a:schemeClr val="tx1"/>
                </a:solidFill>
              </a:rPr>
              <a:t>!</a:t>
            </a:r>
          </a:p>
          <a:p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이런 느낌의 게임이에요</a:t>
            </a:r>
            <a:r>
              <a:rPr lang="en-US" altLang="ko-KR" sz="600" dirty="0">
                <a:solidFill>
                  <a:schemeClr val="tx1"/>
                </a:solidFill>
              </a:rPr>
              <a:t>!</a:t>
            </a:r>
          </a:p>
          <a:p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96C64-9620-BA40-D5C5-FD932D7B8536}"/>
              </a:ext>
            </a:extLst>
          </p:cNvPr>
          <p:cNvSpPr/>
          <p:nvPr/>
        </p:nvSpPr>
        <p:spPr>
          <a:xfrm>
            <a:off x="7384400" y="3821129"/>
            <a:ext cx="516940" cy="160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신청하기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283F9D-94E0-7D4B-36F1-A6217B60D549}"/>
              </a:ext>
            </a:extLst>
          </p:cNvPr>
          <p:cNvSpPr/>
          <p:nvPr/>
        </p:nvSpPr>
        <p:spPr>
          <a:xfrm>
            <a:off x="8241133" y="3821129"/>
            <a:ext cx="516940" cy="160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dirty="0">
                <a:solidFill>
                  <a:schemeClr val="tx1"/>
                </a:solidFill>
              </a:rPr>
              <a:t>쪽지하기</a:t>
            </a:r>
          </a:p>
        </p:txBody>
      </p:sp>
      <p:pic>
        <p:nvPicPr>
          <p:cNvPr id="36" name="그림 35" descr="만화 영화, 스크린샷, PC 게임, 슬롯 머신이(가) 표시된 사진&#10;&#10;자동 생성된 설명">
            <a:extLst>
              <a:ext uri="{FF2B5EF4-FFF2-40B4-BE49-F238E27FC236}">
                <a16:creationId xmlns:a16="http://schemas.microsoft.com/office/drawing/2014/main" id="{04EFECA7-2A95-304B-1D48-CAC872AF6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131" y="3036871"/>
            <a:ext cx="1220177" cy="68670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55EE63E-B42A-E3D7-7A58-51E52E0E1F17}"/>
              </a:ext>
            </a:extLst>
          </p:cNvPr>
          <p:cNvSpPr/>
          <p:nvPr/>
        </p:nvSpPr>
        <p:spPr>
          <a:xfrm>
            <a:off x="9352513" y="1473295"/>
            <a:ext cx="1373673" cy="25081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팀 파티</a:t>
            </a:r>
            <a:r>
              <a:rPr lang="en-US" altLang="ko-KR" sz="800" dirty="0">
                <a:solidFill>
                  <a:schemeClr val="tx1"/>
                </a:solidFill>
              </a:rPr>
              <a:t>_</a:t>
            </a:r>
            <a:r>
              <a:rPr lang="ko-KR" altLang="en-US" sz="800" dirty="0">
                <a:solidFill>
                  <a:schemeClr val="tx1"/>
                </a:solidFill>
              </a:rPr>
              <a:t>게임즈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프로그래머 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00FF00"/>
                </a:highlight>
              </a:rPr>
              <a:t>명</a:t>
            </a:r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altLang="ko-KR" sz="600" dirty="0">
                <a:solidFill>
                  <a:schemeClr val="tx1"/>
                </a:solidFill>
                <a:highlight>
                  <a:srgbClr val="00FF00"/>
                </a:highlight>
              </a:rPr>
              <a:t>#Unity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>
                <a:solidFill>
                  <a:schemeClr val="tx1"/>
                </a:solidFill>
              </a:rPr>
              <a:t>로 참가</a:t>
            </a:r>
            <a:r>
              <a:rPr lang="en-US" altLang="ko-KR" sz="600" dirty="0">
                <a:solidFill>
                  <a:schemeClr val="tx1"/>
                </a:solidFill>
              </a:rPr>
              <a:t>!</a:t>
            </a:r>
          </a:p>
          <a:p>
            <a:endParaRPr lang="en-US" altLang="ko-KR" sz="6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내 신청서</a:t>
            </a:r>
            <a:endParaRPr lang="en-US" altLang="ko-KR" sz="600" dirty="0">
              <a:solidFill>
                <a:schemeClr val="tx1"/>
              </a:solidFill>
            </a:endParaRPr>
          </a:p>
          <a:p>
            <a:endParaRPr lang="en-US" altLang="ko-KR" sz="600" dirty="0" err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282188-912A-C676-170B-92C6DE890721}"/>
              </a:ext>
            </a:extLst>
          </p:cNvPr>
          <p:cNvSpPr/>
          <p:nvPr/>
        </p:nvSpPr>
        <p:spPr>
          <a:xfrm>
            <a:off x="9352513" y="2040275"/>
            <a:ext cx="1384274" cy="114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안녕하세요</a:t>
            </a:r>
            <a:r>
              <a:rPr lang="en-US" altLang="ko-KR" sz="600" dirty="0">
                <a:solidFill>
                  <a:schemeClr val="tx1"/>
                </a:solidFill>
              </a:rPr>
              <a:t>!</a:t>
            </a:r>
          </a:p>
          <a:p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en-US" altLang="ko-KR" sz="600" dirty="0">
                <a:solidFill>
                  <a:schemeClr val="tx1"/>
                </a:solidFill>
              </a:rPr>
              <a:t>Unity </a:t>
            </a:r>
            <a:r>
              <a:rPr lang="ko-KR" altLang="en-US" sz="600" dirty="0">
                <a:solidFill>
                  <a:schemeClr val="tx1"/>
                </a:solidFill>
              </a:rPr>
              <a:t>사용 가능한 프로그래머 김</a:t>
            </a:r>
            <a:r>
              <a:rPr lang="en-US" altLang="ko-KR" sz="600" dirty="0">
                <a:solidFill>
                  <a:schemeClr val="tx1"/>
                </a:solidFill>
              </a:rPr>
              <a:t>xx </a:t>
            </a:r>
            <a:r>
              <a:rPr lang="ko-KR" altLang="en-US" sz="600" dirty="0">
                <a:solidFill>
                  <a:schemeClr val="tx1"/>
                </a:solidFill>
              </a:rPr>
              <a:t>입니다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600" dirty="0">
                <a:solidFill>
                  <a:schemeClr val="tx1"/>
                </a:solidFill>
              </a:rPr>
              <a:t>2D</a:t>
            </a:r>
            <a:r>
              <a:rPr lang="ko-KR" altLang="en-US" sz="600" dirty="0">
                <a:solidFill>
                  <a:schemeClr val="tx1"/>
                </a:solidFill>
              </a:rPr>
              <a:t> 그림도 조금 할 수 있어요</a:t>
            </a:r>
            <a:r>
              <a:rPr lang="en-US" altLang="ko-KR" sz="600" dirty="0">
                <a:solidFill>
                  <a:schemeClr val="tx1"/>
                </a:solidFill>
              </a:rPr>
              <a:t>!</a:t>
            </a:r>
          </a:p>
          <a:p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수상</a:t>
            </a:r>
            <a:r>
              <a:rPr lang="en-US" altLang="ko-KR" sz="600" dirty="0">
                <a:solidFill>
                  <a:schemeClr val="tx1"/>
                </a:solidFill>
              </a:rPr>
              <a:t>/</a:t>
            </a:r>
            <a:r>
              <a:rPr lang="ko-KR" altLang="en-US" sz="600" dirty="0">
                <a:solidFill>
                  <a:schemeClr val="tx1"/>
                </a:solidFill>
              </a:rPr>
              <a:t>참가 이력</a:t>
            </a:r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en-US" altLang="ko-KR" sz="600" dirty="0">
                <a:solidFill>
                  <a:schemeClr val="tx1"/>
                </a:solidFill>
              </a:rPr>
              <a:t>  - GIGDC 2021 </a:t>
            </a:r>
            <a:r>
              <a:rPr lang="ko-KR" altLang="en-US" sz="600" dirty="0">
                <a:solidFill>
                  <a:schemeClr val="tx1"/>
                </a:solidFill>
              </a:rPr>
              <a:t>우수상 </a:t>
            </a:r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 err="1">
                <a:solidFill>
                  <a:schemeClr val="tx1"/>
                </a:solidFill>
              </a:rPr>
              <a:t>꿀잼게임</a:t>
            </a:r>
            <a:r>
              <a:rPr lang="en-US" altLang="ko-KR" sz="600" dirty="0">
                <a:solidFill>
                  <a:schemeClr val="tx1"/>
                </a:solidFill>
              </a:rPr>
              <a:t>”</a:t>
            </a:r>
          </a:p>
          <a:p>
            <a:r>
              <a:rPr lang="en-US" altLang="ko-KR" sz="600" dirty="0">
                <a:solidFill>
                  <a:schemeClr val="tx1"/>
                </a:solidFill>
              </a:rPr>
              <a:t>  - “</a:t>
            </a:r>
            <a:r>
              <a:rPr lang="ko-KR" altLang="en-US" sz="600" dirty="0">
                <a:solidFill>
                  <a:schemeClr val="tx1"/>
                </a:solidFill>
              </a:rPr>
              <a:t>재밌는 게임</a:t>
            </a:r>
            <a:r>
              <a:rPr lang="en-US" altLang="ko-KR" sz="600" dirty="0">
                <a:solidFill>
                  <a:schemeClr val="tx1"/>
                </a:solidFill>
              </a:rPr>
              <a:t>” </a:t>
            </a:r>
            <a:r>
              <a:rPr lang="ko-KR" altLang="en-US" sz="600" dirty="0">
                <a:solidFill>
                  <a:schemeClr val="tx1"/>
                </a:solidFill>
              </a:rPr>
              <a:t>개발 참여</a:t>
            </a:r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en-US" altLang="ko-KR" sz="600" dirty="0">
                <a:solidFill>
                  <a:schemeClr val="tx1"/>
                </a:solidFill>
              </a:rPr>
              <a:t>  - “</a:t>
            </a:r>
            <a:r>
              <a:rPr lang="ko-KR" altLang="en-US" sz="600" dirty="0">
                <a:solidFill>
                  <a:schemeClr val="tx1"/>
                </a:solidFill>
              </a:rPr>
              <a:t>다른 게임</a:t>
            </a:r>
            <a:r>
              <a:rPr lang="en-US" altLang="ko-KR" sz="600" dirty="0">
                <a:solidFill>
                  <a:schemeClr val="tx1"/>
                </a:solidFill>
              </a:rPr>
              <a:t>” </a:t>
            </a:r>
            <a:r>
              <a:rPr lang="ko-KR" altLang="en-US" sz="600" dirty="0">
                <a:solidFill>
                  <a:schemeClr val="tx1"/>
                </a:solidFill>
              </a:rPr>
              <a:t>개발 참여</a:t>
            </a:r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en-US" altLang="ko-KR" sz="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9EE32B3-4363-4B62-5B47-0F9465DAA5D0}"/>
              </a:ext>
            </a:extLst>
          </p:cNvPr>
          <p:cNvSpPr/>
          <p:nvPr/>
        </p:nvSpPr>
        <p:spPr>
          <a:xfrm>
            <a:off x="10577513" y="2040276"/>
            <a:ext cx="148673" cy="1361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CE4118-9CB0-0D95-63AD-BD1FC8ED9FD1}"/>
              </a:ext>
            </a:extLst>
          </p:cNvPr>
          <p:cNvSpPr txBox="1"/>
          <p:nvPr/>
        </p:nvSpPr>
        <p:spPr>
          <a:xfrm>
            <a:off x="10483987" y="1869897"/>
            <a:ext cx="37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6"/>
                </a:solidFill>
              </a:rPr>
              <a:t>V</a:t>
            </a:r>
            <a:endParaRPr lang="ko-KR" altLang="en-US" sz="800" b="1" dirty="0">
              <a:solidFill>
                <a:schemeClr val="accent6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4E30C1E-5785-B59C-B571-59FA4CE878CA}"/>
              </a:ext>
            </a:extLst>
          </p:cNvPr>
          <p:cNvSpPr/>
          <p:nvPr/>
        </p:nvSpPr>
        <p:spPr>
          <a:xfrm>
            <a:off x="9354337" y="3187332"/>
            <a:ext cx="1384274" cy="28504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새 신청서 작성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DEE322-0EE6-A518-6E91-FAAA4D291428}"/>
              </a:ext>
            </a:extLst>
          </p:cNvPr>
          <p:cNvSpPr/>
          <p:nvPr/>
        </p:nvSpPr>
        <p:spPr>
          <a:xfrm>
            <a:off x="9352513" y="3821129"/>
            <a:ext cx="516940" cy="160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>
                <a:solidFill>
                  <a:schemeClr val="tx1"/>
                </a:solidFill>
              </a:rPr>
              <a:t>뒤로가기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347B48-3227-AAB8-9759-936E0B3D35E4}"/>
              </a:ext>
            </a:extLst>
          </p:cNvPr>
          <p:cNvSpPr/>
          <p:nvPr/>
        </p:nvSpPr>
        <p:spPr>
          <a:xfrm>
            <a:off x="10139363" y="3819242"/>
            <a:ext cx="612147" cy="160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dirty="0">
                <a:solidFill>
                  <a:schemeClr val="tx1"/>
                </a:solidFill>
              </a:rPr>
              <a:t>신청서 전송</a:t>
            </a:r>
          </a:p>
        </p:txBody>
      </p:sp>
    </p:spTree>
    <p:extLst>
      <p:ext uri="{BB962C8B-B14F-4D97-AF65-F5344CB8AC3E}">
        <p14:creationId xmlns:p14="http://schemas.microsoft.com/office/powerpoint/2010/main" val="88485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5E66E8-337D-E586-88D6-05E9929D5B87}"/>
              </a:ext>
            </a:extLst>
          </p:cNvPr>
          <p:cNvGraphicFramePr>
            <a:graphicFrameLocks noGrp="1"/>
          </p:cNvGraphicFramePr>
          <p:nvPr/>
        </p:nvGraphicFramePr>
        <p:xfrm>
          <a:off x="1201020" y="850900"/>
          <a:ext cx="9789960" cy="5156200"/>
        </p:xfrm>
        <a:graphic>
          <a:graphicData uri="http://schemas.openxmlformats.org/drawingml/2006/table">
            <a:tbl>
              <a:tblPr/>
              <a:tblGrid>
                <a:gridCol w="1908867">
                  <a:extLst>
                    <a:ext uri="{9D8B030D-6E8A-4147-A177-3AD203B41FA5}">
                      <a16:colId xmlns:a16="http://schemas.microsoft.com/office/drawing/2014/main" val="1079363849"/>
                    </a:ext>
                  </a:extLst>
                </a:gridCol>
                <a:gridCol w="1947439">
                  <a:extLst>
                    <a:ext uri="{9D8B030D-6E8A-4147-A177-3AD203B41FA5}">
                      <a16:colId xmlns:a16="http://schemas.microsoft.com/office/drawing/2014/main" val="1085026264"/>
                    </a:ext>
                  </a:extLst>
                </a:gridCol>
                <a:gridCol w="2013753">
                  <a:extLst>
                    <a:ext uri="{9D8B030D-6E8A-4147-A177-3AD203B41FA5}">
                      <a16:colId xmlns:a16="http://schemas.microsoft.com/office/drawing/2014/main" val="155664543"/>
                    </a:ext>
                  </a:extLst>
                </a:gridCol>
                <a:gridCol w="1936892">
                  <a:extLst>
                    <a:ext uri="{9D8B030D-6E8A-4147-A177-3AD203B41FA5}">
                      <a16:colId xmlns:a16="http://schemas.microsoft.com/office/drawing/2014/main" val="2157948365"/>
                    </a:ext>
                  </a:extLst>
                </a:gridCol>
                <a:gridCol w="1983009">
                  <a:extLst>
                    <a:ext uri="{9D8B030D-6E8A-4147-A177-3AD203B41FA5}">
                      <a16:colId xmlns:a16="http://schemas.microsoft.com/office/drawing/2014/main" val="3731668294"/>
                    </a:ext>
                  </a:extLst>
                </a:gridCol>
              </a:tblGrid>
              <a:tr h="3675578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  </a:t>
                      </a:r>
                      <a:endParaRPr lang="ko-KR" altLang="en-US" sz="6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8362" marR="38362" marT="10961" marB="10961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960729"/>
                  </a:ext>
                </a:extLst>
              </a:tr>
              <a:tr h="1480622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위 그림을 파워포인트로 가져가서 작성해 주세요</a:t>
                      </a:r>
                      <a:r>
                        <a:rPr lang="en-US" altLang="ko-KR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...</a:t>
                      </a: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그리고</a:t>
                      </a:r>
                      <a:r>
                        <a:rPr lang="en-US" altLang="ko-KR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.. </a:t>
                      </a: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이곳은 세부적인 사항을 넣어주세요</a:t>
                      </a: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그리고</a:t>
                      </a:r>
                      <a:r>
                        <a:rPr lang="en-US" altLang="ko-KR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.. </a:t>
                      </a: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이곳은 세부적인 사항을 넣어주세요</a:t>
                      </a: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그리고</a:t>
                      </a:r>
                      <a:r>
                        <a:rPr lang="en-US" altLang="ko-KR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.. </a:t>
                      </a: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이곳은 세부적인 사항을 넣어주세요</a:t>
                      </a: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그리고</a:t>
                      </a:r>
                      <a:r>
                        <a:rPr lang="en-US" altLang="ko-KR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.. </a:t>
                      </a:r>
                      <a:r>
                        <a:rPr lang="ko-KR" altLang="en-US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이곳은 세부적인 사항을 넣어주세요</a:t>
                      </a: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64062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BBAC755-49E1-70D4-7765-63273CF0F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490" y="112117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6FFCB11-11AB-F86B-C1FB-8CA930E7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084" y="112117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4205C36-1963-415C-41AC-E11D521A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201" y="112117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77B07D35-0D86-00BB-116C-A160A6E1D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64" y="112117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BF6D055-F219-C1A2-22FC-A2C37267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38" y="112117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85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5E66E8-337D-E586-88D6-05E9929D5B87}"/>
              </a:ext>
            </a:extLst>
          </p:cNvPr>
          <p:cNvGraphicFramePr>
            <a:graphicFrameLocks noGrp="1"/>
          </p:cNvGraphicFramePr>
          <p:nvPr/>
        </p:nvGraphicFramePr>
        <p:xfrm>
          <a:off x="1201020" y="850900"/>
          <a:ext cx="9789960" cy="5156200"/>
        </p:xfrm>
        <a:graphic>
          <a:graphicData uri="http://schemas.openxmlformats.org/drawingml/2006/table">
            <a:tbl>
              <a:tblPr/>
              <a:tblGrid>
                <a:gridCol w="1908867">
                  <a:extLst>
                    <a:ext uri="{9D8B030D-6E8A-4147-A177-3AD203B41FA5}">
                      <a16:colId xmlns:a16="http://schemas.microsoft.com/office/drawing/2014/main" val="1079363849"/>
                    </a:ext>
                  </a:extLst>
                </a:gridCol>
                <a:gridCol w="1947439">
                  <a:extLst>
                    <a:ext uri="{9D8B030D-6E8A-4147-A177-3AD203B41FA5}">
                      <a16:colId xmlns:a16="http://schemas.microsoft.com/office/drawing/2014/main" val="1085026264"/>
                    </a:ext>
                  </a:extLst>
                </a:gridCol>
                <a:gridCol w="2013753">
                  <a:extLst>
                    <a:ext uri="{9D8B030D-6E8A-4147-A177-3AD203B41FA5}">
                      <a16:colId xmlns:a16="http://schemas.microsoft.com/office/drawing/2014/main" val="155664543"/>
                    </a:ext>
                  </a:extLst>
                </a:gridCol>
                <a:gridCol w="1936892">
                  <a:extLst>
                    <a:ext uri="{9D8B030D-6E8A-4147-A177-3AD203B41FA5}">
                      <a16:colId xmlns:a16="http://schemas.microsoft.com/office/drawing/2014/main" val="2157948365"/>
                    </a:ext>
                  </a:extLst>
                </a:gridCol>
                <a:gridCol w="1983009">
                  <a:extLst>
                    <a:ext uri="{9D8B030D-6E8A-4147-A177-3AD203B41FA5}">
                      <a16:colId xmlns:a16="http://schemas.microsoft.com/office/drawing/2014/main" val="3731668294"/>
                    </a:ext>
                  </a:extLst>
                </a:gridCol>
              </a:tblGrid>
              <a:tr h="3675578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  </a:t>
                      </a:r>
                      <a:endParaRPr lang="ko-KR" altLang="en-US" sz="6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8362" marR="38362" marT="10961" marB="10961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960729"/>
                  </a:ext>
                </a:extLst>
              </a:tr>
              <a:tr h="1480622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위 그림을 파워포인트로 가져가서 작성해 주세요</a:t>
                      </a:r>
                      <a:r>
                        <a:rPr lang="en-US" altLang="ko-KR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...</a:t>
                      </a: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그리고</a:t>
                      </a:r>
                      <a:r>
                        <a:rPr lang="en-US" altLang="ko-KR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.. </a:t>
                      </a: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이곳은 세부적인 사항을 넣어주세요</a:t>
                      </a: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그리고</a:t>
                      </a:r>
                      <a:r>
                        <a:rPr lang="en-US" altLang="ko-KR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.. </a:t>
                      </a: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이곳은 세부적인 사항을 넣어주세요</a:t>
                      </a: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그리고</a:t>
                      </a:r>
                      <a:r>
                        <a:rPr lang="en-US" altLang="ko-KR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.. </a:t>
                      </a: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이곳은 세부적인 사항을 넣어주세요</a:t>
                      </a: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그리고</a:t>
                      </a:r>
                      <a:r>
                        <a:rPr lang="en-US" altLang="ko-KR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.. </a:t>
                      </a:r>
                      <a:r>
                        <a:rPr lang="ko-KR" altLang="en-US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이곳은 세부적인 사항을 넣어주세요</a:t>
                      </a: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64062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BBAC755-49E1-70D4-7765-63273CF0F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490" y="112117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6FFCB11-11AB-F86B-C1FB-8CA930E7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084" y="112117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4205C36-1963-415C-41AC-E11D521A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201" y="112117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77B07D35-0D86-00BB-116C-A160A6E1D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64" y="112117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BF6D055-F219-C1A2-22FC-A2C37267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38" y="1121176"/>
            <a:ext cx="1658072" cy="3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45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5E66E8-337D-E586-88D6-05E9929D5B87}"/>
              </a:ext>
            </a:extLst>
          </p:cNvPr>
          <p:cNvGraphicFramePr>
            <a:graphicFrameLocks noGrp="1"/>
          </p:cNvGraphicFramePr>
          <p:nvPr/>
        </p:nvGraphicFramePr>
        <p:xfrm>
          <a:off x="14441" y="0"/>
          <a:ext cx="8088159" cy="4064000"/>
        </p:xfrm>
        <a:graphic>
          <a:graphicData uri="http://schemas.openxmlformats.org/drawingml/2006/table">
            <a:tbl>
              <a:tblPr/>
              <a:tblGrid>
                <a:gridCol w="1577046">
                  <a:extLst>
                    <a:ext uri="{9D8B030D-6E8A-4147-A177-3AD203B41FA5}">
                      <a16:colId xmlns:a16="http://schemas.microsoft.com/office/drawing/2014/main" val="1079363849"/>
                    </a:ext>
                  </a:extLst>
                </a:gridCol>
                <a:gridCol w="1608913">
                  <a:extLst>
                    <a:ext uri="{9D8B030D-6E8A-4147-A177-3AD203B41FA5}">
                      <a16:colId xmlns:a16="http://schemas.microsoft.com/office/drawing/2014/main" val="1085026264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5566454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157948365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731668294"/>
                    </a:ext>
                  </a:extLst>
                </a:gridCol>
              </a:tblGrid>
              <a:tr h="289700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  </a:t>
                      </a:r>
                      <a:endParaRPr lang="ko-KR" altLang="en-US" sz="6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8362" marR="38362" marT="10961" marB="10961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611" marR="52611" marT="26305" marB="26305"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960729"/>
                  </a:ext>
                </a:extLst>
              </a:tr>
              <a:tr h="116699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위 그림을 파워포인트로 가져가서 작성해 주세요</a:t>
                      </a:r>
                      <a:r>
                        <a:rPr lang="en-US" altLang="ko-KR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...</a:t>
                      </a: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그리고</a:t>
                      </a:r>
                      <a:r>
                        <a:rPr lang="en-US" altLang="ko-KR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.. </a:t>
                      </a: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이곳은 세부적인 사항을 넣어주세요</a:t>
                      </a: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그리고</a:t>
                      </a:r>
                      <a:r>
                        <a:rPr lang="en-US" altLang="ko-KR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.. </a:t>
                      </a: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이곳은 세부적인 사항을 넣어주세요</a:t>
                      </a: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그리고</a:t>
                      </a:r>
                      <a:r>
                        <a:rPr lang="en-US" altLang="ko-KR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.. </a:t>
                      </a:r>
                      <a:r>
                        <a:rPr lang="ko-KR" altLang="en-US" sz="6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이곳은 세부적인 사항을 넣어주세요</a:t>
                      </a: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그리고</a:t>
                      </a:r>
                      <a:r>
                        <a:rPr lang="en-US" altLang="ko-KR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.. </a:t>
                      </a:r>
                      <a:r>
                        <a:rPr lang="ko-KR" altLang="en-US" sz="600" b="0" i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이곳은 세부적인 사항을 넣어주세요</a:t>
                      </a:r>
                    </a:p>
                  </a:txBody>
                  <a:tcPr marL="38362" marR="38362" marT="10961" marB="10961" anchor="ctr">
                    <a:lnL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64062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BBAC755-49E1-70D4-7765-63273CF0F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6" y="119062"/>
            <a:ext cx="1306854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6FFCB11-11AB-F86B-C1FB-8CA930E7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25" y="119062"/>
            <a:ext cx="1306854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4205C36-1963-415C-41AC-E11D521A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45" y="119062"/>
            <a:ext cx="1306854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77B07D35-0D86-00BB-116C-A160A6E1D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00" y="119062"/>
            <a:ext cx="1306854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BF6D055-F219-C1A2-22FC-A2C37267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038" y="119062"/>
            <a:ext cx="1306854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2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638</Words>
  <Application>Microsoft Office PowerPoint</Application>
  <PresentationFormat>와이드스크린</PresentationFormat>
  <Paragraphs>200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한양신명조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영수 최</dc:creator>
  <cp:lastModifiedBy>영수 최</cp:lastModifiedBy>
  <cp:revision>7</cp:revision>
  <dcterms:created xsi:type="dcterms:W3CDTF">2024-04-30T11:57:55Z</dcterms:created>
  <dcterms:modified xsi:type="dcterms:W3CDTF">2024-04-30T17:55:22Z</dcterms:modified>
</cp:coreProperties>
</file>