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 varScale="1">
        <p:scale>
          <a:sx n="77" d="100"/>
          <a:sy n="77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C9A701-BECF-4E66-B1A9-0DDE51DF3C32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9E57F-108B-4D3D-9095-82CC90BED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1517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4EA0E-EAAE-4D3F-AFB4-8B0347A13ED6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42799C-6C35-42D0-BBEF-EEDB7E05D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47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7121-52D7-45D7-83AA-4372C345CB62}" type="datetime1">
              <a:rPr lang="ko-KR" altLang="en-US" smtClean="0"/>
              <a:t>2024-03-20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202034017 </a:t>
            </a:r>
            <a:r>
              <a:rPr lang="ko-KR" altLang="en-US" smtClean="0"/>
              <a:t>최영수 앱 기획 자료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5690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A6529-A132-4E5C-83A0-D1099610F41A}" type="datetime1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202034017 </a:t>
            </a:r>
            <a:r>
              <a:rPr lang="ko-KR" altLang="en-US" smtClean="0"/>
              <a:t>최영수 앱 기획 자료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507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36F7-CC86-4EBF-89EF-4F8C3793C16C}" type="datetime1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202034017 </a:t>
            </a:r>
            <a:r>
              <a:rPr lang="ko-KR" altLang="en-US" smtClean="0"/>
              <a:t>최영수 앱 기획 자료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161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45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B3F8-367B-44E7-A104-2C7D7A6AB900}" type="datetime1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 altLang="ko-KR" dirty="0" smtClean="0"/>
              <a:t>202034017 </a:t>
            </a:r>
            <a:r>
              <a:rPr lang="ko-KR" altLang="en-US" dirty="0" smtClean="0"/>
              <a:t>최영수 앱 기획 자료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3655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9C6E7-2034-4B02-851D-36DFC26C3E9E}" type="datetime1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202034017 </a:t>
            </a:r>
            <a:r>
              <a:rPr lang="ko-KR" altLang="en-US" smtClean="0"/>
              <a:t>최영수 앱 기획 자료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675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94B5-1083-4023-B860-A7D6B60AECB0}" type="datetime1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202034017 </a:t>
            </a:r>
            <a:r>
              <a:rPr lang="ko-KR" altLang="en-US" smtClean="0"/>
              <a:t>최영수 앱 기획 자료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300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655F-91EA-4219-9715-7A7BD09C898E}" type="datetime1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202034017 </a:t>
            </a:r>
            <a:r>
              <a:rPr lang="ko-KR" altLang="en-US" smtClean="0"/>
              <a:t>최영수 앱 기획 자료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193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3425-252E-4438-9174-228309ED25A6}" type="datetime1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202034017 </a:t>
            </a:r>
            <a:r>
              <a:rPr lang="ko-KR" altLang="en-US" smtClean="0"/>
              <a:t>최영수 앱 기획 자료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935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53CF-8C6C-4115-A6B7-E92A27B09C35}" type="datetime1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202034017 </a:t>
            </a:r>
            <a:r>
              <a:rPr lang="ko-KR" altLang="en-US" smtClean="0"/>
              <a:t>최영수 앱 기획 자료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938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59EF-7AC9-40C5-B2E3-812567DC8B97}" type="datetime1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202034017 </a:t>
            </a:r>
            <a:r>
              <a:rPr lang="ko-KR" altLang="en-US" smtClean="0"/>
              <a:t>최영수 앱 기획 자료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832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58F6-550B-4AB7-B8E8-E889E97A6024}" type="datetime1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202034017 </a:t>
            </a:r>
            <a:r>
              <a:rPr lang="ko-KR" altLang="en-US" smtClean="0"/>
              <a:t>최영수 앱 기획 자료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648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96CD8-19CA-4A88-B539-DF9B58F792E5}" type="datetime1">
              <a:rPr lang="ko-KR" altLang="en-US" smtClean="0"/>
              <a:t>2024-03-20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 altLang="ko-KR" dirty="0" smtClean="0"/>
              <a:t>202034017 </a:t>
            </a:r>
            <a:r>
              <a:rPr lang="ko-KR" altLang="en-US" dirty="0" smtClean="0"/>
              <a:t>최영수 앱 기획 자료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67119" y="6352488"/>
            <a:ext cx="24033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fld id="{88450DA5-2674-45C9-A461-EAD2254577B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슬라이드 번호 개체 틀 5"/>
          <p:cNvSpPr txBox="1">
            <a:spLocks/>
          </p:cNvSpPr>
          <p:nvPr userDrawn="1"/>
        </p:nvSpPr>
        <p:spPr>
          <a:xfrm>
            <a:off x="9010135" y="6352489"/>
            <a:ext cx="24033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/37</a:t>
            </a:r>
          </a:p>
        </p:txBody>
      </p:sp>
    </p:spTree>
    <p:extLst>
      <p:ext uri="{BB962C8B-B14F-4D97-AF65-F5344CB8AC3E}">
        <p14:creationId xmlns:p14="http://schemas.microsoft.com/office/powerpoint/2010/main" val="17388091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4"/>
          </a:solidFill>
          <a:latin typeface="D2Coding" panose="020B0609020101020101" pitchFamily="49" charset="-127"/>
          <a:ea typeface="D2Coding" panose="020B0609020101020101" pitchFamily="49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2">
              <a:lumMod val="20000"/>
              <a:lumOff val="80000"/>
            </a:schemeClr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2">
              <a:lumMod val="20000"/>
              <a:lumOff val="80000"/>
            </a:schemeClr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2">
              <a:lumMod val="20000"/>
              <a:lumOff val="80000"/>
            </a:schemeClr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20000"/>
              <a:lumOff val="80000"/>
            </a:schemeClr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20000"/>
              <a:lumOff val="80000"/>
            </a:schemeClr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2331" y="297225"/>
            <a:ext cx="9841163" cy="6560775"/>
          </a:xfrm>
          <a:prstGeom prst="rect">
            <a:avLst/>
          </a:prstGeom>
          <a:effectLst>
            <a:softEdge rad="1270000"/>
          </a:effec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153400" y="1043754"/>
            <a:ext cx="4628606" cy="1171712"/>
          </a:xfrm>
        </p:spPr>
        <p:txBody>
          <a:bodyPr/>
          <a:lstStyle/>
          <a:p>
            <a:r>
              <a:rPr lang="ko-KR" altLang="en-US" dirty="0" smtClean="0"/>
              <a:t>앱 이름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03762" y="3102381"/>
            <a:ext cx="5327881" cy="1655762"/>
          </a:xfrm>
        </p:spPr>
        <p:txBody>
          <a:bodyPr/>
          <a:lstStyle/>
          <a:p>
            <a:r>
              <a:rPr lang="ko-KR" altLang="en-US" dirty="0" smtClean="0"/>
              <a:t>개발 팀을 구하는</a:t>
            </a:r>
            <a:endParaRPr lang="en-US" altLang="ko-KR" dirty="0" smtClean="0"/>
          </a:p>
          <a:p>
            <a:r>
              <a:rPr lang="ko-KR" altLang="en-US" dirty="0" smtClean="0"/>
              <a:t>가장 쉬운 방법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202034017 </a:t>
            </a:r>
            <a:r>
              <a:rPr lang="ko-KR" altLang="en-US" dirty="0" smtClean="0"/>
              <a:t>최영수 앱 기획 자료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54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현황분석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타겟 설정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컨셉 도출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스토리보드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구현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프로모션 계획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향후 계획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202034017 </a:t>
            </a:r>
            <a:r>
              <a:rPr lang="ko-KR" altLang="en-US" smtClean="0"/>
              <a:t>최영수 앱 기획 자료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782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brigh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  <a:noFill/>
          <a:effectLst>
            <a:softEdge rad="1270000"/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4"/>
                </a:solidFill>
              </a:rPr>
              <a:t>현황분석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게임</a:t>
            </a:r>
            <a:r>
              <a:rPr lang="en-US" altLang="ko-KR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, </a:t>
            </a:r>
            <a:r>
              <a:rPr lang="ko-KR" altLang="en-US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앱 개발 현황</a:t>
            </a:r>
            <a:endParaRPr lang="en-US" altLang="ko-KR" b="1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공모전 팀 구하기 힘들다</a:t>
            </a:r>
            <a:endParaRPr lang="en-US" altLang="ko-KR" b="1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202034017 </a:t>
            </a:r>
            <a:r>
              <a:rPr lang="ko-KR" altLang="en-US" smtClean="0"/>
              <a:t>최영수 앱 기획 자료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378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현황분석</a:t>
            </a:r>
            <a:r>
              <a:rPr lang="en-US" altLang="ko-KR" sz="2800" dirty="0" smtClean="0"/>
              <a:t>_</a:t>
            </a:r>
            <a:r>
              <a:rPr lang="ko-KR" altLang="en-US" sz="2800" dirty="0" smtClean="0"/>
              <a:t>비즈니스 모델 캔버스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비즈니스 모델 캔버스 이미지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202034017 </a:t>
            </a:r>
            <a:r>
              <a:rPr lang="ko-KR" altLang="en-US" smtClean="0"/>
              <a:t>최영수 앱 기획 자료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117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현황분석</a:t>
            </a:r>
            <a:r>
              <a:rPr lang="en-US" altLang="ko-KR" sz="2800" dirty="0" smtClean="0"/>
              <a:t>_</a:t>
            </a:r>
            <a:r>
              <a:rPr lang="ko-KR" altLang="en-US" sz="2800" dirty="0" smtClean="0"/>
              <a:t>비즈니스 모델 캔버스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공모전 관련 자료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이미지</a:t>
            </a:r>
            <a:endParaRPr lang="en-US" altLang="ko-KR" dirty="0"/>
          </a:p>
          <a:p>
            <a:r>
              <a:rPr lang="ko-KR" altLang="en-US" dirty="0" smtClean="0"/>
              <a:t>내용은 팀으로 참가하는 경우 팀원 구성 설문</a:t>
            </a:r>
            <a:r>
              <a:rPr lang="en-US" altLang="ko-KR" dirty="0" smtClean="0"/>
              <a:t>? </a:t>
            </a:r>
            <a:r>
              <a:rPr lang="ko-KR" altLang="en-US" dirty="0" smtClean="0"/>
              <a:t>있으면 좋겠는데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기존 팀 구성의 문제점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ko-KR" altLang="en-US" dirty="0" smtClean="0"/>
              <a:t>공모전 참가 조건 여러가지 예시</a:t>
            </a:r>
            <a:r>
              <a:rPr lang="en-US" altLang="ko-KR" dirty="0" smtClean="0"/>
              <a:t>(</a:t>
            </a:r>
            <a:r>
              <a:rPr lang="ko-KR" altLang="en-US" dirty="0" smtClean="0"/>
              <a:t>팀 구성에 대한 필요성을 주장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202034017 </a:t>
            </a:r>
            <a:r>
              <a:rPr lang="ko-KR" altLang="en-US" dirty="0" smtClean="0"/>
              <a:t>최영수 앱 기획 자료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368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2coding only">
      <a:majorFont>
        <a:latin typeface="D2Coding"/>
        <a:ea typeface="D2Coding"/>
        <a:cs typeface=""/>
      </a:majorFont>
      <a:minorFont>
        <a:latin typeface="D2Coding"/>
        <a:ea typeface="D2Coding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</TotalTime>
  <Words>107</Words>
  <Application>Microsoft Office PowerPoint</Application>
  <PresentationFormat>와이드스크린</PresentationFormat>
  <Paragraphs>31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D2Coding</vt:lpstr>
      <vt:lpstr>맑은 고딕</vt:lpstr>
      <vt:lpstr>Arial</vt:lpstr>
      <vt:lpstr>1_Office 테마</vt:lpstr>
      <vt:lpstr>앱 이름</vt:lpstr>
      <vt:lpstr>목차</vt:lpstr>
      <vt:lpstr>현황분석</vt:lpstr>
      <vt:lpstr>현황분석_비즈니스 모델 캔버스</vt:lpstr>
      <vt:lpstr>현황분석_비즈니스 모델 캔버스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YUHAN</dc:creator>
  <cp:lastModifiedBy>YUHAN</cp:lastModifiedBy>
  <cp:revision>17</cp:revision>
  <dcterms:created xsi:type="dcterms:W3CDTF">2024-03-19T04:13:51Z</dcterms:created>
  <dcterms:modified xsi:type="dcterms:W3CDTF">2024-03-20T00:09:54Z</dcterms:modified>
</cp:coreProperties>
</file>