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6E10D-C9CD-4DE6-AA5C-F508AA91F13F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EA358D-4D77-4BBA-84A5-9A0280D4A4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216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85B7-4AE5-4F69-B591-0C52ECF45F30}" type="datetime1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202034017 </a:t>
            </a:r>
            <a:r>
              <a:rPr lang="ko-KR" altLang="en-US" dirty="0" smtClean="0"/>
              <a:t>최영수 앱 기획 자료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F5D7C-E2DC-414A-BBFB-98B004858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667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 anchorCtr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71616-2469-4292-918B-92EE87C17A41}" type="datetime1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F5D7C-E2DC-414A-BBFB-98B004858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220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DEF5-39C0-44B7-ACB1-E4DA65D90603}" type="datetime1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F5D7C-E2DC-414A-BBFB-98B004858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494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45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02D1-1DDD-4C5F-A560-D848F8B0A03E}" type="datetime1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F5D7C-E2DC-414A-BBFB-98B004858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025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30A40-B8E3-4B07-96B2-0A0496D85462}" type="datetime1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F5D7C-E2DC-414A-BBFB-98B004858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27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816A2-BD0B-48A6-8771-F61A12C2CCDC}" type="datetime1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F5D7C-E2DC-414A-BBFB-98B004858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506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9E17-C569-4517-AAF2-2753FE59427A}" type="datetime1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F5D7C-E2DC-414A-BBFB-98B004858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295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0635D-524B-4663-9BC9-C6ADC7E11725}" type="datetime1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F5D7C-E2DC-414A-BBFB-98B004858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39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D30BF-C775-450E-89AC-CB3CC697C266}" type="datetime1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F5D7C-E2DC-414A-BBFB-98B004858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909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EB9A9-3D6F-4323-868A-2073DCA9B7C7}" type="datetime1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F5D7C-E2DC-414A-BBFB-98B004858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090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B903-11A0-4F32-BEEA-8500AE50112F}" type="datetime1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F5D7C-E2DC-414A-BBFB-98B004858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580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B9CE5-2932-49D4-8C6B-AE2DEAF1F894}" type="datetime1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 altLang="ko-KR" dirty="0" smtClean="0"/>
              <a:t>202034017 </a:t>
            </a:r>
            <a:r>
              <a:rPr lang="ko-KR" altLang="en-US" dirty="0" smtClean="0"/>
              <a:t>최영수 앱 기획 자료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67119" y="6352488"/>
            <a:ext cx="24033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5D7C-E2DC-414A-BBFB-98B004858A3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슬라이드 번호 개체 틀 5"/>
          <p:cNvSpPr txBox="1">
            <a:spLocks/>
          </p:cNvSpPr>
          <p:nvPr/>
        </p:nvSpPr>
        <p:spPr>
          <a:xfrm>
            <a:off x="9010135" y="6352489"/>
            <a:ext cx="24033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/37</a:t>
            </a:r>
          </a:p>
        </p:txBody>
      </p:sp>
    </p:spTree>
    <p:extLst>
      <p:ext uri="{BB962C8B-B14F-4D97-AF65-F5344CB8AC3E}">
        <p14:creationId xmlns:p14="http://schemas.microsoft.com/office/powerpoint/2010/main" val="13531004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4"/>
          </a:solidFill>
          <a:latin typeface="D2Coding" panose="020B0609020101020101" pitchFamily="49" charset="-127"/>
          <a:ea typeface="D2Coding" panose="020B0609020101020101" pitchFamily="49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2">
              <a:lumMod val="20000"/>
              <a:lumOff val="80000"/>
            </a:schemeClr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2">
              <a:lumMod val="20000"/>
              <a:lumOff val="80000"/>
            </a:schemeClr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2">
              <a:lumMod val="20000"/>
              <a:lumOff val="80000"/>
            </a:schemeClr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20000"/>
              <a:lumOff val="80000"/>
            </a:schemeClr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20000"/>
              <a:lumOff val="80000"/>
            </a:schemeClr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143375" y="369932"/>
            <a:ext cx="3867150" cy="5819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F5D7C-E2DC-414A-BBFB-98B004858A36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860925" y="3669612"/>
            <a:ext cx="2432050" cy="307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 ID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860925" y="4250637"/>
            <a:ext cx="2432050" cy="307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 PW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5419725" y="1485900"/>
            <a:ext cx="1304925" cy="1304925"/>
          </a:xfrm>
          <a:prstGeom prst="ellipse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143375" y="6163185"/>
            <a:ext cx="3867150" cy="483499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/>
          <p:cNvSpPr/>
          <p:nvPr/>
        </p:nvSpPr>
        <p:spPr>
          <a:xfrm rot="16200000">
            <a:off x="7052739" y="6309301"/>
            <a:ext cx="225184" cy="19412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954109" y="6287848"/>
            <a:ext cx="233363" cy="2333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 rot="5400000">
            <a:off x="4847320" y="6301452"/>
            <a:ext cx="233364" cy="206155"/>
            <a:chOff x="4860924" y="6330259"/>
            <a:chExt cx="233364" cy="206155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4860925" y="6330259"/>
              <a:ext cx="233363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4860924" y="6408694"/>
              <a:ext cx="233363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4860925" y="6490695"/>
              <a:ext cx="233363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5588058" y="4822435"/>
            <a:ext cx="965464" cy="307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860925" y="5652152"/>
            <a:ext cx="965464" cy="307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회원가입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6325642" y="5652152"/>
            <a:ext cx="965464" cy="307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고객센터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01651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F5D7C-E2DC-414A-BBFB-98B004858A36}" type="slidenum">
              <a:rPr lang="ko-KR" altLang="en-US" smtClean="0"/>
              <a:t>2</a:t>
            </a:fld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3226760" y="258298"/>
            <a:ext cx="3867150" cy="6276752"/>
            <a:chOff x="3226760" y="258298"/>
            <a:chExt cx="3867150" cy="6276752"/>
          </a:xfrm>
        </p:grpSpPr>
        <p:sp>
          <p:nvSpPr>
            <p:cNvPr id="19" name="직사각형 18"/>
            <p:cNvSpPr/>
            <p:nvPr/>
          </p:nvSpPr>
          <p:spPr>
            <a:xfrm>
              <a:off x="3226760" y="258298"/>
              <a:ext cx="3867150" cy="58197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226760" y="6051551"/>
              <a:ext cx="3867150" cy="483499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이등변 삼각형 20"/>
            <p:cNvSpPr/>
            <p:nvPr/>
          </p:nvSpPr>
          <p:spPr>
            <a:xfrm rot="16200000">
              <a:off x="6145649" y="6197667"/>
              <a:ext cx="225184" cy="194124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5037494" y="6176214"/>
              <a:ext cx="233363" cy="2333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" name="그룹 26"/>
            <p:cNvGrpSpPr/>
            <p:nvPr/>
          </p:nvGrpSpPr>
          <p:grpSpPr>
            <a:xfrm rot="5400000">
              <a:off x="3930705" y="6189818"/>
              <a:ext cx="233364" cy="206155"/>
              <a:chOff x="4860924" y="6330259"/>
              <a:chExt cx="233364" cy="206155"/>
            </a:xfrm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4860925" y="6330259"/>
                <a:ext cx="233363" cy="4571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>
                <a:off x="4860924" y="6408694"/>
                <a:ext cx="233363" cy="4571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모서리가 둥근 직사각형 29"/>
              <p:cNvSpPr/>
              <p:nvPr/>
            </p:nvSpPr>
            <p:spPr>
              <a:xfrm>
                <a:off x="4860925" y="6490695"/>
                <a:ext cx="233363" cy="4571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7028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마_1.2thm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2coding only">
      <a:majorFont>
        <a:latin typeface="D2Coding"/>
        <a:ea typeface="D2Coding"/>
        <a:cs typeface=""/>
      </a:majorFont>
      <a:minorFont>
        <a:latin typeface="D2Coding"/>
        <a:ea typeface="D2Coding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테마_1.2thmx" id="{21DA63C0-A416-44B5-8C99-472329298695}" vid="{8C7AD456-028E-41A9-A6C7-AEE824DC8FE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테마_1.2thmx</Template>
  <TotalTime>232</TotalTime>
  <Words>12</Words>
  <Application>Microsoft Office PowerPoint</Application>
  <PresentationFormat>와이드스크린</PresentationFormat>
  <Paragraphs>10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D2Coding</vt:lpstr>
      <vt:lpstr>맑은 고딕</vt:lpstr>
      <vt:lpstr>Arial</vt:lpstr>
      <vt:lpstr>테마_1.2thmx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앱 이름</dc:title>
  <dc:creator>YUHAN</dc:creator>
  <cp:lastModifiedBy>YUHAN</cp:lastModifiedBy>
  <cp:revision>9</cp:revision>
  <dcterms:created xsi:type="dcterms:W3CDTF">2024-03-19T05:12:07Z</dcterms:created>
  <dcterms:modified xsi:type="dcterms:W3CDTF">2024-04-23T06:48:39Z</dcterms:modified>
</cp:coreProperties>
</file>