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8" d="100"/>
          <a:sy n="88" d="100"/>
        </p:scale>
        <p:origin x="612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FBF71-209D-49F1-A83D-A1CDBA7027A7}" type="datetimeFigureOut">
              <a:rPr lang="sv-SE" smtClean="0"/>
              <a:t>2016-09-28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770B9-AF1F-417B-81A4-3A13B6CF687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368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FBF71-209D-49F1-A83D-A1CDBA7027A7}" type="datetimeFigureOut">
              <a:rPr lang="sv-SE" smtClean="0"/>
              <a:t>2016-09-28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770B9-AF1F-417B-81A4-3A13B6CF687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79739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FBF71-209D-49F1-A83D-A1CDBA7027A7}" type="datetimeFigureOut">
              <a:rPr lang="sv-SE" smtClean="0"/>
              <a:t>2016-09-28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770B9-AF1F-417B-81A4-3A13B6CF687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75034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FBF71-209D-49F1-A83D-A1CDBA7027A7}" type="datetimeFigureOut">
              <a:rPr lang="sv-SE" smtClean="0"/>
              <a:t>2016-09-28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770B9-AF1F-417B-81A4-3A13B6CF687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61236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FBF71-209D-49F1-A83D-A1CDBA7027A7}" type="datetimeFigureOut">
              <a:rPr lang="sv-SE" smtClean="0"/>
              <a:t>2016-09-28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770B9-AF1F-417B-81A4-3A13B6CF687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3370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FBF71-209D-49F1-A83D-A1CDBA7027A7}" type="datetimeFigureOut">
              <a:rPr lang="sv-SE" smtClean="0"/>
              <a:t>2016-09-28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770B9-AF1F-417B-81A4-3A13B6CF687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34963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FBF71-209D-49F1-A83D-A1CDBA7027A7}" type="datetimeFigureOut">
              <a:rPr lang="sv-SE" smtClean="0"/>
              <a:t>2016-09-28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770B9-AF1F-417B-81A4-3A13B6CF687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99021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FBF71-209D-49F1-A83D-A1CDBA7027A7}" type="datetimeFigureOut">
              <a:rPr lang="sv-SE" smtClean="0"/>
              <a:t>2016-09-28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770B9-AF1F-417B-81A4-3A13B6CF687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04575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FBF71-209D-49F1-A83D-A1CDBA7027A7}" type="datetimeFigureOut">
              <a:rPr lang="sv-SE" smtClean="0"/>
              <a:t>2016-09-28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770B9-AF1F-417B-81A4-3A13B6CF687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89801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FBF71-209D-49F1-A83D-A1CDBA7027A7}" type="datetimeFigureOut">
              <a:rPr lang="sv-SE" smtClean="0"/>
              <a:t>2016-09-28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770B9-AF1F-417B-81A4-3A13B6CF687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43983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FBF71-209D-49F1-A83D-A1CDBA7027A7}" type="datetimeFigureOut">
              <a:rPr lang="sv-SE" smtClean="0"/>
              <a:t>2016-09-28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770B9-AF1F-417B-81A4-3A13B6CF687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91317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FBF71-209D-49F1-A83D-A1CDBA7027A7}" type="datetimeFigureOut">
              <a:rPr lang="sv-SE" smtClean="0"/>
              <a:t>2016-09-28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770B9-AF1F-417B-81A4-3A13B6CF687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10254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/>
              <a:t>Coding</a:t>
            </a:r>
            <a:r>
              <a:rPr lang="sv-SE" dirty="0"/>
              <a:t> Dojo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43489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Webbservices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098100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Webbservices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Vad är webbservices</a:t>
            </a:r>
          </a:p>
        </p:txBody>
      </p:sp>
    </p:spTree>
    <p:extLst>
      <p:ext uri="{BB962C8B-B14F-4D97-AF65-F5344CB8AC3E}">
        <p14:creationId xmlns:p14="http://schemas.microsoft.com/office/powerpoint/2010/main" val="1933514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REST - </a:t>
            </a:r>
            <a:r>
              <a:rPr lang="sv-SE" dirty="0" err="1"/>
              <a:t>Representational</a:t>
            </a:r>
            <a:r>
              <a:rPr lang="sv-SE" dirty="0"/>
              <a:t> </a:t>
            </a:r>
            <a:r>
              <a:rPr lang="sv-SE" dirty="0" err="1"/>
              <a:t>state</a:t>
            </a:r>
            <a:r>
              <a:rPr lang="sv-SE" dirty="0"/>
              <a:t> transfer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42877"/>
          </a:xfrm>
        </p:spPr>
        <p:txBody>
          <a:bodyPr/>
          <a:lstStyle/>
          <a:p>
            <a:r>
              <a:rPr lang="sv-SE" dirty="0"/>
              <a:t>Målet:</a:t>
            </a:r>
          </a:p>
          <a:p>
            <a:pPr lvl="1"/>
            <a:r>
              <a:rPr lang="sv-SE" dirty="0"/>
              <a:t>En arkitektur för att göra tjänster med bra prestanda, pålitlighet och skalbarhet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3742661"/>
            <a:ext cx="811264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2800" dirty="0"/>
              <a:t>Hur?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v-SE" sz="2800" dirty="0"/>
              <a:t>Stateless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v-SE" sz="2800" dirty="0" err="1"/>
              <a:t>Cachning</a:t>
            </a:r>
            <a:endParaRPr lang="sv-SE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v-SE" sz="2800" dirty="0"/>
              <a:t>Enhetligt kommunikationsgränssnitt</a:t>
            </a:r>
          </a:p>
        </p:txBody>
      </p:sp>
    </p:spTree>
    <p:extLst>
      <p:ext uri="{BB962C8B-B14F-4D97-AF65-F5344CB8AC3E}">
        <p14:creationId xmlns:p14="http://schemas.microsoft.com/office/powerpoint/2010/main" val="9897764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Kommunikationen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v-SE" dirty="0"/>
              <a:t>Entiteter som representeras av </a:t>
            </a:r>
            <a:r>
              <a:rPr lang="sv-SE" dirty="0" err="1"/>
              <a:t>URLen</a:t>
            </a:r>
            <a:endParaRPr lang="sv-SE" dirty="0"/>
          </a:p>
          <a:p>
            <a:pPr lvl="1"/>
            <a:r>
              <a:rPr lang="sv-SE" dirty="0"/>
              <a:t>T.ex. /</a:t>
            </a:r>
            <a:r>
              <a:rPr lang="sv-SE" dirty="0" err="1"/>
              <a:t>api</a:t>
            </a:r>
            <a:r>
              <a:rPr lang="sv-SE" dirty="0"/>
              <a:t>/</a:t>
            </a:r>
            <a:r>
              <a:rPr lang="sv-SE" dirty="0" err="1"/>
              <a:t>players</a:t>
            </a:r>
            <a:endParaRPr lang="sv-SE" dirty="0"/>
          </a:p>
          <a:p>
            <a:pPr lvl="1"/>
            <a:endParaRPr lang="sv-SE" dirty="0"/>
          </a:p>
          <a:p>
            <a:r>
              <a:rPr lang="sv-SE" dirty="0"/>
              <a:t>Använder http-protokollet</a:t>
            </a:r>
          </a:p>
          <a:p>
            <a:pPr lvl="1"/>
            <a:endParaRPr lang="sv-SE" dirty="0"/>
          </a:p>
          <a:p>
            <a:r>
              <a:rPr lang="sv-SE" dirty="0" err="1"/>
              <a:t>Json</a:t>
            </a:r>
            <a:r>
              <a:rPr lang="sv-SE" dirty="0"/>
              <a:t> (man kan köra </a:t>
            </a:r>
            <a:r>
              <a:rPr lang="sv-SE" dirty="0" err="1"/>
              <a:t>xml</a:t>
            </a:r>
            <a:r>
              <a:rPr lang="sv-SE" dirty="0"/>
              <a:t> och html)</a:t>
            </a:r>
          </a:p>
          <a:p>
            <a:pPr lvl="1"/>
            <a:r>
              <a:rPr lang="sv-SE" dirty="0"/>
              <a:t>  { </a:t>
            </a:r>
          </a:p>
          <a:p>
            <a:pPr marL="914400" lvl="2" indent="0">
              <a:buNone/>
            </a:pPr>
            <a:r>
              <a:rPr lang="sv-SE" dirty="0"/>
              <a:t>  ”Id”: 1,</a:t>
            </a:r>
            <a:br>
              <a:rPr lang="sv-SE" dirty="0"/>
            </a:br>
            <a:r>
              <a:rPr lang="sv-SE" dirty="0"/>
              <a:t>  ”club”: { </a:t>
            </a:r>
            <a:br>
              <a:rPr lang="sv-SE" dirty="0"/>
            </a:br>
            <a:r>
              <a:rPr lang="sv-SE" dirty="0"/>
              <a:t>    ”</a:t>
            </a:r>
            <a:r>
              <a:rPr lang="sv-SE" dirty="0" err="1"/>
              <a:t>name</a:t>
            </a:r>
            <a:r>
              <a:rPr lang="sv-SE" dirty="0"/>
              <a:t>”: ”Manchester United”</a:t>
            </a:r>
            <a:br>
              <a:rPr lang="sv-SE" dirty="0"/>
            </a:br>
            <a:r>
              <a:rPr lang="sv-SE" dirty="0"/>
              <a:t>  },</a:t>
            </a:r>
            <a:br>
              <a:rPr lang="sv-SE" dirty="0"/>
            </a:br>
            <a:r>
              <a:rPr lang="sv-SE" dirty="0"/>
              <a:t>  ”</a:t>
            </a:r>
            <a:r>
              <a:rPr lang="sv-SE" dirty="0" err="1"/>
              <a:t>nationality</a:t>
            </a:r>
            <a:r>
              <a:rPr lang="sv-SE" dirty="0"/>
              <a:t>”: ”SWE”,</a:t>
            </a:r>
            <a:br>
              <a:rPr lang="sv-SE" dirty="0"/>
            </a:br>
            <a:r>
              <a:rPr lang="sv-SE" dirty="0"/>
              <a:t>  ”</a:t>
            </a:r>
            <a:r>
              <a:rPr lang="sv-SE" dirty="0" err="1"/>
              <a:t>Name</a:t>
            </a:r>
            <a:r>
              <a:rPr lang="sv-SE" dirty="0"/>
              <a:t>”: ??????????</a:t>
            </a:r>
          </a:p>
          <a:p>
            <a:pPr marL="914400" lvl="2" indent="0">
              <a:buNone/>
            </a:pPr>
            <a:r>
              <a:rPr lang="sv-SE" dirty="0"/>
              <a:t>}</a:t>
            </a:r>
          </a:p>
          <a:p>
            <a:pPr marL="914400" lvl="2" indent="0">
              <a:buNone/>
            </a:pPr>
            <a:br>
              <a:rPr lang="sv-SE" dirty="0"/>
            </a:br>
            <a:br>
              <a:rPr lang="sv-SE" dirty="0"/>
            </a:br>
            <a:r>
              <a:rPr lang="sv-SE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849978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Kommunikationen p2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v-SE" dirty="0"/>
              <a:t>http-verb</a:t>
            </a:r>
          </a:p>
          <a:p>
            <a:pPr lvl="1"/>
            <a:r>
              <a:rPr lang="sv-SE" dirty="0"/>
              <a:t>GET – Visa entiteter</a:t>
            </a:r>
            <a:br>
              <a:rPr lang="sv-SE" dirty="0"/>
            </a:br>
            <a:r>
              <a:rPr lang="sv-SE" dirty="0"/>
              <a:t>t.ex. GET /</a:t>
            </a:r>
            <a:r>
              <a:rPr lang="sv-SE" dirty="0" err="1"/>
              <a:t>api</a:t>
            </a:r>
            <a:r>
              <a:rPr lang="sv-SE" dirty="0"/>
              <a:t>/teams, listar teams</a:t>
            </a:r>
          </a:p>
          <a:p>
            <a:pPr marL="457200" lvl="1" indent="0">
              <a:buNone/>
            </a:pPr>
            <a:r>
              <a:rPr lang="sv-SE" dirty="0"/>
              <a:t>	     GET /</a:t>
            </a:r>
            <a:r>
              <a:rPr lang="sv-SE" dirty="0" err="1"/>
              <a:t>api</a:t>
            </a:r>
            <a:r>
              <a:rPr lang="sv-SE" dirty="0"/>
              <a:t>/teams/1, visar team med id 1</a:t>
            </a:r>
            <a:br>
              <a:rPr lang="sv-SE" dirty="0"/>
            </a:br>
            <a:endParaRPr lang="sv-SE" dirty="0"/>
          </a:p>
          <a:p>
            <a:pPr lvl="1"/>
            <a:r>
              <a:rPr lang="sv-SE" dirty="0"/>
              <a:t>POST – Skapar en ny entitet</a:t>
            </a:r>
            <a:br>
              <a:rPr lang="sv-SE" dirty="0"/>
            </a:br>
            <a:r>
              <a:rPr lang="sv-SE" sz="1900" dirty="0"/>
              <a:t>	   POST /</a:t>
            </a:r>
            <a:r>
              <a:rPr lang="sv-SE" sz="1900" dirty="0" err="1"/>
              <a:t>api</a:t>
            </a:r>
            <a:r>
              <a:rPr lang="sv-SE" sz="1900" dirty="0"/>
              <a:t>/teams { ’</a:t>
            </a:r>
            <a:r>
              <a:rPr lang="sv-SE" sz="1900" dirty="0" err="1"/>
              <a:t>name</a:t>
            </a:r>
            <a:r>
              <a:rPr lang="sv-SE" sz="1900" dirty="0"/>
              <a:t>’: ’Manchester United’,  ’</a:t>
            </a:r>
            <a:r>
              <a:rPr lang="sv-SE" sz="1900" dirty="0" err="1"/>
              <a:t>shortname</a:t>
            </a:r>
            <a:r>
              <a:rPr lang="sv-SE" sz="1900" dirty="0"/>
              <a:t>’: ’</a:t>
            </a:r>
            <a:r>
              <a:rPr lang="sv-SE" sz="1900" dirty="0" err="1"/>
              <a:t>ManUtd</a:t>
            </a:r>
            <a:r>
              <a:rPr lang="sv-SE" sz="1900" dirty="0"/>
              <a:t>’}</a:t>
            </a:r>
            <a:br>
              <a:rPr lang="sv-SE" sz="1900" dirty="0"/>
            </a:br>
            <a:endParaRPr lang="sv-SE" dirty="0"/>
          </a:p>
          <a:p>
            <a:pPr lvl="1"/>
            <a:r>
              <a:rPr lang="sv-SE" dirty="0"/>
              <a:t>PUT – Ersätter hela entiteten med en ny entitet som man skickar.</a:t>
            </a:r>
            <a:br>
              <a:rPr lang="sv-SE" dirty="0"/>
            </a:br>
            <a:r>
              <a:rPr lang="sv-SE" sz="1800" dirty="0"/>
              <a:t> 	       PUT /</a:t>
            </a:r>
            <a:r>
              <a:rPr lang="sv-SE" sz="1800" dirty="0" err="1"/>
              <a:t>api</a:t>
            </a:r>
            <a:r>
              <a:rPr lang="sv-SE" sz="1800" dirty="0"/>
              <a:t>/teams/1 med { ’</a:t>
            </a:r>
            <a:r>
              <a:rPr lang="sv-SE" sz="1800" dirty="0" err="1"/>
              <a:t>name</a:t>
            </a:r>
            <a:r>
              <a:rPr lang="sv-SE" sz="1800" dirty="0"/>
              <a:t>’: ’Manchester United’, ’</a:t>
            </a:r>
            <a:r>
              <a:rPr lang="sv-SE" sz="1800" dirty="0" err="1"/>
              <a:t>shortname</a:t>
            </a:r>
            <a:r>
              <a:rPr lang="sv-SE" sz="1800" dirty="0"/>
              <a:t>’: ’MANU’ } byter namn på laget med id 1</a:t>
            </a:r>
            <a:endParaRPr lang="sv-SE" dirty="0"/>
          </a:p>
          <a:p>
            <a:pPr marL="457200" lvl="1" indent="0">
              <a:buNone/>
            </a:pPr>
            <a:endParaRPr lang="sv-SE" dirty="0"/>
          </a:p>
          <a:p>
            <a:pPr lvl="1"/>
            <a:r>
              <a:rPr lang="sv-SE" dirty="0"/>
              <a:t>PATCH – Ersätter delar av ett objekt</a:t>
            </a:r>
            <a:br>
              <a:rPr lang="sv-SE" dirty="0"/>
            </a:br>
            <a:r>
              <a:rPr lang="sv-SE" sz="1900" dirty="0"/>
              <a:t> 	       PATCH /</a:t>
            </a:r>
            <a:r>
              <a:rPr lang="sv-SE" sz="1900" dirty="0" err="1"/>
              <a:t>api</a:t>
            </a:r>
            <a:r>
              <a:rPr lang="sv-SE" sz="1900" dirty="0"/>
              <a:t>/teams/1 med {’</a:t>
            </a:r>
            <a:r>
              <a:rPr lang="sv-SE" sz="1900" dirty="0" err="1"/>
              <a:t>shortname</a:t>
            </a:r>
            <a:r>
              <a:rPr lang="sv-SE" sz="1900" dirty="0"/>
              <a:t>’: ’MANUTD’ } byter namn på laget med id 1</a:t>
            </a:r>
            <a:br>
              <a:rPr lang="sv-SE" sz="1900" dirty="0"/>
            </a:br>
            <a:endParaRPr lang="sv-SE" dirty="0"/>
          </a:p>
          <a:p>
            <a:pPr lvl="1"/>
            <a:r>
              <a:rPr lang="sv-SE" dirty="0"/>
              <a:t>DELETE – tar bort - DELETE /</a:t>
            </a:r>
            <a:r>
              <a:rPr lang="sv-SE" dirty="0" err="1"/>
              <a:t>api</a:t>
            </a:r>
            <a:r>
              <a:rPr lang="sv-SE" dirty="0"/>
              <a:t>/teams/2</a:t>
            </a:r>
          </a:p>
          <a:p>
            <a:pPr marL="914400" lvl="2" indent="0">
              <a:buNone/>
            </a:pPr>
            <a:r>
              <a:rPr lang="sv-SE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266718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Kommunikation p3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Content-type</a:t>
            </a:r>
            <a:endParaRPr lang="sv-SE" dirty="0"/>
          </a:p>
          <a:p>
            <a:r>
              <a:rPr lang="sv-SE" dirty="0"/>
              <a:t>Status </a:t>
            </a:r>
            <a:r>
              <a:rPr lang="sv-SE" dirty="0" err="1"/>
              <a:t>codes</a:t>
            </a:r>
            <a:r>
              <a:rPr lang="sv-SE" dirty="0"/>
              <a:t> t.ex. </a:t>
            </a:r>
            <a:br>
              <a:rPr lang="sv-SE" dirty="0"/>
            </a:br>
            <a:r>
              <a:rPr lang="sv-SE" dirty="0"/>
              <a:t>200 = ok</a:t>
            </a:r>
            <a:br>
              <a:rPr lang="sv-SE" dirty="0"/>
            </a:br>
            <a:r>
              <a:rPr lang="sv-SE" dirty="0"/>
              <a:t>201 = new </a:t>
            </a:r>
            <a:r>
              <a:rPr lang="sv-SE" dirty="0" err="1"/>
              <a:t>created</a:t>
            </a:r>
            <a:r>
              <a:rPr lang="sv-SE" dirty="0"/>
              <a:t> </a:t>
            </a:r>
            <a:r>
              <a:rPr lang="sv-SE" dirty="0" err="1"/>
              <a:t>resource</a:t>
            </a:r>
            <a:br>
              <a:rPr lang="sv-SE" dirty="0"/>
            </a:br>
            <a:r>
              <a:rPr lang="sv-SE" dirty="0"/>
              <a:t>404 = not </a:t>
            </a:r>
            <a:r>
              <a:rPr lang="sv-SE" dirty="0" err="1"/>
              <a:t>found</a:t>
            </a:r>
            <a:br>
              <a:rPr lang="sv-SE" dirty="0"/>
            </a:br>
            <a:r>
              <a:rPr lang="sv-SE" dirty="0"/>
              <a:t>500 = </a:t>
            </a:r>
            <a:r>
              <a:rPr lang="sv-SE" dirty="0" err="1"/>
              <a:t>internal</a:t>
            </a:r>
            <a:r>
              <a:rPr lang="sv-SE" dirty="0"/>
              <a:t> server </a:t>
            </a:r>
            <a:r>
              <a:rPr lang="sv-SE" dirty="0" err="1"/>
              <a:t>error</a:t>
            </a:r>
            <a:endParaRPr lang="sv-SE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796381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Inte CRUD för webbservices!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Andra exempel! </a:t>
            </a:r>
            <a:r>
              <a:rPr lang="sv-SE" sz="2000" dirty="0"/>
              <a:t>(</a:t>
            </a:r>
            <a:r>
              <a:rPr lang="sv-SE" sz="2000" dirty="0" err="1"/>
              <a:t>player</a:t>
            </a:r>
            <a:r>
              <a:rPr lang="sv-SE" sz="2000" dirty="0"/>
              <a:t> har många teams)</a:t>
            </a:r>
          </a:p>
          <a:p>
            <a:pPr lvl="1"/>
            <a:r>
              <a:rPr lang="sv-SE" dirty="0"/>
              <a:t>GET /</a:t>
            </a:r>
            <a:r>
              <a:rPr lang="sv-SE" dirty="0" err="1"/>
              <a:t>api</a:t>
            </a:r>
            <a:r>
              <a:rPr lang="sv-SE" dirty="0"/>
              <a:t>/</a:t>
            </a:r>
            <a:r>
              <a:rPr lang="sv-SE" dirty="0" err="1"/>
              <a:t>teams?sport</a:t>
            </a:r>
            <a:r>
              <a:rPr lang="sv-SE" dirty="0"/>
              <a:t>=</a:t>
            </a:r>
            <a:r>
              <a:rPr lang="sv-SE" dirty="0" err="1"/>
              <a:t>football</a:t>
            </a:r>
            <a:endParaRPr lang="sv-SE" dirty="0"/>
          </a:p>
          <a:p>
            <a:pPr lvl="1"/>
            <a:r>
              <a:rPr lang="sv-SE" dirty="0"/>
              <a:t>GET /</a:t>
            </a:r>
            <a:r>
              <a:rPr lang="sv-SE" dirty="0" err="1"/>
              <a:t>api</a:t>
            </a:r>
            <a:r>
              <a:rPr lang="sv-SE" dirty="0"/>
              <a:t>/</a:t>
            </a:r>
            <a:r>
              <a:rPr lang="sv-SE" dirty="0" err="1"/>
              <a:t>teams?sort</a:t>
            </a:r>
            <a:r>
              <a:rPr lang="sv-SE" dirty="0"/>
              <a:t>=-</a:t>
            </a:r>
            <a:r>
              <a:rPr lang="sv-SE" dirty="0" err="1"/>
              <a:t>name,league</a:t>
            </a:r>
            <a:endParaRPr lang="sv-SE" dirty="0"/>
          </a:p>
          <a:p>
            <a:pPr lvl="1"/>
            <a:r>
              <a:rPr lang="sv-SE" dirty="0"/>
              <a:t>GET /</a:t>
            </a:r>
            <a:r>
              <a:rPr lang="sv-SE" dirty="0" err="1"/>
              <a:t>api</a:t>
            </a:r>
            <a:r>
              <a:rPr lang="sv-SE" dirty="0"/>
              <a:t>/</a:t>
            </a:r>
            <a:r>
              <a:rPr lang="sv-SE" dirty="0" err="1"/>
              <a:t>players</a:t>
            </a:r>
            <a:r>
              <a:rPr lang="sv-SE" dirty="0"/>
              <a:t>/3/teams</a:t>
            </a:r>
          </a:p>
          <a:p>
            <a:pPr lvl="1"/>
            <a:endParaRPr lang="sv-SE" dirty="0"/>
          </a:p>
          <a:p>
            <a:pPr lvl="1"/>
            <a:r>
              <a:rPr lang="sv-SE" dirty="0"/>
              <a:t>POST /</a:t>
            </a:r>
            <a:r>
              <a:rPr lang="sv-SE" dirty="0" err="1"/>
              <a:t>api</a:t>
            </a:r>
            <a:r>
              <a:rPr lang="sv-SE" dirty="0"/>
              <a:t>/</a:t>
            </a:r>
            <a:r>
              <a:rPr lang="sv-SE" dirty="0" err="1"/>
              <a:t>players</a:t>
            </a:r>
            <a:r>
              <a:rPr lang="sv-SE" dirty="0"/>
              <a:t>/3/teams/5</a:t>
            </a:r>
          </a:p>
          <a:p>
            <a:pPr lvl="1"/>
            <a:endParaRPr lang="sv-SE" dirty="0"/>
          </a:p>
          <a:p>
            <a:pPr lvl="1"/>
            <a:r>
              <a:rPr lang="sv-SE" dirty="0"/>
              <a:t>DELETE /</a:t>
            </a:r>
            <a:r>
              <a:rPr lang="sv-SE" dirty="0" err="1"/>
              <a:t>api</a:t>
            </a:r>
            <a:r>
              <a:rPr lang="sv-SE" dirty="0"/>
              <a:t>/</a:t>
            </a:r>
            <a:r>
              <a:rPr lang="sv-SE" dirty="0" err="1"/>
              <a:t>players</a:t>
            </a:r>
            <a:r>
              <a:rPr lang="sv-SE" dirty="0"/>
              <a:t>/3/teams</a:t>
            </a:r>
          </a:p>
          <a:p>
            <a:pPr lvl="1"/>
            <a:r>
              <a:rPr lang="sv-SE" dirty="0"/>
              <a:t>DELETE /</a:t>
            </a:r>
            <a:r>
              <a:rPr lang="sv-SE" dirty="0" err="1"/>
              <a:t>api</a:t>
            </a:r>
            <a:r>
              <a:rPr lang="sv-SE" dirty="0"/>
              <a:t>/</a:t>
            </a:r>
            <a:r>
              <a:rPr lang="sv-SE" dirty="0" err="1"/>
              <a:t>players</a:t>
            </a:r>
            <a:r>
              <a:rPr lang="sv-SE" dirty="0"/>
              <a:t>/3/teams/5</a:t>
            </a:r>
          </a:p>
          <a:p>
            <a:pPr lvl="1"/>
            <a:endParaRPr lang="sv-SE" dirty="0"/>
          </a:p>
          <a:p>
            <a:pPr lvl="1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766822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110</Words>
  <Application>Microsoft Office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Coding Dojo</vt:lpstr>
      <vt:lpstr>Webbservices</vt:lpstr>
      <vt:lpstr>Webbservices</vt:lpstr>
      <vt:lpstr>REST - Representational state transfer</vt:lpstr>
      <vt:lpstr>Kommunikationen</vt:lpstr>
      <vt:lpstr>Kommunikationen p2</vt:lpstr>
      <vt:lpstr>Kommunikation p3</vt:lpstr>
      <vt:lpstr>Inte CRUD för webbservices!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Lopez</dc:creator>
  <cp:lastModifiedBy>Christopher Lopez</cp:lastModifiedBy>
  <cp:revision>11</cp:revision>
  <dcterms:created xsi:type="dcterms:W3CDTF">2016-09-28T13:40:04Z</dcterms:created>
  <dcterms:modified xsi:type="dcterms:W3CDTF">2016-09-28T19:50:42Z</dcterms:modified>
</cp:coreProperties>
</file>