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D62AA0-E1FA-7123-412F-7F689F2ED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CBA6DB5-CEE2-6A96-B5DC-0F35E74EB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33D606-F8F4-8DD3-D540-74DB2B0E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6AE5-874E-463D-BCB4-1779E90BCAF3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90294D-F1D3-E723-C593-1B515615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76795D-73B6-66B3-C77E-1AF5E5F1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4B7-2642-4453-B083-1EB76BA65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59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B0907-BB69-4985-1CD8-DEF599E3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753CEC-4B9E-5933-B91B-B537B8B82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27DF7E-999E-0136-2494-346DBBFB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6AE5-874E-463D-BCB4-1779E90BCAF3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5AC0F5-D3B6-4DEC-C4FE-489D8238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7BBA33-A957-5DEA-94D4-905939C7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4B7-2642-4453-B083-1EB76BA65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64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4A6D639-7E6C-394E-E415-DA48279AF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615E02-BBDE-9F20-6935-0E05F9565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E54452-932C-43D3-9E6F-A1017C0A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6AE5-874E-463D-BCB4-1779E90BCAF3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67B178-9838-C769-F9EE-23CA4A48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4A2927-828B-DB6D-D1F9-F22910F6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4B7-2642-4453-B083-1EB76BA65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43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0F747-E2DE-C494-588A-F2B9E8FD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6EBE91-9D67-210A-2C0A-B51EE94AA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79A823-C84B-E7E8-ED75-367D05AC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6AE5-874E-463D-BCB4-1779E90BCAF3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BB7776-FE02-5A18-069E-B47E6C9C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86B696-39FF-41C0-1333-C27C3FE5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4B7-2642-4453-B083-1EB76BA65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57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227CBE-151A-54FC-4366-943C20EA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E38455-3455-9D21-9501-CB7482E10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C6C7B4-15F0-A282-6EC5-0BAAEDB1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6AE5-874E-463D-BCB4-1779E90BCAF3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896CB8-1740-57A8-0593-4B90D73D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D642B5-E3F5-EACA-876B-946A91DE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4B7-2642-4453-B083-1EB76BA65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60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014FFD-20F3-59EA-28EE-0CD0520B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03D0CE-02C2-D51C-A402-CC5D7E517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7CA2A3-F977-AFF5-5C0C-AF347DE2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0A8BD3-2E19-C686-B8CB-9F2BCADD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6AE5-874E-463D-BCB4-1779E90BCAF3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E8A4F5-211F-19D2-2A71-B3FD15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04B66C-D0D3-65F7-409B-A4AA6B25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4B7-2642-4453-B083-1EB76BA65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55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80F252-4A2A-EDD1-EE7F-3DFAABD8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DE81E9-9D08-BBDC-AA6C-74D94C9D9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21D9E5F-8D8C-62DB-1056-626438852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97277A8-436C-7AA8-1C90-DED3D9F9E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3B4622-EE98-5E19-3920-DE18A2C70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1A2500B-466B-204C-0359-E87AFE71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6AE5-874E-463D-BCB4-1779E90BCAF3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22CB4B1-8D56-7404-2A21-6D1C5CA4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DAE3D5E-BF46-BBF1-B63E-09556562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4B7-2642-4453-B083-1EB76BA65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83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2DCD7-760A-EF32-8AED-B3AD0D0C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7B66F9D-155C-48CB-1E48-B1BE56AC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6AE5-874E-463D-BCB4-1779E90BCAF3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B9893EC-DE2D-73F8-92B7-82F628FC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9F7B26-12DD-DCD3-4D3A-D8F91302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4B7-2642-4453-B083-1EB76BA65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8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36C287C-65A2-3CB8-68CD-27D4F654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6AE5-874E-463D-BCB4-1779E90BCAF3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AA89E15-D949-77E3-D4D0-548F6AFD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32933C-3067-2EEB-3D5F-FBEB452F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4B7-2642-4453-B083-1EB76BA65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77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1B51F4-9BE8-E7AC-F6A5-5F1EB68C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B3317C-0BC5-B350-2216-417DA15D9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E5E277-C902-372E-997C-D8D44E0E5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EDD7C9-C68B-0898-B5E7-2C5A02E2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6AE5-874E-463D-BCB4-1779E90BCAF3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317EE3-D891-5027-68CE-93248D14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7D8F7-EA39-A15F-2BA0-234C8980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4B7-2642-4453-B083-1EB76BA65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85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7D4B7-896A-F455-D780-E95344385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861DEE4-07A0-8612-F0C0-7F0EA4EE1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CA5E4F1-FFE5-0DFD-0772-496B58A62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415B8A-5A51-F678-920E-8542DE03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6AE5-874E-463D-BCB4-1779E90BCAF3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8A9D8B-1CE2-4623-81E5-5107FB49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7FBCD6-0BB5-A38E-0E69-1A41984C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4B7-2642-4453-B083-1EB76BA65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20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C3A7E9-806F-5296-9A86-DBA8E184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ECB33B-88F5-ED6A-6C52-A5400688B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000CFB-B80E-E73F-ECE0-6AD6A7C13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F6AE5-874E-463D-BCB4-1779E90BCAF3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7C9D69-DD69-140D-6A9D-32DB24C9C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E072BD-C912-2E8C-E173-9FA9A4096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5F4B7-2642-4453-B083-1EB76BA65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69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3948653B-4E3C-592D-2483-7D871258502A}"/>
              </a:ext>
            </a:extLst>
          </p:cNvPr>
          <p:cNvSpPr/>
          <p:nvPr/>
        </p:nvSpPr>
        <p:spPr>
          <a:xfrm>
            <a:off x="473243" y="4283242"/>
            <a:ext cx="4201750" cy="2037348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BF64D82-DB21-14AD-53A1-239FADB35CBA}"/>
              </a:ext>
            </a:extLst>
          </p:cNvPr>
          <p:cNvCxnSpPr>
            <a:cxnSpLocks/>
          </p:cNvCxnSpPr>
          <p:nvPr/>
        </p:nvCxnSpPr>
        <p:spPr>
          <a:xfrm>
            <a:off x="3800596" y="5625910"/>
            <a:ext cx="3747215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6FE73440-335C-A891-9478-C9799D6383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391" y="807768"/>
            <a:ext cx="2907556" cy="12720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4FE2E98-116E-F003-4783-52517A43E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466" y="1847186"/>
            <a:ext cx="2007874" cy="136702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AE0265E-6552-660A-9A5A-B56AD1A1F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11" y="3784144"/>
            <a:ext cx="2650096" cy="265009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8CBD34C-8B07-F641-B4B4-B10F6546660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2559" y="4945911"/>
            <a:ext cx="2607798" cy="135999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4CEB308-F534-2707-A09F-0F8426D4826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9469" y="4350677"/>
            <a:ext cx="601946" cy="61243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994FD69-187E-41EF-3C21-60BBDE874FE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5070" y="5109192"/>
            <a:ext cx="1218685" cy="947072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ABC64BC1-E1E8-9628-8768-A5340FCC9272}"/>
              </a:ext>
            </a:extLst>
          </p:cNvPr>
          <p:cNvSpPr txBox="1"/>
          <p:nvPr/>
        </p:nvSpPr>
        <p:spPr>
          <a:xfrm>
            <a:off x="362108" y="3883132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Noto Sans HK Medium" panose="020B0600000000000000" pitchFamily="34" charset="-120"/>
                <a:ea typeface="Noto Sans HK Medium" panose="020B0600000000000000" pitchFamily="34" charset="-120"/>
              </a:rPr>
              <a:t>前端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F14B6CC-E0D0-1B80-A4D3-032DCE458F32}"/>
              </a:ext>
            </a:extLst>
          </p:cNvPr>
          <p:cNvSpPr txBox="1"/>
          <p:nvPr/>
        </p:nvSpPr>
        <p:spPr>
          <a:xfrm>
            <a:off x="4904011" y="4578305"/>
            <a:ext cx="2135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Noto Sans HK Medium" panose="020B0600000000000000" pitchFamily="34" charset="-120"/>
                <a:ea typeface="Noto Sans HK Medium" panose="020B0600000000000000" pitchFamily="34" charset="-120"/>
              </a:rPr>
              <a:t>EEL</a:t>
            </a:r>
          </a:p>
          <a:p>
            <a:r>
              <a:rPr lang="zh-TW" altLang="en-US" sz="2000" b="1" dirty="0">
                <a:latin typeface="Noto Sans HK Medium" panose="020B0600000000000000" pitchFamily="34" charset="-120"/>
                <a:ea typeface="Noto Sans HK Medium" panose="020B0600000000000000" pitchFamily="34" charset="-120"/>
              </a:rPr>
              <a:t>連接</a:t>
            </a:r>
            <a:r>
              <a:rPr lang="en-US" altLang="zh-TW" sz="2000" b="1" dirty="0" err="1">
                <a:latin typeface="Noto Sans HK Medium" panose="020B0600000000000000" pitchFamily="34" charset="-120"/>
                <a:ea typeface="Noto Sans HK Medium" panose="020B0600000000000000" pitchFamily="34" charset="-120"/>
              </a:rPr>
              <a:t>Python&amp;JS</a:t>
            </a:r>
            <a:endParaRPr lang="en-US" altLang="zh-TW" sz="2000" b="1" dirty="0">
              <a:latin typeface="Noto Sans HK Medium" panose="020B0600000000000000" pitchFamily="34" charset="-120"/>
              <a:ea typeface="Noto Sans HK Medium" panose="020B0600000000000000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E73A635-3A55-F092-EC06-327C1E0E4766}"/>
              </a:ext>
            </a:extLst>
          </p:cNvPr>
          <p:cNvSpPr/>
          <p:nvPr/>
        </p:nvSpPr>
        <p:spPr>
          <a:xfrm>
            <a:off x="3800596" y="1633698"/>
            <a:ext cx="2546682" cy="1795302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F60659B8-3A0E-0F89-6FB5-671C3859A8F7}"/>
              </a:ext>
            </a:extLst>
          </p:cNvPr>
          <p:cNvCxnSpPr>
            <a:cxnSpLocks/>
          </p:cNvCxnSpPr>
          <p:nvPr/>
        </p:nvCxnSpPr>
        <p:spPr>
          <a:xfrm>
            <a:off x="9208169" y="2261937"/>
            <a:ext cx="0" cy="1470862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C49B58D-09F2-59CA-A37B-3965503136EB}"/>
              </a:ext>
            </a:extLst>
          </p:cNvPr>
          <p:cNvSpPr txBox="1"/>
          <p:nvPr/>
        </p:nvSpPr>
        <p:spPr>
          <a:xfrm>
            <a:off x="9932661" y="498248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Noto Sans HK Medium" panose="020B0600000000000000" pitchFamily="34" charset="-120"/>
                <a:ea typeface="Noto Sans HK Medium" panose="020B0600000000000000" pitchFamily="34" charset="-120"/>
              </a:rPr>
              <a:t>資料庫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7B6E06F-093B-EE20-D497-4192CE34B516}"/>
              </a:ext>
            </a:extLst>
          </p:cNvPr>
          <p:cNvCxnSpPr>
            <a:cxnSpLocks/>
          </p:cNvCxnSpPr>
          <p:nvPr/>
        </p:nvCxnSpPr>
        <p:spPr>
          <a:xfrm>
            <a:off x="6449933" y="3501899"/>
            <a:ext cx="1547056" cy="848778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A9373D0-73CC-79F4-7B8E-6199D9FC9F49}"/>
              </a:ext>
            </a:extLst>
          </p:cNvPr>
          <p:cNvSpPr/>
          <p:nvPr/>
        </p:nvSpPr>
        <p:spPr>
          <a:xfrm>
            <a:off x="7700211" y="898358"/>
            <a:ext cx="3039976" cy="1181465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BD3F50D-43EC-18EF-F4D8-DD3415B1F00C}"/>
              </a:ext>
            </a:extLst>
          </p:cNvPr>
          <p:cNvSpPr txBox="1"/>
          <p:nvPr/>
        </p:nvSpPr>
        <p:spPr>
          <a:xfrm>
            <a:off x="3680357" y="1243740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Noto Sans HK Medium" panose="020B0600000000000000" pitchFamily="34" charset="-120"/>
                <a:ea typeface="Noto Sans HK Medium" panose="020B0600000000000000" pitchFamily="34" charset="-120"/>
              </a:rPr>
              <a:t>硬體架構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3F8BDCD-D7EB-E1CA-6280-11F97D3D2E05}"/>
              </a:ext>
            </a:extLst>
          </p:cNvPr>
          <p:cNvSpPr txBox="1"/>
          <p:nvPr/>
        </p:nvSpPr>
        <p:spPr>
          <a:xfrm>
            <a:off x="10523607" y="4880494"/>
            <a:ext cx="1236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Noto Sans HK Medium" panose="020B0600000000000000" pitchFamily="34" charset="-120"/>
                <a:ea typeface="Noto Sans HK Medium" panose="020B0600000000000000" pitchFamily="34" charset="-120"/>
              </a:rPr>
              <a:t>演算法</a:t>
            </a:r>
            <a:endParaRPr lang="en-US" altLang="zh-TW" sz="2000" b="1" dirty="0">
              <a:latin typeface="Noto Sans HK Medium" panose="020B0600000000000000" pitchFamily="34" charset="-120"/>
              <a:ea typeface="Noto Sans HK Medium" panose="020B0600000000000000" pitchFamily="34" charset="-120"/>
            </a:endParaRPr>
          </a:p>
          <a:p>
            <a:r>
              <a:rPr lang="zh-TW" altLang="en-US" sz="2000" b="1" dirty="0">
                <a:latin typeface="Noto Sans HK Medium" panose="020B0600000000000000" pitchFamily="34" charset="-120"/>
                <a:ea typeface="Noto Sans HK Medium" panose="020B0600000000000000" pitchFamily="34" charset="-120"/>
              </a:rPr>
              <a:t>影像辨識</a:t>
            </a:r>
            <a:endParaRPr lang="en-US" altLang="zh-TW" sz="2000" b="1" dirty="0">
              <a:latin typeface="Noto Sans HK Medium" panose="020B0600000000000000" pitchFamily="34" charset="-120"/>
              <a:ea typeface="Noto Sans HK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971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Noto Sans HK Medium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黃懷萱</dc:creator>
  <cp:lastModifiedBy>黃懷萱</cp:lastModifiedBy>
  <cp:revision>2</cp:revision>
  <dcterms:created xsi:type="dcterms:W3CDTF">2022-06-30T12:49:44Z</dcterms:created>
  <dcterms:modified xsi:type="dcterms:W3CDTF">2022-06-30T12:51:44Z</dcterms:modified>
</cp:coreProperties>
</file>