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4" autoAdjust="0"/>
  </p:normalViewPr>
  <p:slideViewPr>
    <p:cSldViewPr snapToGrid="0">
      <p:cViewPr>
        <p:scale>
          <a:sx n="200" d="100"/>
          <a:sy n="200" d="100"/>
        </p:scale>
        <p:origin x="-3797" y="-2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55745-157D-2777-D292-43F8D5464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3428CA-B72A-D103-6778-435615C3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399D90-B65B-78E5-05CB-38621832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BCC-2220-4616-8534-2511FDE1A2D0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F4F1A2-476E-539B-5B07-45A3FCE0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4FA625-98C7-E5BB-097E-3308AFBB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3C66-8724-486A-93CF-B32379B8F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35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06489F-0213-C004-28B2-8859156C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E21FE3-D72E-7DBB-87C4-0DD1DD8AF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BFBEAE-1D61-6305-D1C2-44C4B370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BCC-2220-4616-8534-2511FDE1A2D0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284737-6E4C-E58A-715F-E222296F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B95D43-3C70-42CB-6B5F-32F7DFB6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3C66-8724-486A-93CF-B32379B8F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84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32DFCD-4B97-D550-F912-4E6C1FB2E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130942-4546-5E07-9D09-7C83AAC1B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1AD065-2DE5-1E7A-8F2A-295A0270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BCC-2220-4616-8534-2511FDE1A2D0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8BADED-DD52-746F-1DEE-A646947C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07F8C-84EE-2CEF-9088-D320CD60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3C66-8724-486A-93CF-B32379B8F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56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B0745-30DE-983D-E1B6-81174A29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EA65A4-4BDE-7353-CBCF-CCD95562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D93462-1D5D-98BE-6A4B-5BFFE1B1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BCC-2220-4616-8534-2511FDE1A2D0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0BDF4B-7739-EC2A-726B-E9EF3949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E38529-A679-7B6C-D42C-BA18620E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3C66-8724-486A-93CF-B32379B8F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7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D7A60-5204-A9AF-AB09-116062FC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648CC8-3396-A526-0EA4-81E5F3770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D35B02-90DA-7372-A87A-53C9919F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BCC-2220-4616-8534-2511FDE1A2D0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6199F1-EF1F-26AF-EF4E-2A515DE6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B999B8-D350-CE0D-ED36-A39EAFF7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3C66-8724-486A-93CF-B32379B8F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23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F24D3A-F4B2-95E2-0FB1-BA448E23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06BACE-549E-29DD-126A-56AF027A2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B45C1A-C3E4-07EA-EFD4-8648B7463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27ED1-4686-1A8C-26E0-6635727E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BCC-2220-4616-8534-2511FDE1A2D0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B88F83-4626-C3A0-177F-49382869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FCF41B-F1A0-3FA0-C062-075373CA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3C66-8724-486A-93CF-B32379B8F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79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61A68-5D65-4D18-A2FA-4F26811B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CE3B63-4F7B-CB6A-7355-DFE4CB597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F6585D-C982-E675-98D6-8F653B292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7304146-93CA-30DA-50F1-3514E444F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864D125-F662-5722-EBBD-DB0212F80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519C207-E6DA-5851-2157-73601938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BCC-2220-4616-8534-2511FDE1A2D0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878B485-69F4-356D-7AD5-2D2C14A8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270E0AB-ECDA-7819-8BEE-8AAA941E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3C66-8724-486A-93CF-B32379B8F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14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CD50F-6218-EF01-9D3B-A3669F74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E1D541-319D-FB84-19E3-1A146335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BCC-2220-4616-8534-2511FDE1A2D0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A2B7ED-56DD-2B90-7AAD-C726F1D0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D7DABA-0195-ED08-FDDB-8B9F6464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3C66-8724-486A-93CF-B32379B8F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64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13A8F0-E9E1-099F-6FC1-B835A89D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BCC-2220-4616-8534-2511FDE1A2D0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7BB982-613F-9F2D-4D59-C763BB65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373409-CD74-237F-B3C1-78154FD3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3C66-8724-486A-93CF-B32379B8F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43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045C9F-8AA6-55F4-80A4-BB694E37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811D7A-C79D-1E35-35BE-410A77F67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B020AB-DBFB-3DD5-5787-F6013F951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803BDB-67FF-3BB7-CD65-7F32D5FC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BCC-2220-4616-8534-2511FDE1A2D0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A174AD-E53D-3315-5A78-2AE56404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352C48-AE19-2627-72DB-A91AB2E8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3C66-8724-486A-93CF-B32379B8F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7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0BFB8-4427-03CE-BE06-9F56520C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F3DB93-45E3-21F2-EA7B-62379DB52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3013FC-9BB7-BA2C-E4A0-130BC10AF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A31465-7DCF-1EB3-9C2F-6CC6B130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BCC-2220-4616-8534-2511FDE1A2D0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1F1224-CFA8-E9E3-2D8C-46193AED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DF7A26-3561-F4F9-53CD-ACF98EE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3C66-8724-486A-93CF-B32379B8F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37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480529F-C972-AA06-4506-2248E51B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659815-00F0-B599-50B1-7A37E8BD6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F1EAFE-E7C3-6F5F-36C7-4E013E8E9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4ABCC-2220-4616-8534-2511FDE1A2D0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73499E-1ABD-835D-9AC4-8BE824C45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F06842-A581-3327-F5A2-DC23822A0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3C66-8724-486A-93CF-B32379B8F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08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>
            <a:extLst>
              <a:ext uri="{FF2B5EF4-FFF2-40B4-BE49-F238E27FC236}">
                <a16:creationId xmlns:a16="http://schemas.microsoft.com/office/drawing/2014/main" id="{0412CE54-6F94-D975-1491-17F1AAD09195}"/>
              </a:ext>
            </a:extLst>
          </p:cNvPr>
          <p:cNvGrpSpPr/>
          <p:nvPr/>
        </p:nvGrpSpPr>
        <p:grpSpPr>
          <a:xfrm>
            <a:off x="7168132" y="1557698"/>
            <a:ext cx="2559934" cy="216000"/>
            <a:chOff x="5142384" y="3203618"/>
            <a:chExt cx="2559934" cy="216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40B1FE0-0892-CBB6-CABA-3DE97F1AED8E}"/>
                </a:ext>
              </a:extLst>
            </p:cNvPr>
            <p:cNvSpPr/>
            <p:nvPr/>
          </p:nvSpPr>
          <p:spPr>
            <a:xfrm>
              <a:off x="5142384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52EF85C-6440-DE32-73DA-5506D73335D2}"/>
                </a:ext>
              </a:extLst>
            </p:cNvPr>
            <p:cNvSpPr/>
            <p:nvPr/>
          </p:nvSpPr>
          <p:spPr>
            <a:xfrm>
              <a:off x="5360443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5616769-CF63-CBFD-A1D9-1D49738D22C9}"/>
                </a:ext>
              </a:extLst>
            </p:cNvPr>
            <p:cNvSpPr/>
            <p:nvPr/>
          </p:nvSpPr>
          <p:spPr>
            <a:xfrm>
              <a:off x="5567826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3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19659B6-9722-367B-B3E8-36008107007B}"/>
                </a:ext>
              </a:extLst>
            </p:cNvPr>
            <p:cNvSpPr/>
            <p:nvPr/>
          </p:nvSpPr>
          <p:spPr>
            <a:xfrm>
              <a:off x="5787945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4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858BB52-B5D0-FBFA-9972-25FE77E87842}"/>
                </a:ext>
              </a:extLst>
            </p:cNvPr>
            <p:cNvSpPr/>
            <p:nvPr/>
          </p:nvSpPr>
          <p:spPr>
            <a:xfrm>
              <a:off x="5996375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5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C7AC37-5F9A-3052-8312-8DC2101549CB}"/>
                </a:ext>
              </a:extLst>
            </p:cNvPr>
            <p:cNvSpPr/>
            <p:nvPr/>
          </p:nvSpPr>
          <p:spPr>
            <a:xfrm>
              <a:off x="6210244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6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CC26181-862C-6EFB-812F-00D481B354A3}"/>
                </a:ext>
              </a:extLst>
            </p:cNvPr>
            <p:cNvSpPr/>
            <p:nvPr/>
          </p:nvSpPr>
          <p:spPr>
            <a:xfrm>
              <a:off x="6419758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7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FC7BEB1-AE5F-553B-1CD7-764BE83948F2}"/>
                </a:ext>
              </a:extLst>
            </p:cNvPr>
            <p:cNvSpPr/>
            <p:nvPr/>
          </p:nvSpPr>
          <p:spPr>
            <a:xfrm>
              <a:off x="6632543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8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F9FAB76-65BB-C814-DF87-C4DFBC43A60C}"/>
                </a:ext>
              </a:extLst>
            </p:cNvPr>
            <p:cNvSpPr/>
            <p:nvPr/>
          </p:nvSpPr>
          <p:spPr>
            <a:xfrm>
              <a:off x="6848019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9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E4FD1B6-3A87-2D86-5ABA-653CC39EDE50}"/>
                </a:ext>
              </a:extLst>
            </p:cNvPr>
            <p:cNvSpPr/>
            <p:nvPr/>
          </p:nvSpPr>
          <p:spPr>
            <a:xfrm>
              <a:off x="7054842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spc="10" dirty="0">
                  <a:solidFill>
                    <a:schemeClr val="tx1"/>
                  </a:solidFill>
                </a:rPr>
                <a:t>10</a:t>
              </a:r>
              <a:endParaRPr lang="zh-TW" altLang="en-US" sz="1200" spc="1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59EA41D-56EA-3C57-E135-219949A6CAC8}"/>
                </a:ext>
              </a:extLst>
            </p:cNvPr>
            <p:cNvSpPr/>
            <p:nvPr/>
          </p:nvSpPr>
          <p:spPr>
            <a:xfrm>
              <a:off x="7270318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 11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17BC092-6055-9B5E-7CD3-63B4C93D206F}"/>
                </a:ext>
              </a:extLst>
            </p:cNvPr>
            <p:cNvSpPr/>
            <p:nvPr/>
          </p:nvSpPr>
          <p:spPr>
            <a:xfrm>
              <a:off x="7486318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C15A6206-743E-2A0A-E981-FFDB479C5782}"/>
              </a:ext>
            </a:extLst>
          </p:cNvPr>
          <p:cNvSpPr/>
          <p:nvPr/>
        </p:nvSpPr>
        <p:spPr>
          <a:xfrm>
            <a:off x="0" y="1463040"/>
            <a:ext cx="10072468" cy="40022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1BFBD466-6CD8-54AC-233E-B188D5D8FF44}"/>
              </a:ext>
            </a:extLst>
          </p:cNvPr>
          <p:cNvGrpSpPr/>
          <p:nvPr/>
        </p:nvGrpSpPr>
        <p:grpSpPr>
          <a:xfrm>
            <a:off x="4263796" y="1557698"/>
            <a:ext cx="2559934" cy="216000"/>
            <a:chOff x="5142384" y="3203618"/>
            <a:chExt cx="2559934" cy="2160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EAD2657-CA79-C46E-AD59-01D1ABEDCF15}"/>
                </a:ext>
              </a:extLst>
            </p:cNvPr>
            <p:cNvSpPr/>
            <p:nvPr/>
          </p:nvSpPr>
          <p:spPr>
            <a:xfrm>
              <a:off x="5142384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22E296C-0A8A-C046-2F8E-1C0BF156DD30}"/>
                </a:ext>
              </a:extLst>
            </p:cNvPr>
            <p:cNvSpPr/>
            <p:nvPr/>
          </p:nvSpPr>
          <p:spPr>
            <a:xfrm>
              <a:off x="5360443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160B260-B739-A97D-0055-02399FDBDB35}"/>
                </a:ext>
              </a:extLst>
            </p:cNvPr>
            <p:cNvSpPr/>
            <p:nvPr/>
          </p:nvSpPr>
          <p:spPr>
            <a:xfrm>
              <a:off x="5567826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3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B235F86-83D8-ED98-4F31-DDC65CDA7A26}"/>
                </a:ext>
              </a:extLst>
            </p:cNvPr>
            <p:cNvSpPr/>
            <p:nvPr/>
          </p:nvSpPr>
          <p:spPr>
            <a:xfrm>
              <a:off x="5787945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4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E7F9BA9-E9CC-5976-7273-CA952E3EC9F9}"/>
                </a:ext>
              </a:extLst>
            </p:cNvPr>
            <p:cNvSpPr/>
            <p:nvPr/>
          </p:nvSpPr>
          <p:spPr>
            <a:xfrm>
              <a:off x="5996375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 5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73E62CB-3F5A-7CC1-A544-9E8A23ACC195}"/>
                </a:ext>
              </a:extLst>
            </p:cNvPr>
            <p:cNvSpPr/>
            <p:nvPr/>
          </p:nvSpPr>
          <p:spPr>
            <a:xfrm>
              <a:off x="6210244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6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8B1E761-CEA5-7C82-D506-B3C3BAF567E3}"/>
                </a:ext>
              </a:extLst>
            </p:cNvPr>
            <p:cNvSpPr/>
            <p:nvPr/>
          </p:nvSpPr>
          <p:spPr>
            <a:xfrm>
              <a:off x="6419758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7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E16655A-8C6B-887E-37B7-95D2E2187FAE}"/>
                </a:ext>
              </a:extLst>
            </p:cNvPr>
            <p:cNvSpPr/>
            <p:nvPr/>
          </p:nvSpPr>
          <p:spPr>
            <a:xfrm>
              <a:off x="6632543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8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B2CD742-0DD7-5948-B1A6-241134D5403A}"/>
                </a:ext>
              </a:extLst>
            </p:cNvPr>
            <p:cNvSpPr/>
            <p:nvPr/>
          </p:nvSpPr>
          <p:spPr>
            <a:xfrm>
              <a:off x="6848019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9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B9328CB-3668-DC07-3653-D0053A8D37C8}"/>
                </a:ext>
              </a:extLst>
            </p:cNvPr>
            <p:cNvSpPr/>
            <p:nvPr/>
          </p:nvSpPr>
          <p:spPr>
            <a:xfrm>
              <a:off x="7054842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spc="10" dirty="0">
                  <a:solidFill>
                    <a:schemeClr val="tx1"/>
                  </a:solidFill>
                </a:rPr>
                <a:t>10</a:t>
              </a:r>
              <a:endParaRPr lang="zh-TW" altLang="en-US" sz="1200" spc="1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3B4D4A6-BDA4-1063-6FD2-0C5A1E241202}"/>
                </a:ext>
              </a:extLst>
            </p:cNvPr>
            <p:cNvSpPr/>
            <p:nvPr/>
          </p:nvSpPr>
          <p:spPr>
            <a:xfrm>
              <a:off x="7270318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2A1E89C-ADEA-3652-AAA2-B864E0E0243A}"/>
                </a:ext>
              </a:extLst>
            </p:cNvPr>
            <p:cNvSpPr/>
            <p:nvPr/>
          </p:nvSpPr>
          <p:spPr>
            <a:xfrm>
              <a:off x="7486318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3ABCB047-1435-6515-91FA-0338EB868392}"/>
              </a:ext>
            </a:extLst>
          </p:cNvPr>
          <p:cNvGrpSpPr/>
          <p:nvPr/>
        </p:nvGrpSpPr>
        <p:grpSpPr>
          <a:xfrm>
            <a:off x="4261203" y="5178960"/>
            <a:ext cx="2559934" cy="216000"/>
            <a:chOff x="5142384" y="3203618"/>
            <a:chExt cx="2559934" cy="216000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82F4660-BCAF-1196-6ADA-7A8A654F3677}"/>
                </a:ext>
              </a:extLst>
            </p:cNvPr>
            <p:cNvSpPr/>
            <p:nvPr/>
          </p:nvSpPr>
          <p:spPr>
            <a:xfrm>
              <a:off x="5142384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3DF09F5-923B-7FA8-F218-7AF486591D17}"/>
                </a:ext>
              </a:extLst>
            </p:cNvPr>
            <p:cNvSpPr/>
            <p:nvPr/>
          </p:nvSpPr>
          <p:spPr>
            <a:xfrm>
              <a:off x="5360443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EB58AB9-36EE-2F98-7787-6427F77CC8D8}"/>
                </a:ext>
              </a:extLst>
            </p:cNvPr>
            <p:cNvSpPr/>
            <p:nvPr/>
          </p:nvSpPr>
          <p:spPr>
            <a:xfrm>
              <a:off x="5567826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 3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8A7AFF-4E00-399C-1D5E-02CC70F27459}"/>
                </a:ext>
              </a:extLst>
            </p:cNvPr>
            <p:cNvSpPr/>
            <p:nvPr/>
          </p:nvSpPr>
          <p:spPr>
            <a:xfrm>
              <a:off x="5787945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4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80A2D4D-BB59-B0FB-02EB-BAB12BB8ADB2}"/>
                </a:ext>
              </a:extLst>
            </p:cNvPr>
            <p:cNvSpPr/>
            <p:nvPr/>
          </p:nvSpPr>
          <p:spPr>
            <a:xfrm>
              <a:off x="5996375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5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BE082B0C-FA17-6A9F-DD71-D15E88BDB69F}"/>
                </a:ext>
              </a:extLst>
            </p:cNvPr>
            <p:cNvSpPr/>
            <p:nvPr/>
          </p:nvSpPr>
          <p:spPr>
            <a:xfrm>
              <a:off x="6210244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6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3C474E4-0829-E2CE-86ED-791EFD00063B}"/>
                </a:ext>
              </a:extLst>
            </p:cNvPr>
            <p:cNvSpPr/>
            <p:nvPr/>
          </p:nvSpPr>
          <p:spPr>
            <a:xfrm>
              <a:off x="6419758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7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03ADECE-40FF-9B64-913D-EE5B31856B24}"/>
                </a:ext>
              </a:extLst>
            </p:cNvPr>
            <p:cNvSpPr/>
            <p:nvPr/>
          </p:nvSpPr>
          <p:spPr>
            <a:xfrm>
              <a:off x="6632543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8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4AB5748-0E8D-FA74-453E-4D78FD261372}"/>
                </a:ext>
              </a:extLst>
            </p:cNvPr>
            <p:cNvSpPr/>
            <p:nvPr/>
          </p:nvSpPr>
          <p:spPr>
            <a:xfrm>
              <a:off x="6848019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9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AB98BA6-0C0C-247F-BBD8-DB0E6A1DB184}"/>
                </a:ext>
              </a:extLst>
            </p:cNvPr>
            <p:cNvSpPr/>
            <p:nvPr/>
          </p:nvSpPr>
          <p:spPr>
            <a:xfrm>
              <a:off x="7054842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spc="10" dirty="0">
                  <a:solidFill>
                    <a:schemeClr val="tx1"/>
                  </a:solidFill>
                </a:rPr>
                <a:t>10</a:t>
              </a:r>
              <a:endParaRPr lang="zh-TW" altLang="en-US" sz="1200" spc="1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76BE1C8-EBDF-76C8-5A52-D02A56F0E697}"/>
                </a:ext>
              </a:extLst>
            </p:cNvPr>
            <p:cNvSpPr/>
            <p:nvPr/>
          </p:nvSpPr>
          <p:spPr>
            <a:xfrm>
              <a:off x="7270318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033EB9D-AD24-00A0-34A9-F258F62050DF}"/>
                </a:ext>
              </a:extLst>
            </p:cNvPr>
            <p:cNvSpPr/>
            <p:nvPr/>
          </p:nvSpPr>
          <p:spPr>
            <a:xfrm>
              <a:off x="7486318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21A26F1A-0DE8-0426-720E-F755C642DC12}"/>
              </a:ext>
            </a:extLst>
          </p:cNvPr>
          <p:cNvGrpSpPr/>
          <p:nvPr/>
        </p:nvGrpSpPr>
        <p:grpSpPr>
          <a:xfrm>
            <a:off x="8863525" y="5178960"/>
            <a:ext cx="861561" cy="216000"/>
            <a:chOff x="5142384" y="3203618"/>
            <a:chExt cx="861561" cy="216000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FAEA5A2-7D29-5F39-DE95-F6E308FA0BD7}"/>
                </a:ext>
              </a:extLst>
            </p:cNvPr>
            <p:cNvSpPr/>
            <p:nvPr/>
          </p:nvSpPr>
          <p:spPr>
            <a:xfrm>
              <a:off x="5142384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8FF6E04-61DF-4672-0EAF-F46766AD32E9}"/>
                </a:ext>
              </a:extLst>
            </p:cNvPr>
            <p:cNvSpPr/>
            <p:nvPr/>
          </p:nvSpPr>
          <p:spPr>
            <a:xfrm>
              <a:off x="5360443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7F354969-AFB9-3833-95B6-4C43941FF619}"/>
                </a:ext>
              </a:extLst>
            </p:cNvPr>
            <p:cNvSpPr/>
            <p:nvPr/>
          </p:nvSpPr>
          <p:spPr>
            <a:xfrm>
              <a:off x="5567826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3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FCE4FAA-0347-376E-8B01-8FCFD589FDD9}"/>
                </a:ext>
              </a:extLst>
            </p:cNvPr>
            <p:cNvSpPr/>
            <p:nvPr/>
          </p:nvSpPr>
          <p:spPr>
            <a:xfrm>
              <a:off x="5787945" y="320361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4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3B151EEE-D544-08C2-6C9D-46F4BC90AE51}"/>
              </a:ext>
            </a:extLst>
          </p:cNvPr>
          <p:cNvSpPr/>
          <p:nvPr/>
        </p:nvSpPr>
        <p:spPr>
          <a:xfrm>
            <a:off x="7165152" y="4854960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A1FA942-9B0A-6053-9A84-AF786AC36312}"/>
              </a:ext>
            </a:extLst>
          </p:cNvPr>
          <p:cNvSpPr/>
          <p:nvPr/>
        </p:nvSpPr>
        <p:spPr>
          <a:xfrm>
            <a:off x="4261203" y="2619000"/>
            <a:ext cx="3600000" cy="16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D1EE4B14-146E-6F70-4622-E625BAA57D32}"/>
              </a:ext>
            </a:extLst>
          </p:cNvPr>
          <p:cNvGrpSpPr>
            <a:grpSpLocks noChangeAspect="1"/>
          </p:cNvGrpSpPr>
          <p:nvPr/>
        </p:nvGrpSpPr>
        <p:grpSpPr>
          <a:xfrm>
            <a:off x="7756417" y="2619000"/>
            <a:ext cx="104787" cy="1620000"/>
            <a:chOff x="5985939" y="885303"/>
            <a:chExt cx="218061" cy="3371207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B1A7FF91-587D-4AAA-7AAF-DBA729F8CB97}"/>
                </a:ext>
              </a:extLst>
            </p:cNvPr>
            <p:cNvSpPr/>
            <p:nvPr/>
          </p:nvSpPr>
          <p:spPr>
            <a:xfrm>
              <a:off x="5988000" y="1914953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33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5FF51402-5653-64A2-461E-1ADBCF9F4F99}"/>
                </a:ext>
              </a:extLst>
            </p:cNvPr>
            <p:cNvSpPr/>
            <p:nvPr/>
          </p:nvSpPr>
          <p:spPr>
            <a:xfrm>
              <a:off x="5985941" y="317651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45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01EC5E56-15A6-8E1A-10DC-8EC31B78A7E5}"/>
                </a:ext>
              </a:extLst>
            </p:cNvPr>
            <p:cNvSpPr/>
            <p:nvPr/>
          </p:nvSpPr>
          <p:spPr>
            <a:xfrm>
              <a:off x="5985941" y="885303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23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77BAB01-C36E-2FC1-0208-BF39F3F0B1BE}"/>
                </a:ext>
              </a:extLst>
            </p:cNvPr>
            <p:cNvSpPr/>
            <p:nvPr/>
          </p:nvSpPr>
          <p:spPr>
            <a:xfrm>
              <a:off x="5985941" y="296051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43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235262B7-7338-EBEC-3528-A1401E1454EA}"/>
                </a:ext>
              </a:extLst>
            </p:cNvPr>
            <p:cNvSpPr/>
            <p:nvPr/>
          </p:nvSpPr>
          <p:spPr>
            <a:xfrm>
              <a:off x="5985941" y="109478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25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A666AA41-4255-0461-DB0B-D256D368CB30}"/>
                </a:ext>
              </a:extLst>
            </p:cNvPr>
            <p:cNvSpPr/>
            <p:nvPr/>
          </p:nvSpPr>
          <p:spPr>
            <a:xfrm>
              <a:off x="5985941" y="274451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41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773F3E5E-161C-34F5-F3A1-83666777BEFC}"/>
                </a:ext>
              </a:extLst>
            </p:cNvPr>
            <p:cNvSpPr/>
            <p:nvPr/>
          </p:nvSpPr>
          <p:spPr>
            <a:xfrm>
              <a:off x="5985941" y="1297735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27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6AC30845-D76A-F6F8-2F25-DB7CC63284D2}"/>
                </a:ext>
              </a:extLst>
            </p:cNvPr>
            <p:cNvSpPr/>
            <p:nvPr/>
          </p:nvSpPr>
          <p:spPr>
            <a:xfrm>
              <a:off x="5985941" y="255460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39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079B336-840F-1FD7-34DF-ADA4A2EF4900}"/>
                </a:ext>
              </a:extLst>
            </p:cNvPr>
            <p:cNvSpPr/>
            <p:nvPr/>
          </p:nvSpPr>
          <p:spPr>
            <a:xfrm>
              <a:off x="5988000" y="150069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29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E0A7B50E-1695-2DC7-CC14-BAFF13611543}"/>
                </a:ext>
              </a:extLst>
            </p:cNvPr>
            <p:cNvSpPr/>
            <p:nvPr/>
          </p:nvSpPr>
          <p:spPr>
            <a:xfrm>
              <a:off x="5985941" y="233860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37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AA2A45CE-069F-8756-6F7D-83DE810BFFD5}"/>
                </a:ext>
              </a:extLst>
            </p:cNvPr>
            <p:cNvSpPr/>
            <p:nvPr/>
          </p:nvSpPr>
          <p:spPr>
            <a:xfrm>
              <a:off x="5985941" y="2130953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35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7ED4D6C7-571C-D459-1ADB-D91D76C9020B}"/>
                </a:ext>
              </a:extLst>
            </p:cNvPr>
            <p:cNvSpPr/>
            <p:nvPr/>
          </p:nvSpPr>
          <p:spPr>
            <a:xfrm>
              <a:off x="5988000" y="171669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31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F61B9A5B-4A2A-5004-646A-5ADAB7BFC523}"/>
                </a:ext>
              </a:extLst>
            </p:cNvPr>
            <p:cNvSpPr/>
            <p:nvPr/>
          </p:nvSpPr>
          <p:spPr>
            <a:xfrm>
              <a:off x="5985941" y="339251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47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6CDB47EF-C6DE-6916-F85D-87FFADB8E8AC}"/>
                </a:ext>
              </a:extLst>
            </p:cNvPr>
            <p:cNvSpPr/>
            <p:nvPr/>
          </p:nvSpPr>
          <p:spPr>
            <a:xfrm>
              <a:off x="5985941" y="360851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49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15148E0D-24B0-D546-54A6-5A08AC9A7353}"/>
                </a:ext>
              </a:extLst>
            </p:cNvPr>
            <p:cNvSpPr/>
            <p:nvPr/>
          </p:nvSpPr>
          <p:spPr>
            <a:xfrm>
              <a:off x="5985941" y="382451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51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E48DB447-62FE-567B-C9C1-736C59656EE4}"/>
                </a:ext>
              </a:extLst>
            </p:cNvPr>
            <p:cNvSpPr/>
            <p:nvPr/>
          </p:nvSpPr>
          <p:spPr>
            <a:xfrm>
              <a:off x="5985941" y="404051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53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E44C458F-659C-DE05-91E0-DDE0FB3A8004}"/>
                </a:ext>
              </a:extLst>
            </p:cNvPr>
            <p:cNvSpPr/>
            <p:nvPr/>
          </p:nvSpPr>
          <p:spPr>
            <a:xfrm>
              <a:off x="5985939" y="2960506"/>
              <a:ext cx="216001" cy="216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43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BCDB6872-BA43-A302-7030-F6FC59C61167}"/>
                </a:ext>
              </a:extLst>
            </p:cNvPr>
            <p:cNvSpPr/>
            <p:nvPr/>
          </p:nvSpPr>
          <p:spPr>
            <a:xfrm>
              <a:off x="5985939" y="3392505"/>
              <a:ext cx="215999" cy="216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47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90A4A243-2151-01C1-8789-5EC5F3E63E22}"/>
                </a:ext>
              </a:extLst>
            </p:cNvPr>
            <p:cNvSpPr/>
            <p:nvPr/>
          </p:nvSpPr>
          <p:spPr>
            <a:xfrm>
              <a:off x="5985939" y="3608502"/>
              <a:ext cx="215999" cy="216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49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群組 181">
            <a:extLst>
              <a:ext uri="{FF2B5EF4-FFF2-40B4-BE49-F238E27FC236}">
                <a16:creationId xmlns:a16="http://schemas.microsoft.com/office/drawing/2014/main" id="{ECA03EF8-B5FA-3229-3804-4226B628A470}"/>
              </a:ext>
            </a:extLst>
          </p:cNvPr>
          <p:cNvGrpSpPr>
            <a:grpSpLocks noChangeAspect="1"/>
          </p:cNvGrpSpPr>
          <p:nvPr/>
        </p:nvGrpSpPr>
        <p:grpSpPr>
          <a:xfrm>
            <a:off x="7651356" y="2619000"/>
            <a:ext cx="104786" cy="1620000"/>
            <a:chOff x="5985941" y="885303"/>
            <a:chExt cx="218059" cy="3371207"/>
          </a:xfrm>
        </p:grpSpPr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E2497053-B3A3-264A-4F62-FC7787F0F61A}"/>
                </a:ext>
              </a:extLst>
            </p:cNvPr>
            <p:cNvSpPr/>
            <p:nvPr/>
          </p:nvSpPr>
          <p:spPr>
            <a:xfrm>
              <a:off x="5988000" y="1914953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32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D29FE2FD-AF0F-90CE-1F17-9D22AE437CCB}"/>
                </a:ext>
              </a:extLst>
            </p:cNvPr>
            <p:cNvSpPr/>
            <p:nvPr/>
          </p:nvSpPr>
          <p:spPr>
            <a:xfrm>
              <a:off x="5985941" y="317651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44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B7A1DB93-307C-B9FE-395D-62E369AD9122}"/>
                </a:ext>
              </a:extLst>
            </p:cNvPr>
            <p:cNvSpPr/>
            <p:nvPr/>
          </p:nvSpPr>
          <p:spPr>
            <a:xfrm>
              <a:off x="5985941" y="885303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22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45375192-815A-AB1B-69D3-555F12947FC5}"/>
                </a:ext>
              </a:extLst>
            </p:cNvPr>
            <p:cNvSpPr/>
            <p:nvPr/>
          </p:nvSpPr>
          <p:spPr>
            <a:xfrm>
              <a:off x="5985941" y="296051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42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93717DC7-70E4-B6F1-0D36-68B0D724FD28}"/>
                </a:ext>
              </a:extLst>
            </p:cNvPr>
            <p:cNvSpPr/>
            <p:nvPr/>
          </p:nvSpPr>
          <p:spPr>
            <a:xfrm>
              <a:off x="5985941" y="109478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24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690A98EA-6FE2-6D1E-2082-C359DA47BA6C}"/>
                </a:ext>
              </a:extLst>
            </p:cNvPr>
            <p:cNvSpPr/>
            <p:nvPr/>
          </p:nvSpPr>
          <p:spPr>
            <a:xfrm>
              <a:off x="5985941" y="274451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40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EF95912E-CBB0-AEEB-09AA-F799D32D7117}"/>
                </a:ext>
              </a:extLst>
            </p:cNvPr>
            <p:cNvSpPr/>
            <p:nvPr/>
          </p:nvSpPr>
          <p:spPr>
            <a:xfrm>
              <a:off x="5985941" y="1297735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26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D5C47E7F-16C1-81DE-2CA0-01D351C04D3D}"/>
                </a:ext>
              </a:extLst>
            </p:cNvPr>
            <p:cNvSpPr/>
            <p:nvPr/>
          </p:nvSpPr>
          <p:spPr>
            <a:xfrm>
              <a:off x="5985941" y="255460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38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DBCB1E0A-B7F5-1B2B-7DE9-40F4D1CE540F}"/>
                </a:ext>
              </a:extLst>
            </p:cNvPr>
            <p:cNvSpPr/>
            <p:nvPr/>
          </p:nvSpPr>
          <p:spPr>
            <a:xfrm>
              <a:off x="5988000" y="150069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28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4298BA7C-CD92-0CB1-931B-597533AD12E8}"/>
                </a:ext>
              </a:extLst>
            </p:cNvPr>
            <p:cNvSpPr/>
            <p:nvPr/>
          </p:nvSpPr>
          <p:spPr>
            <a:xfrm>
              <a:off x="5985941" y="233860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36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C7B8C73A-613B-2A7A-A89E-8185B1060925}"/>
                </a:ext>
              </a:extLst>
            </p:cNvPr>
            <p:cNvSpPr/>
            <p:nvPr/>
          </p:nvSpPr>
          <p:spPr>
            <a:xfrm>
              <a:off x="5985941" y="2130953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34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AECEEE11-8ACA-3FF2-F48D-CF1FF093C19C}"/>
                </a:ext>
              </a:extLst>
            </p:cNvPr>
            <p:cNvSpPr/>
            <p:nvPr/>
          </p:nvSpPr>
          <p:spPr>
            <a:xfrm>
              <a:off x="5988000" y="171669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30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2B4FA82C-11AB-9B50-B61D-8EEB85C61F2A}"/>
                </a:ext>
              </a:extLst>
            </p:cNvPr>
            <p:cNvSpPr/>
            <p:nvPr/>
          </p:nvSpPr>
          <p:spPr>
            <a:xfrm>
              <a:off x="5985941" y="339251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46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6C62EC61-53CF-07B8-D7D3-FDB605DD7CB4}"/>
                </a:ext>
              </a:extLst>
            </p:cNvPr>
            <p:cNvSpPr/>
            <p:nvPr/>
          </p:nvSpPr>
          <p:spPr>
            <a:xfrm>
              <a:off x="5985941" y="360851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48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33494E61-8CBC-0757-AC07-4431E291B3CA}"/>
                </a:ext>
              </a:extLst>
            </p:cNvPr>
            <p:cNvSpPr/>
            <p:nvPr/>
          </p:nvSpPr>
          <p:spPr>
            <a:xfrm>
              <a:off x="5985941" y="382451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50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D37358DC-242D-911C-DB93-5471F77CE80C}"/>
                </a:ext>
              </a:extLst>
            </p:cNvPr>
            <p:cNvSpPr/>
            <p:nvPr/>
          </p:nvSpPr>
          <p:spPr>
            <a:xfrm>
              <a:off x="5985941" y="404051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52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F16578E5-B220-34B6-AF8D-7C9495620436}"/>
              </a:ext>
            </a:extLst>
          </p:cNvPr>
          <p:cNvGrpSpPr>
            <a:grpSpLocks noChangeAspect="1"/>
          </p:cNvGrpSpPr>
          <p:nvPr/>
        </p:nvGrpSpPr>
        <p:grpSpPr>
          <a:xfrm>
            <a:off x="5098561" y="2648848"/>
            <a:ext cx="1343238" cy="104400"/>
            <a:chOff x="4695262" y="2967178"/>
            <a:chExt cx="1421169" cy="110457"/>
          </a:xfrm>
        </p:grpSpPr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90F19C5A-A6ED-C292-64CC-4F407577A2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95262" y="2967178"/>
              <a:ext cx="1309086" cy="110457"/>
              <a:chOff x="5142384" y="3203618"/>
              <a:chExt cx="2559934" cy="216000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FB0D35B-96F6-2DB1-107A-41A5B5841495}"/>
                  </a:ext>
                </a:extLst>
              </p:cNvPr>
              <p:cNvSpPr/>
              <p:nvPr/>
            </p:nvSpPr>
            <p:spPr>
              <a:xfrm>
                <a:off x="5142384" y="3203618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600" dirty="0">
                    <a:solidFill>
                      <a:schemeClr val="tx1"/>
                    </a:solidFill>
                  </a:rPr>
                  <a:t> 13</a:t>
                </a:r>
                <a:endParaRPr lang="zh-TW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FD109ACA-37B3-F418-14C6-05C80F65DE77}"/>
                  </a:ext>
                </a:extLst>
              </p:cNvPr>
              <p:cNvSpPr/>
              <p:nvPr/>
            </p:nvSpPr>
            <p:spPr>
              <a:xfrm>
                <a:off x="5360443" y="3203618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600" dirty="0">
                    <a:solidFill>
                      <a:schemeClr val="tx1"/>
                    </a:solidFill>
                  </a:rPr>
                  <a:t> 12</a:t>
                </a:r>
                <a:endParaRPr lang="zh-TW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3C7C139A-D2AD-FD05-0692-7D49BB61BFD0}"/>
                  </a:ext>
                </a:extLst>
              </p:cNvPr>
              <p:cNvSpPr/>
              <p:nvPr/>
            </p:nvSpPr>
            <p:spPr>
              <a:xfrm>
                <a:off x="5567826" y="3203618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600" dirty="0">
                    <a:solidFill>
                      <a:schemeClr val="tx1"/>
                    </a:solidFill>
                  </a:rPr>
                  <a:t> 11</a:t>
                </a:r>
                <a:endParaRPr lang="zh-TW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F9C045DC-ADD6-B100-DBAA-43D847A0962E}"/>
                  </a:ext>
                </a:extLst>
              </p:cNvPr>
              <p:cNvSpPr/>
              <p:nvPr/>
            </p:nvSpPr>
            <p:spPr>
              <a:xfrm>
                <a:off x="5787945" y="3203618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600" dirty="0">
                    <a:solidFill>
                      <a:schemeClr val="tx1"/>
                    </a:solidFill>
                  </a:rPr>
                  <a:t> 10</a:t>
                </a:r>
                <a:endParaRPr lang="zh-TW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6CDF6895-41B7-43AF-32E7-9BC41F543FBB}"/>
                  </a:ext>
                </a:extLst>
              </p:cNvPr>
              <p:cNvSpPr/>
              <p:nvPr/>
            </p:nvSpPr>
            <p:spPr>
              <a:xfrm>
                <a:off x="5996375" y="3203618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600" dirty="0">
                    <a:solidFill>
                      <a:schemeClr val="tx1"/>
                    </a:solidFill>
                  </a:rPr>
                  <a:t> 9</a:t>
                </a:r>
                <a:endParaRPr lang="zh-TW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77C74BDC-4CDA-F64B-C172-1D91FD5DD3A1}"/>
                  </a:ext>
                </a:extLst>
              </p:cNvPr>
              <p:cNvSpPr/>
              <p:nvPr/>
            </p:nvSpPr>
            <p:spPr>
              <a:xfrm>
                <a:off x="6210244" y="3203618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600" dirty="0">
                    <a:solidFill>
                      <a:schemeClr val="tx1"/>
                    </a:solidFill>
                  </a:rPr>
                  <a:t> 8</a:t>
                </a:r>
                <a:endParaRPr lang="zh-TW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24E5EA45-233A-C853-20E7-A093DE545ECD}"/>
                  </a:ext>
                </a:extLst>
              </p:cNvPr>
              <p:cNvSpPr/>
              <p:nvPr/>
            </p:nvSpPr>
            <p:spPr>
              <a:xfrm>
                <a:off x="6419758" y="3203618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600" dirty="0">
                    <a:solidFill>
                      <a:schemeClr val="tx1"/>
                    </a:solidFill>
                  </a:rPr>
                  <a:t> 7</a:t>
                </a:r>
                <a:endParaRPr lang="zh-TW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36899BF6-11D0-E71E-79B2-49154BB74A02}"/>
                  </a:ext>
                </a:extLst>
              </p:cNvPr>
              <p:cNvSpPr/>
              <p:nvPr/>
            </p:nvSpPr>
            <p:spPr>
              <a:xfrm>
                <a:off x="6632543" y="3203618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600" dirty="0">
                    <a:solidFill>
                      <a:schemeClr val="tx1"/>
                    </a:solidFill>
                  </a:rPr>
                  <a:t> 6</a:t>
                </a:r>
                <a:endParaRPr lang="zh-TW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D7F5C18-481B-A901-D5A9-AC7EE258FF1B}"/>
                  </a:ext>
                </a:extLst>
              </p:cNvPr>
              <p:cNvSpPr/>
              <p:nvPr/>
            </p:nvSpPr>
            <p:spPr>
              <a:xfrm>
                <a:off x="6848019" y="3203618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600" dirty="0">
                    <a:solidFill>
                      <a:schemeClr val="tx1"/>
                    </a:solidFill>
                  </a:rPr>
                  <a:t> 5</a:t>
                </a:r>
                <a:endParaRPr lang="zh-TW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F7B59826-94A7-59E0-8D75-F33768AD2CDC}"/>
                  </a:ext>
                </a:extLst>
              </p:cNvPr>
              <p:cNvSpPr/>
              <p:nvPr/>
            </p:nvSpPr>
            <p:spPr>
              <a:xfrm>
                <a:off x="7054842" y="3203618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600" spc="10" dirty="0">
                    <a:solidFill>
                      <a:schemeClr val="tx1"/>
                    </a:solidFill>
                  </a:rPr>
                  <a:t> 4</a:t>
                </a:r>
                <a:endParaRPr lang="zh-TW" altLang="en-US" sz="600" spc="1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16AA025-F3BE-0F34-DFF3-14F6304C46FB}"/>
                  </a:ext>
                </a:extLst>
              </p:cNvPr>
              <p:cNvSpPr/>
              <p:nvPr/>
            </p:nvSpPr>
            <p:spPr>
              <a:xfrm>
                <a:off x="7270318" y="3203618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600" dirty="0">
                    <a:solidFill>
                      <a:schemeClr val="tx1"/>
                    </a:solidFill>
                  </a:rPr>
                  <a:t> 3</a:t>
                </a:r>
                <a:endParaRPr lang="zh-TW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029D168F-9B2D-4E67-2262-7B03A178A2A8}"/>
                  </a:ext>
                </a:extLst>
              </p:cNvPr>
              <p:cNvSpPr/>
              <p:nvPr/>
            </p:nvSpPr>
            <p:spPr>
              <a:xfrm>
                <a:off x="7486318" y="3203618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600" dirty="0">
                    <a:solidFill>
                      <a:schemeClr val="tx1"/>
                    </a:solidFill>
                  </a:rPr>
                  <a:t> 2</a:t>
                </a:r>
                <a:endParaRPr lang="zh-TW" alt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135A1C41-EA63-502F-D497-ABE98A354414}"/>
                </a:ext>
              </a:extLst>
            </p:cNvPr>
            <p:cNvSpPr/>
            <p:nvPr/>
          </p:nvSpPr>
          <p:spPr>
            <a:xfrm>
              <a:off x="6005974" y="2967178"/>
              <a:ext cx="110457" cy="110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 1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1" name="群組 200">
            <a:extLst>
              <a:ext uri="{FF2B5EF4-FFF2-40B4-BE49-F238E27FC236}">
                <a16:creationId xmlns:a16="http://schemas.microsoft.com/office/drawing/2014/main" id="{AC509A75-7F28-8CF2-DAC0-BDBA80FFFC83}"/>
              </a:ext>
            </a:extLst>
          </p:cNvPr>
          <p:cNvGrpSpPr>
            <a:grpSpLocks noChangeAspect="1"/>
          </p:cNvGrpSpPr>
          <p:nvPr/>
        </p:nvGrpSpPr>
        <p:grpSpPr>
          <a:xfrm>
            <a:off x="6601818" y="2648848"/>
            <a:ext cx="827107" cy="104400"/>
            <a:chOff x="5241338" y="2967178"/>
            <a:chExt cx="875093" cy="110457"/>
          </a:xfrm>
        </p:grpSpPr>
        <p:grpSp>
          <p:nvGrpSpPr>
            <p:cNvPr id="202" name="群組 201">
              <a:extLst>
                <a:ext uri="{FF2B5EF4-FFF2-40B4-BE49-F238E27FC236}">
                  <a16:creationId xmlns:a16="http://schemas.microsoft.com/office/drawing/2014/main" id="{9DF022AC-1830-32AB-44E9-72156AEF1D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41338" y="2967178"/>
              <a:ext cx="763009" cy="110457"/>
              <a:chOff x="6210244" y="3203618"/>
              <a:chExt cx="1492074" cy="216000"/>
            </a:xfrm>
          </p:grpSpPr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A4300E47-C953-08DC-9ACA-F122D4728585}"/>
                  </a:ext>
                </a:extLst>
              </p:cNvPr>
              <p:cNvSpPr/>
              <p:nvPr/>
            </p:nvSpPr>
            <p:spPr>
              <a:xfrm>
                <a:off x="6210244" y="3203618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600" dirty="0">
                    <a:solidFill>
                      <a:schemeClr val="tx1"/>
                    </a:solidFill>
                  </a:rPr>
                  <a:t> 14</a:t>
                </a:r>
                <a:endParaRPr lang="zh-TW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5414A757-0FF8-BBF2-DBB8-884EEACF98DB}"/>
                  </a:ext>
                </a:extLst>
              </p:cNvPr>
              <p:cNvSpPr/>
              <p:nvPr/>
            </p:nvSpPr>
            <p:spPr>
              <a:xfrm>
                <a:off x="6419758" y="3203618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600" dirty="0">
                    <a:solidFill>
                      <a:schemeClr val="tx1"/>
                    </a:solidFill>
                  </a:rPr>
                  <a:t> 15	</a:t>
                </a:r>
                <a:endParaRPr lang="zh-TW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0B2EBA5D-1F15-4831-0672-BDCD8356A604}"/>
                  </a:ext>
                </a:extLst>
              </p:cNvPr>
              <p:cNvSpPr/>
              <p:nvPr/>
            </p:nvSpPr>
            <p:spPr>
              <a:xfrm>
                <a:off x="6632543" y="3203618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600" dirty="0">
                    <a:solidFill>
                      <a:schemeClr val="tx1"/>
                    </a:solidFill>
                  </a:rPr>
                  <a:t> 16</a:t>
                </a:r>
                <a:endParaRPr lang="zh-TW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F1C7DCF5-2D2C-509F-34EE-0F4EE6219977}"/>
                  </a:ext>
                </a:extLst>
              </p:cNvPr>
              <p:cNvSpPr/>
              <p:nvPr/>
            </p:nvSpPr>
            <p:spPr>
              <a:xfrm>
                <a:off x="6848019" y="3203618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600" dirty="0">
                    <a:solidFill>
                      <a:schemeClr val="tx1"/>
                    </a:solidFill>
                  </a:rPr>
                  <a:t> 17</a:t>
                </a:r>
                <a:endParaRPr lang="zh-TW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E93ADB0F-1FE8-FEDE-4C26-E3061AA5CEA5}"/>
                  </a:ext>
                </a:extLst>
              </p:cNvPr>
              <p:cNvSpPr/>
              <p:nvPr/>
            </p:nvSpPr>
            <p:spPr>
              <a:xfrm>
                <a:off x="7054842" y="3203618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600" spc="10" dirty="0">
                    <a:solidFill>
                      <a:schemeClr val="tx1"/>
                    </a:solidFill>
                  </a:rPr>
                  <a:t> 18</a:t>
                </a:r>
                <a:endParaRPr lang="zh-TW" altLang="en-US" sz="600" spc="1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6CDED1AA-F563-E9B6-D6AF-BF2F9697C669}"/>
                  </a:ext>
                </a:extLst>
              </p:cNvPr>
              <p:cNvSpPr/>
              <p:nvPr/>
            </p:nvSpPr>
            <p:spPr>
              <a:xfrm>
                <a:off x="7270318" y="3203618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600" dirty="0">
                    <a:solidFill>
                      <a:schemeClr val="tx1"/>
                    </a:solidFill>
                  </a:rPr>
                  <a:t> 19</a:t>
                </a:r>
                <a:endParaRPr lang="zh-TW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7D927BC2-4BCB-D2C0-8EF6-7CB70AF60F57}"/>
                  </a:ext>
                </a:extLst>
              </p:cNvPr>
              <p:cNvSpPr/>
              <p:nvPr/>
            </p:nvSpPr>
            <p:spPr>
              <a:xfrm>
                <a:off x="7486318" y="3203618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600" dirty="0">
                    <a:solidFill>
                      <a:schemeClr val="tx1"/>
                    </a:solidFill>
                  </a:rPr>
                  <a:t> 20</a:t>
                </a:r>
                <a:endParaRPr lang="zh-TW" alt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F648054E-22DF-E677-4E18-C325FF16F661}"/>
                </a:ext>
              </a:extLst>
            </p:cNvPr>
            <p:cNvSpPr/>
            <p:nvPr/>
          </p:nvSpPr>
          <p:spPr>
            <a:xfrm>
              <a:off x="6005974" y="2967178"/>
              <a:ext cx="110457" cy="110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2000" rtlCol="0" anchor="ctr">
              <a:noAutofit/>
            </a:bodyPr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 21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2" name="群組 271">
            <a:extLst>
              <a:ext uri="{FF2B5EF4-FFF2-40B4-BE49-F238E27FC236}">
                <a16:creationId xmlns:a16="http://schemas.microsoft.com/office/drawing/2014/main" id="{2F9F953C-6187-7484-AD1B-053BF381DA77}"/>
              </a:ext>
            </a:extLst>
          </p:cNvPr>
          <p:cNvGrpSpPr>
            <a:grpSpLocks noChangeAspect="1"/>
          </p:cNvGrpSpPr>
          <p:nvPr/>
        </p:nvGrpSpPr>
        <p:grpSpPr>
          <a:xfrm>
            <a:off x="5778966" y="4104084"/>
            <a:ext cx="1649959" cy="104400"/>
            <a:chOff x="7181183" y="2040690"/>
            <a:chExt cx="3413709" cy="216000"/>
          </a:xfrm>
        </p:grpSpPr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6FB00715-8907-3988-CE47-A3DF06B17005}"/>
                </a:ext>
              </a:extLst>
            </p:cNvPr>
            <p:cNvSpPr/>
            <p:nvPr/>
          </p:nvSpPr>
          <p:spPr>
            <a:xfrm>
              <a:off x="7181183" y="204069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A0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AEBE4142-3EB7-E088-0B47-96AC49B51829}"/>
                </a:ext>
              </a:extLst>
            </p:cNvPr>
            <p:cNvSpPr/>
            <p:nvPr/>
          </p:nvSpPr>
          <p:spPr>
            <a:xfrm>
              <a:off x="7399242" y="204069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A1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583E4F84-8A23-A956-0FB9-074B76EC2E12}"/>
                </a:ext>
              </a:extLst>
            </p:cNvPr>
            <p:cNvSpPr/>
            <p:nvPr/>
          </p:nvSpPr>
          <p:spPr>
            <a:xfrm>
              <a:off x="7606625" y="204069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A2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0A8E3626-E955-EDA6-7AC7-9C166E17FA7F}"/>
                </a:ext>
              </a:extLst>
            </p:cNvPr>
            <p:cNvSpPr/>
            <p:nvPr/>
          </p:nvSpPr>
          <p:spPr>
            <a:xfrm>
              <a:off x="7826744" y="204069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A3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B67938B8-139D-6A8E-B42C-6D28B31AD6BA}"/>
                </a:ext>
              </a:extLst>
            </p:cNvPr>
            <p:cNvSpPr/>
            <p:nvPr/>
          </p:nvSpPr>
          <p:spPr>
            <a:xfrm>
              <a:off x="8035174" y="204069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A4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1E9189B4-7CF3-7D15-0E14-01D105E895FA}"/>
                </a:ext>
              </a:extLst>
            </p:cNvPr>
            <p:cNvSpPr/>
            <p:nvPr/>
          </p:nvSpPr>
          <p:spPr>
            <a:xfrm>
              <a:off x="8249043" y="204069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A5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F88A9C8E-5367-4EC4-CF58-694B8CCB73DE}"/>
                </a:ext>
              </a:extLst>
            </p:cNvPr>
            <p:cNvSpPr/>
            <p:nvPr/>
          </p:nvSpPr>
          <p:spPr>
            <a:xfrm>
              <a:off x="8458557" y="204069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A6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069F95CE-A3BE-3815-2463-E786A44CE3E8}"/>
                </a:ext>
              </a:extLst>
            </p:cNvPr>
            <p:cNvSpPr/>
            <p:nvPr/>
          </p:nvSpPr>
          <p:spPr>
            <a:xfrm>
              <a:off x="8671342" y="204069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A7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4070DDA5-695D-D462-146B-242533261DC8}"/>
                </a:ext>
              </a:extLst>
            </p:cNvPr>
            <p:cNvSpPr/>
            <p:nvPr/>
          </p:nvSpPr>
          <p:spPr>
            <a:xfrm>
              <a:off x="8886818" y="204069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A8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ACCD052C-612C-C982-5716-9C6091E48AFA}"/>
                </a:ext>
              </a:extLst>
            </p:cNvPr>
            <p:cNvSpPr/>
            <p:nvPr/>
          </p:nvSpPr>
          <p:spPr>
            <a:xfrm>
              <a:off x="9093641" y="204069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A9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4F8101AE-9366-5F54-1FAE-8EAE7F625F0E}"/>
                </a:ext>
              </a:extLst>
            </p:cNvPr>
            <p:cNvSpPr/>
            <p:nvPr/>
          </p:nvSpPr>
          <p:spPr>
            <a:xfrm>
              <a:off x="9309117" y="204069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400" dirty="0">
                  <a:solidFill>
                    <a:schemeClr val="tx1"/>
                  </a:solidFill>
                </a:rPr>
                <a:t>A10</a:t>
              </a:r>
              <a:endParaRPr lang="zh-TW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484A2434-7889-DDCD-FE16-9835A101CE0B}"/>
                </a:ext>
              </a:extLst>
            </p:cNvPr>
            <p:cNvSpPr/>
            <p:nvPr/>
          </p:nvSpPr>
          <p:spPr>
            <a:xfrm>
              <a:off x="9525117" y="204069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400" dirty="0">
                  <a:solidFill>
                    <a:schemeClr val="tx1"/>
                  </a:solidFill>
                </a:rPr>
                <a:t>A11</a:t>
              </a:r>
              <a:endParaRPr lang="zh-TW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B0B4F4C8-579B-21AA-9EA1-89276181A10F}"/>
                </a:ext>
              </a:extLst>
            </p:cNvPr>
            <p:cNvSpPr/>
            <p:nvPr/>
          </p:nvSpPr>
          <p:spPr>
            <a:xfrm>
              <a:off x="9728800" y="204069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400" dirty="0">
                  <a:solidFill>
                    <a:schemeClr val="tx1"/>
                  </a:solidFill>
                </a:rPr>
                <a:t>A12</a:t>
              </a:r>
              <a:endParaRPr lang="zh-TW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6792259D-91A9-B48E-769C-9C4263CA4980}"/>
                </a:ext>
              </a:extLst>
            </p:cNvPr>
            <p:cNvSpPr/>
            <p:nvPr/>
          </p:nvSpPr>
          <p:spPr>
            <a:xfrm>
              <a:off x="9947416" y="204069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400" dirty="0">
                  <a:solidFill>
                    <a:schemeClr val="tx1"/>
                  </a:solidFill>
                </a:rPr>
                <a:t>A13</a:t>
              </a:r>
              <a:endParaRPr lang="zh-TW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9D588FA2-44F1-03FC-3517-66F7475421D7}"/>
                </a:ext>
              </a:extLst>
            </p:cNvPr>
            <p:cNvSpPr/>
            <p:nvPr/>
          </p:nvSpPr>
          <p:spPr>
            <a:xfrm>
              <a:off x="10162892" y="204069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400" dirty="0">
                  <a:solidFill>
                    <a:schemeClr val="tx1"/>
                  </a:solidFill>
                </a:rPr>
                <a:t>A14</a:t>
              </a:r>
              <a:endParaRPr lang="zh-TW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CB06E312-94F0-DD67-E22B-5BCC934953F6}"/>
                </a:ext>
              </a:extLst>
            </p:cNvPr>
            <p:cNvSpPr/>
            <p:nvPr/>
          </p:nvSpPr>
          <p:spPr>
            <a:xfrm>
              <a:off x="10378892" y="204069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400" dirty="0">
                  <a:solidFill>
                    <a:schemeClr val="tx1"/>
                  </a:solidFill>
                </a:rPr>
                <a:t>A15</a:t>
              </a:r>
            </a:p>
          </p:txBody>
        </p:sp>
      </p:grpSp>
      <p:grpSp>
        <p:nvGrpSpPr>
          <p:cNvPr id="294" name="群組 293">
            <a:extLst>
              <a:ext uri="{FF2B5EF4-FFF2-40B4-BE49-F238E27FC236}">
                <a16:creationId xmlns:a16="http://schemas.microsoft.com/office/drawing/2014/main" id="{0A9346B2-88A2-D26F-DDF8-94ED39664EC6}"/>
              </a:ext>
            </a:extLst>
          </p:cNvPr>
          <p:cNvGrpSpPr/>
          <p:nvPr/>
        </p:nvGrpSpPr>
        <p:grpSpPr>
          <a:xfrm>
            <a:off x="8825086" y="3938953"/>
            <a:ext cx="900000" cy="900000"/>
            <a:chOff x="8825086" y="3938953"/>
            <a:chExt cx="900000" cy="900000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8D8E96D-192A-73A9-DACC-E124D784C0DE}"/>
                </a:ext>
              </a:extLst>
            </p:cNvPr>
            <p:cNvSpPr/>
            <p:nvPr/>
          </p:nvSpPr>
          <p:spPr>
            <a:xfrm>
              <a:off x="8825086" y="3938953"/>
              <a:ext cx="900000" cy="90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9" name="群組 278">
              <a:extLst>
                <a:ext uri="{FF2B5EF4-FFF2-40B4-BE49-F238E27FC236}">
                  <a16:creationId xmlns:a16="http://schemas.microsoft.com/office/drawing/2014/main" id="{0A52120D-72C8-A38C-7030-7B5399A8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95827" y="3950407"/>
              <a:ext cx="325544" cy="162000"/>
              <a:chOff x="7808315" y="4325972"/>
              <a:chExt cx="434059" cy="216000"/>
            </a:xfrm>
          </p:grpSpPr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6A0E362A-121B-1BAA-D489-35552EBF393F}"/>
                  </a:ext>
                </a:extLst>
              </p:cNvPr>
              <p:cNvSpPr/>
              <p:nvPr/>
            </p:nvSpPr>
            <p:spPr>
              <a:xfrm>
                <a:off x="7808315" y="432597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9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100" dirty="0">
                    <a:solidFill>
                      <a:schemeClr val="tx1"/>
                    </a:solidFill>
                  </a:rPr>
                  <a:t>1</a:t>
                </a:r>
                <a:endParaRPr lang="zh-TW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EF3A8B1B-5670-3A2F-0EF5-FED0DD8BBA95}"/>
                  </a:ext>
                </a:extLst>
              </p:cNvPr>
              <p:cNvSpPr/>
              <p:nvPr/>
            </p:nvSpPr>
            <p:spPr>
              <a:xfrm>
                <a:off x="8026374" y="432597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9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100" dirty="0">
                    <a:solidFill>
                      <a:schemeClr val="tx1"/>
                    </a:solidFill>
                  </a:rPr>
                  <a:t>2</a:t>
                </a:r>
                <a:endParaRPr lang="zh-TW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8" name="群組 277">
              <a:extLst>
                <a:ext uri="{FF2B5EF4-FFF2-40B4-BE49-F238E27FC236}">
                  <a16:creationId xmlns:a16="http://schemas.microsoft.com/office/drawing/2014/main" id="{5B5BAF33-DC34-EB4E-A14E-9CA553A09B1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94282" y="4676953"/>
              <a:ext cx="327089" cy="162000"/>
              <a:chOff x="9066512" y="4550122"/>
              <a:chExt cx="436119" cy="216000"/>
            </a:xfrm>
          </p:grpSpPr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FEEC3EC1-ED02-99E1-9B9F-7735BD4ABB42}"/>
                  </a:ext>
                </a:extLst>
              </p:cNvPr>
              <p:cNvSpPr/>
              <p:nvPr/>
            </p:nvSpPr>
            <p:spPr>
              <a:xfrm>
                <a:off x="9066512" y="45501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9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050" dirty="0">
                    <a:solidFill>
                      <a:schemeClr val="tx1"/>
                    </a:solidFill>
                  </a:rPr>
                  <a:t>3</a:t>
                </a:r>
                <a:endParaRPr lang="zh-TW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9A6AD1DC-0206-1B3C-16D7-00DFE6B3FB10}"/>
                  </a:ext>
                </a:extLst>
              </p:cNvPr>
              <p:cNvSpPr/>
              <p:nvPr/>
            </p:nvSpPr>
            <p:spPr>
              <a:xfrm>
                <a:off x="9286631" y="45501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rtlCol="0" anchor="ctr">
                <a:noAutofit/>
              </a:bodyPr>
              <a:lstStyle/>
              <a:p>
                <a:pPr algn="ctr"/>
                <a:r>
                  <a:rPr lang="en-US" altLang="zh-TW" sz="9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050" dirty="0">
                    <a:solidFill>
                      <a:schemeClr val="tx1"/>
                    </a:solidFill>
                  </a:rPr>
                  <a:t>4</a:t>
                </a:r>
                <a:endParaRPr lang="zh-TW" alt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E611FE3D-72DF-B77A-C32E-0AC80269E8C7}"/>
                </a:ext>
              </a:extLst>
            </p:cNvPr>
            <p:cNvSpPr/>
            <p:nvPr/>
          </p:nvSpPr>
          <p:spPr>
            <a:xfrm>
              <a:off x="8830805" y="4135203"/>
              <a:ext cx="103797" cy="103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a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34C67D1F-6D18-B8DD-982B-A47E55EED730}"/>
                </a:ext>
              </a:extLst>
            </p:cNvPr>
            <p:cNvSpPr/>
            <p:nvPr/>
          </p:nvSpPr>
          <p:spPr>
            <a:xfrm>
              <a:off x="8830805" y="4238999"/>
              <a:ext cx="103797" cy="103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b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519A401F-0361-1682-3098-0867CDF2758C}"/>
                </a:ext>
              </a:extLst>
            </p:cNvPr>
            <p:cNvSpPr/>
            <p:nvPr/>
          </p:nvSpPr>
          <p:spPr>
            <a:xfrm>
              <a:off x="8830805" y="4342796"/>
              <a:ext cx="103797" cy="103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c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2D77537D-0A64-0764-416F-1B4A714E9C44}"/>
                </a:ext>
              </a:extLst>
            </p:cNvPr>
            <p:cNvSpPr/>
            <p:nvPr/>
          </p:nvSpPr>
          <p:spPr>
            <a:xfrm>
              <a:off x="8830805" y="4446593"/>
              <a:ext cx="103797" cy="103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d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5" name="群組 294">
            <a:extLst>
              <a:ext uri="{FF2B5EF4-FFF2-40B4-BE49-F238E27FC236}">
                <a16:creationId xmlns:a16="http://schemas.microsoft.com/office/drawing/2014/main" id="{9E0C8E23-03F4-A4AC-215D-064B86E5113C}"/>
              </a:ext>
            </a:extLst>
          </p:cNvPr>
          <p:cNvGrpSpPr/>
          <p:nvPr/>
        </p:nvGrpSpPr>
        <p:grpSpPr>
          <a:xfrm rot="16200000">
            <a:off x="3083710" y="1557698"/>
            <a:ext cx="900000" cy="900000"/>
            <a:chOff x="8825086" y="3938953"/>
            <a:chExt cx="900000" cy="900000"/>
          </a:xfrm>
        </p:grpSpPr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75BDD1C9-E0B3-FF10-42BC-B5B8A670B4D5}"/>
                </a:ext>
              </a:extLst>
            </p:cNvPr>
            <p:cNvSpPr/>
            <p:nvPr/>
          </p:nvSpPr>
          <p:spPr>
            <a:xfrm>
              <a:off x="8825086" y="3938953"/>
              <a:ext cx="900000" cy="90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97" name="群組 296">
              <a:extLst>
                <a:ext uri="{FF2B5EF4-FFF2-40B4-BE49-F238E27FC236}">
                  <a16:creationId xmlns:a16="http://schemas.microsoft.com/office/drawing/2014/main" id="{4B6D846C-C1E9-138D-FE3C-84BF6DE94F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95827" y="3950407"/>
              <a:ext cx="325544" cy="162000"/>
              <a:chOff x="7808315" y="4325972"/>
              <a:chExt cx="434059" cy="216000"/>
            </a:xfrm>
          </p:grpSpPr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C5821652-EE40-6C5C-B7BA-C0CAB2867304}"/>
                  </a:ext>
                </a:extLst>
              </p:cNvPr>
              <p:cNvSpPr/>
              <p:nvPr/>
            </p:nvSpPr>
            <p:spPr>
              <a:xfrm>
                <a:off x="7808315" y="432597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lIns="72000" rtlCol="0" anchor="ctr">
                <a:noAutofit/>
              </a:bodyPr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</a:rPr>
                  <a:t>1</a:t>
                </a:r>
                <a:endParaRPr lang="zh-TW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68F38386-72E6-8DB7-7BBC-68CE8B9F1567}"/>
                  </a:ext>
                </a:extLst>
              </p:cNvPr>
              <p:cNvSpPr/>
              <p:nvPr/>
            </p:nvSpPr>
            <p:spPr>
              <a:xfrm>
                <a:off x="8026374" y="432597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lIns="72000" rtlCol="0" anchor="ctr">
                <a:noAutofit/>
              </a:bodyPr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</a:rPr>
                  <a:t>2</a:t>
                </a:r>
                <a:endParaRPr lang="zh-TW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8" name="群組 297">
              <a:extLst>
                <a:ext uri="{FF2B5EF4-FFF2-40B4-BE49-F238E27FC236}">
                  <a16:creationId xmlns:a16="http://schemas.microsoft.com/office/drawing/2014/main" id="{61C919BB-44F2-DB83-CCFC-D1C71CA128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94282" y="4676953"/>
              <a:ext cx="327089" cy="162000"/>
              <a:chOff x="9066512" y="4550122"/>
              <a:chExt cx="436119" cy="216000"/>
            </a:xfrm>
          </p:grpSpPr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DF340C22-731A-DCC0-2C4A-672344A777CA}"/>
                  </a:ext>
                </a:extLst>
              </p:cNvPr>
              <p:cNvSpPr/>
              <p:nvPr/>
            </p:nvSpPr>
            <p:spPr>
              <a:xfrm>
                <a:off x="9066512" y="45501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lIns="72000" rtlCol="0" anchor="ctr">
                <a:noAutofit/>
              </a:bodyPr>
              <a:lstStyle/>
              <a:p>
                <a:pPr algn="ctr"/>
                <a:r>
                  <a:rPr lang="en-US" altLang="zh-TW" sz="1050" dirty="0">
                    <a:solidFill>
                      <a:schemeClr val="tx1"/>
                    </a:solidFill>
                  </a:rPr>
                  <a:t>3</a:t>
                </a:r>
                <a:endParaRPr lang="zh-TW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73DAADDC-CAB8-0A6B-A7C3-44659785EC64}"/>
                  </a:ext>
                </a:extLst>
              </p:cNvPr>
              <p:cNvSpPr/>
              <p:nvPr/>
            </p:nvSpPr>
            <p:spPr>
              <a:xfrm>
                <a:off x="9286631" y="4550122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lIns="72000" rtlCol="0" anchor="ctr">
                <a:noAutofit/>
              </a:bodyPr>
              <a:lstStyle/>
              <a:p>
                <a:pPr algn="ctr"/>
                <a:r>
                  <a:rPr lang="en-US" altLang="zh-TW" sz="1050" dirty="0">
                    <a:solidFill>
                      <a:schemeClr val="tx1"/>
                    </a:solidFill>
                  </a:rPr>
                  <a:t>4</a:t>
                </a:r>
                <a:endParaRPr lang="zh-TW" alt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80FAABA5-4493-C82A-2547-E9454B1C15D0}"/>
                </a:ext>
              </a:extLst>
            </p:cNvPr>
            <p:cNvSpPr/>
            <p:nvPr/>
          </p:nvSpPr>
          <p:spPr>
            <a:xfrm>
              <a:off x="8830805" y="4135203"/>
              <a:ext cx="103797" cy="103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a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B5EED086-4FC0-29D7-AAA6-67965A646C18}"/>
                </a:ext>
              </a:extLst>
            </p:cNvPr>
            <p:cNvSpPr/>
            <p:nvPr/>
          </p:nvSpPr>
          <p:spPr>
            <a:xfrm>
              <a:off x="8830805" y="4238999"/>
              <a:ext cx="103797" cy="103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b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71E71589-BF91-B0D1-0F16-3C425AFF8B9D}"/>
                </a:ext>
              </a:extLst>
            </p:cNvPr>
            <p:cNvSpPr/>
            <p:nvPr/>
          </p:nvSpPr>
          <p:spPr>
            <a:xfrm>
              <a:off x="8830805" y="4342796"/>
              <a:ext cx="103797" cy="103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c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E63EDC32-442A-2969-5118-147EE6212F68}"/>
                </a:ext>
              </a:extLst>
            </p:cNvPr>
            <p:cNvSpPr/>
            <p:nvPr/>
          </p:nvSpPr>
          <p:spPr>
            <a:xfrm>
              <a:off x="8830805" y="4446593"/>
              <a:ext cx="103797" cy="103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rtlCol="0" anchor="ctr"/>
            <a:lstStyle/>
            <a:p>
              <a:pPr algn="ctr"/>
              <a:r>
                <a:rPr lang="en-US" altLang="zh-TW" sz="600" dirty="0">
                  <a:solidFill>
                    <a:schemeClr val="tx1"/>
                  </a:solidFill>
                </a:rPr>
                <a:t>d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7" name="文字方塊 306">
            <a:extLst>
              <a:ext uri="{FF2B5EF4-FFF2-40B4-BE49-F238E27FC236}">
                <a16:creationId xmlns:a16="http://schemas.microsoft.com/office/drawing/2014/main" id="{B9A24CF8-1EF7-1C75-A2C8-E5856013A0E1}"/>
              </a:ext>
            </a:extLst>
          </p:cNvPr>
          <p:cNvSpPr txBox="1"/>
          <p:nvPr/>
        </p:nvSpPr>
        <p:spPr>
          <a:xfrm>
            <a:off x="6828044" y="146304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B0F0"/>
                </a:solidFill>
              </a:rPr>
              <a:t>A</a:t>
            </a:r>
            <a:endParaRPr lang="zh-TW" altLang="en-US" sz="2000" dirty="0">
              <a:solidFill>
                <a:srgbClr val="00B0F0"/>
              </a:solidFill>
            </a:endParaRPr>
          </a:p>
        </p:txBody>
      </p:sp>
      <p:sp>
        <p:nvSpPr>
          <p:cNvPr id="308" name="文字方塊 307">
            <a:extLst>
              <a:ext uri="{FF2B5EF4-FFF2-40B4-BE49-F238E27FC236}">
                <a16:creationId xmlns:a16="http://schemas.microsoft.com/office/drawing/2014/main" id="{ABC335D2-500D-665B-DE22-3B53D7B4929A}"/>
              </a:ext>
            </a:extLst>
          </p:cNvPr>
          <p:cNvSpPr txBox="1"/>
          <p:nvPr/>
        </p:nvSpPr>
        <p:spPr>
          <a:xfrm>
            <a:off x="9732311" y="146304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B0F0"/>
                </a:solidFill>
              </a:rPr>
              <a:t>B</a:t>
            </a:r>
            <a:endParaRPr lang="zh-TW" altLang="en-US" sz="2000" dirty="0">
              <a:solidFill>
                <a:srgbClr val="00B0F0"/>
              </a:solidFill>
            </a:endParaRPr>
          </a:p>
        </p:txBody>
      </p:sp>
      <p:sp>
        <p:nvSpPr>
          <p:cNvPr id="309" name="文字方塊 308">
            <a:extLst>
              <a:ext uri="{FF2B5EF4-FFF2-40B4-BE49-F238E27FC236}">
                <a16:creationId xmlns:a16="http://schemas.microsoft.com/office/drawing/2014/main" id="{215EE1D1-7592-7D98-0493-2D3263FA73EC}"/>
              </a:ext>
            </a:extLst>
          </p:cNvPr>
          <p:cNvSpPr txBox="1"/>
          <p:nvPr/>
        </p:nvSpPr>
        <p:spPr>
          <a:xfrm>
            <a:off x="6824993" y="508044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B0F0"/>
                </a:solidFill>
              </a:rPr>
              <a:t>C</a:t>
            </a:r>
            <a:endParaRPr lang="zh-TW" altLang="en-US" sz="2000" dirty="0">
              <a:solidFill>
                <a:srgbClr val="00B0F0"/>
              </a:solidFill>
            </a:endParaRPr>
          </a:p>
        </p:txBody>
      </p: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91C8C741-5176-2692-7251-3A35CAC8DDC9}"/>
              </a:ext>
            </a:extLst>
          </p:cNvPr>
          <p:cNvSpPr txBox="1"/>
          <p:nvPr/>
        </p:nvSpPr>
        <p:spPr>
          <a:xfrm>
            <a:off x="9729069" y="5081305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B0F0"/>
                </a:solidFill>
              </a:rPr>
              <a:t>D</a:t>
            </a:r>
            <a:endParaRPr lang="zh-TW" altLang="en-US" sz="2000" dirty="0">
              <a:solidFill>
                <a:srgbClr val="00B0F0"/>
              </a:solidFill>
            </a:endParaRPr>
          </a:p>
        </p:txBody>
      </p:sp>
      <p:sp>
        <p:nvSpPr>
          <p:cNvPr id="311" name="文字方塊 310">
            <a:extLst>
              <a:ext uri="{FF2B5EF4-FFF2-40B4-BE49-F238E27FC236}">
                <a16:creationId xmlns:a16="http://schemas.microsoft.com/office/drawing/2014/main" id="{9471E70A-E1F8-FB08-D4A6-3183125434E5}"/>
              </a:ext>
            </a:extLst>
          </p:cNvPr>
          <p:cNvSpPr txBox="1"/>
          <p:nvPr/>
        </p:nvSpPr>
        <p:spPr>
          <a:xfrm>
            <a:off x="8098936" y="508690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endParaRPr lang="zh-TW" alt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2" name="文字方塊 311">
            <a:extLst>
              <a:ext uri="{FF2B5EF4-FFF2-40B4-BE49-F238E27FC236}">
                <a16:creationId xmlns:a16="http://schemas.microsoft.com/office/drawing/2014/main" id="{C80ECE4E-7782-7AFA-C1D8-A83AC127590F}"/>
              </a:ext>
            </a:extLst>
          </p:cNvPr>
          <p:cNvSpPr txBox="1"/>
          <p:nvPr/>
        </p:nvSpPr>
        <p:spPr>
          <a:xfrm>
            <a:off x="9740856" y="4498491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</a:t>
            </a:r>
            <a:endParaRPr lang="zh-TW" alt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3" name="文字方塊 312">
            <a:extLst>
              <a:ext uri="{FF2B5EF4-FFF2-40B4-BE49-F238E27FC236}">
                <a16:creationId xmlns:a16="http://schemas.microsoft.com/office/drawing/2014/main" id="{5EC1722B-4812-E43E-CBBC-CBE4833E45DF}"/>
              </a:ext>
            </a:extLst>
          </p:cNvPr>
          <p:cNvSpPr txBox="1"/>
          <p:nvPr/>
        </p:nvSpPr>
        <p:spPr>
          <a:xfrm>
            <a:off x="3938824" y="146103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</a:t>
            </a:r>
            <a:endParaRPr lang="zh-TW" alt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5" name="直線接點 314">
            <a:extLst>
              <a:ext uri="{FF2B5EF4-FFF2-40B4-BE49-F238E27FC236}">
                <a16:creationId xmlns:a16="http://schemas.microsoft.com/office/drawing/2014/main" id="{E2086055-AE6D-7173-3853-5F36AB1D0447}"/>
              </a:ext>
            </a:extLst>
          </p:cNvPr>
          <p:cNvCxnSpPr>
            <a:cxnSpLocks/>
          </p:cNvCxnSpPr>
          <p:nvPr/>
        </p:nvCxnSpPr>
        <p:spPr>
          <a:xfrm>
            <a:off x="4289367" y="1942412"/>
            <a:ext cx="3756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>
            <a:extLst>
              <a:ext uri="{FF2B5EF4-FFF2-40B4-BE49-F238E27FC236}">
                <a16:creationId xmlns:a16="http://schemas.microsoft.com/office/drawing/2014/main" id="{06F66E24-6946-5983-10F8-CCC9ACFD5C89}"/>
              </a:ext>
            </a:extLst>
          </p:cNvPr>
          <p:cNvCxnSpPr>
            <a:cxnSpLocks/>
          </p:cNvCxnSpPr>
          <p:nvPr/>
        </p:nvCxnSpPr>
        <p:spPr>
          <a:xfrm>
            <a:off x="4932543" y="1941138"/>
            <a:ext cx="5813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>
            <a:extLst>
              <a:ext uri="{FF2B5EF4-FFF2-40B4-BE49-F238E27FC236}">
                <a16:creationId xmlns:a16="http://schemas.microsoft.com/office/drawing/2014/main" id="{C85193B3-4116-5C21-8399-67212EE120A4}"/>
              </a:ext>
            </a:extLst>
          </p:cNvPr>
          <p:cNvCxnSpPr>
            <a:cxnSpLocks/>
          </p:cNvCxnSpPr>
          <p:nvPr/>
        </p:nvCxnSpPr>
        <p:spPr>
          <a:xfrm>
            <a:off x="5797990" y="1941138"/>
            <a:ext cx="8038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>
            <a:extLst>
              <a:ext uri="{FF2B5EF4-FFF2-40B4-BE49-F238E27FC236}">
                <a16:creationId xmlns:a16="http://schemas.microsoft.com/office/drawing/2014/main" id="{F3ECCF45-5521-9C33-031E-A02E646F65B1}"/>
              </a:ext>
            </a:extLst>
          </p:cNvPr>
          <p:cNvCxnSpPr>
            <a:cxnSpLocks/>
          </p:cNvCxnSpPr>
          <p:nvPr/>
        </p:nvCxnSpPr>
        <p:spPr>
          <a:xfrm>
            <a:off x="7217903" y="1941138"/>
            <a:ext cx="537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>
            <a:extLst>
              <a:ext uri="{FF2B5EF4-FFF2-40B4-BE49-F238E27FC236}">
                <a16:creationId xmlns:a16="http://schemas.microsoft.com/office/drawing/2014/main" id="{290F104B-6911-FAA4-BFA0-D38369AD45A3}"/>
              </a:ext>
            </a:extLst>
          </p:cNvPr>
          <p:cNvCxnSpPr>
            <a:cxnSpLocks/>
          </p:cNvCxnSpPr>
          <p:nvPr/>
        </p:nvCxnSpPr>
        <p:spPr>
          <a:xfrm>
            <a:off x="8065152" y="1941138"/>
            <a:ext cx="7599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>
            <a:extLst>
              <a:ext uri="{FF2B5EF4-FFF2-40B4-BE49-F238E27FC236}">
                <a16:creationId xmlns:a16="http://schemas.microsoft.com/office/drawing/2014/main" id="{E563F2A4-5698-FCBD-7570-AD169521479F}"/>
              </a:ext>
            </a:extLst>
          </p:cNvPr>
          <p:cNvCxnSpPr>
            <a:cxnSpLocks/>
          </p:cNvCxnSpPr>
          <p:nvPr/>
        </p:nvCxnSpPr>
        <p:spPr>
          <a:xfrm>
            <a:off x="9089767" y="1938997"/>
            <a:ext cx="630571" cy="2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>
            <a:extLst>
              <a:ext uri="{FF2B5EF4-FFF2-40B4-BE49-F238E27FC236}">
                <a16:creationId xmlns:a16="http://schemas.microsoft.com/office/drawing/2014/main" id="{35740701-A195-629F-510B-8B76F4E375E4}"/>
              </a:ext>
            </a:extLst>
          </p:cNvPr>
          <p:cNvCxnSpPr>
            <a:cxnSpLocks/>
          </p:cNvCxnSpPr>
          <p:nvPr/>
        </p:nvCxnSpPr>
        <p:spPr>
          <a:xfrm>
            <a:off x="4277852" y="5019618"/>
            <a:ext cx="5895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>
            <a:extLst>
              <a:ext uri="{FF2B5EF4-FFF2-40B4-BE49-F238E27FC236}">
                <a16:creationId xmlns:a16="http://schemas.microsoft.com/office/drawing/2014/main" id="{059B1F5F-B4A2-B038-38FB-AB8413D5B8CE}"/>
              </a:ext>
            </a:extLst>
          </p:cNvPr>
          <p:cNvCxnSpPr>
            <a:cxnSpLocks/>
          </p:cNvCxnSpPr>
          <p:nvPr/>
        </p:nvCxnSpPr>
        <p:spPr>
          <a:xfrm>
            <a:off x="5984596" y="5019618"/>
            <a:ext cx="8048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" name="群組 342">
            <a:extLst>
              <a:ext uri="{FF2B5EF4-FFF2-40B4-BE49-F238E27FC236}">
                <a16:creationId xmlns:a16="http://schemas.microsoft.com/office/drawing/2014/main" id="{10599B14-B420-A400-D56F-6CE551364433}"/>
              </a:ext>
            </a:extLst>
          </p:cNvPr>
          <p:cNvGrpSpPr/>
          <p:nvPr/>
        </p:nvGrpSpPr>
        <p:grpSpPr>
          <a:xfrm>
            <a:off x="4315203" y="5054622"/>
            <a:ext cx="108000" cy="108000"/>
            <a:chOff x="3873798" y="4710783"/>
            <a:chExt cx="108000" cy="108000"/>
          </a:xfrm>
        </p:grpSpPr>
        <p:cxnSp>
          <p:nvCxnSpPr>
            <p:cNvPr id="344" name="直線接點 343">
              <a:extLst>
                <a:ext uri="{FF2B5EF4-FFF2-40B4-BE49-F238E27FC236}">
                  <a16:creationId xmlns:a16="http://schemas.microsoft.com/office/drawing/2014/main" id="{67587494-D263-4458-1F31-FEE255CD1073}"/>
                </a:ext>
              </a:extLst>
            </p:cNvPr>
            <p:cNvCxnSpPr>
              <a:cxnSpLocks/>
            </p:cNvCxnSpPr>
            <p:nvPr/>
          </p:nvCxnSpPr>
          <p:spPr>
            <a:xfrm>
              <a:off x="3873798" y="4764783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接點 344">
              <a:extLst>
                <a:ext uri="{FF2B5EF4-FFF2-40B4-BE49-F238E27FC236}">
                  <a16:creationId xmlns:a16="http://schemas.microsoft.com/office/drawing/2014/main" id="{473F6267-3FEC-560D-8F47-758F91715EA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73798" y="4764783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群組 345">
            <a:extLst>
              <a:ext uri="{FF2B5EF4-FFF2-40B4-BE49-F238E27FC236}">
                <a16:creationId xmlns:a16="http://schemas.microsoft.com/office/drawing/2014/main" id="{E00C0448-6B7D-5E69-A445-EA78FDCBAD36}"/>
              </a:ext>
            </a:extLst>
          </p:cNvPr>
          <p:cNvGrpSpPr/>
          <p:nvPr/>
        </p:nvGrpSpPr>
        <p:grpSpPr>
          <a:xfrm>
            <a:off x="6237551" y="5049243"/>
            <a:ext cx="108000" cy="108000"/>
            <a:chOff x="3873798" y="4710783"/>
            <a:chExt cx="108000" cy="108000"/>
          </a:xfrm>
        </p:grpSpPr>
        <p:cxnSp>
          <p:nvCxnSpPr>
            <p:cNvPr id="347" name="直線接點 346">
              <a:extLst>
                <a:ext uri="{FF2B5EF4-FFF2-40B4-BE49-F238E27FC236}">
                  <a16:creationId xmlns:a16="http://schemas.microsoft.com/office/drawing/2014/main" id="{7F903E5B-9AB1-D469-A53F-349E5A33EC07}"/>
                </a:ext>
              </a:extLst>
            </p:cNvPr>
            <p:cNvCxnSpPr>
              <a:cxnSpLocks/>
            </p:cNvCxnSpPr>
            <p:nvPr/>
          </p:nvCxnSpPr>
          <p:spPr>
            <a:xfrm>
              <a:off x="3873798" y="4764783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接點 347">
              <a:extLst>
                <a:ext uri="{FF2B5EF4-FFF2-40B4-BE49-F238E27FC236}">
                  <a16:creationId xmlns:a16="http://schemas.microsoft.com/office/drawing/2014/main" id="{FA345B41-54B1-D727-D43D-EC72F8C714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73798" y="4764783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群組 348">
            <a:extLst>
              <a:ext uri="{FF2B5EF4-FFF2-40B4-BE49-F238E27FC236}">
                <a16:creationId xmlns:a16="http://schemas.microsoft.com/office/drawing/2014/main" id="{4D695164-4AD8-AD00-E4CE-EF8FCC605335}"/>
              </a:ext>
            </a:extLst>
          </p:cNvPr>
          <p:cNvGrpSpPr/>
          <p:nvPr/>
        </p:nvGrpSpPr>
        <p:grpSpPr>
          <a:xfrm>
            <a:off x="6448563" y="1800756"/>
            <a:ext cx="108000" cy="108000"/>
            <a:chOff x="3873798" y="4710783"/>
            <a:chExt cx="108000" cy="108000"/>
          </a:xfrm>
        </p:grpSpPr>
        <p:cxnSp>
          <p:nvCxnSpPr>
            <p:cNvPr id="350" name="直線接點 349">
              <a:extLst>
                <a:ext uri="{FF2B5EF4-FFF2-40B4-BE49-F238E27FC236}">
                  <a16:creationId xmlns:a16="http://schemas.microsoft.com/office/drawing/2014/main" id="{B93EEBCA-EE28-CC00-884B-3F72D901C4D6}"/>
                </a:ext>
              </a:extLst>
            </p:cNvPr>
            <p:cNvCxnSpPr>
              <a:cxnSpLocks/>
            </p:cNvCxnSpPr>
            <p:nvPr/>
          </p:nvCxnSpPr>
          <p:spPr>
            <a:xfrm>
              <a:off x="3873798" y="4764783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接點 350">
              <a:extLst>
                <a:ext uri="{FF2B5EF4-FFF2-40B4-BE49-F238E27FC236}">
                  <a16:creationId xmlns:a16="http://schemas.microsoft.com/office/drawing/2014/main" id="{148FC2F3-6F93-F638-3C86-BDFFC5F6D2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73798" y="4764783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群組 351">
            <a:extLst>
              <a:ext uri="{FF2B5EF4-FFF2-40B4-BE49-F238E27FC236}">
                <a16:creationId xmlns:a16="http://schemas.microsoft.com/office/drawing/2014/main" id="{84FADAFF-D269-2182-530F-4CA5714D78A1}"/>
              </a:ext>
            </a:extLst>
          </p:cNvPr>
          <p:cNvGrpSpPr/>
          <p:nvPr/>
        </p:nvGrpSpPr>
        <p:grpSpPr>
          <a:xfrm>
            <a:off x="4966301" y="1798211"/>
            <a:ext cx="108000" cy="108000"/>
            <a:chOff x="3873798" y="4710783"/>
            <a:chExt cx="108000" cy="108000"/>
          </a:xfrm>
        </p:grpSpPr>
        <p:cxnSp>
          <p:nvCxnSpPr>
            <p:cNvPr id="353" name="直線接點 352">
              <a:extLst>
                <a:ext uri="{FF2B5EF4-FFF2-40B4-BE49-F238E27FC236}">
                  <a16:creationId xmlns:a16="http://schemas.microsoft.com/office/drawing/2014/main" id="{7D75F51E-0B69-9EF5-9212-E013B50C7BBB}"/>
                </a:ext>
              </a:extLst>
            </p:cNvPr>
            <p:cNvCxnSpPr>
              <a:cxnSpLocks/>
            </p:cNvCxnSpPr>
            <p:nvPr/>
          </p:nvCxnSpPr>
          <p:spPr>
            <a:xfrm>
              <a:off x="3873798" y="4764783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28FA73BE-49C9-1777-D730-0E1F5820C51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73798" y="4764783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群組 354">
            <a:extLst>
              <a:ext uri="{FF2B5EF4-FFF2-40B4-BE49-F238E27FC236}">
                <a16:creationId xmlns:a16="http://schemas.microsoft.com/office/drawing/2014/main" id="{93C3B580-0AF8-FC7B-6C2B-0AD93C4351E5}"/>
              </a:ext>
            </a:extLst>
          </p:cNvPr>
          <p:cNvGrpSpPr/>
          <p:nvPr/>
        </p:nvGrpSpPr>
        <p:grpSpPr>
          <a:xfrm>
            <a:off x="7217903" y="1798211"/>
            <a:ext cx="108000" cy="108000"/>
            <a:chOff x="3873798" y="4710783"/>
            <a:chExt cx="108000" cy="108000"/>
          </a:xfrm>
        </p:grpSpPr>
        <p:cxnSp>
          <p:nvCxnSpPr>
            <p:cNvPr id="356" name="直線接點 355">
              <a:extLst>
                <a:ext uri="{FF2B5EF4-FFF2-40B4-BE49-F238E27FC236}">
                  <a16:creationId xmlns:a16="http://schemas.microsoft.com/office/drawing/2014/main" id="{1C158AE8-B8AD-83D2-586F-AFA0B024B6BA}"/>
                </a:ext>
              </a:extLst>
            </p:cNvPr>
            <p:cNvCxnSpPr>
              <a:cxnSpLocks/>
            </p:cNvCxnSpPr>
            <p:nvPr/>
          </p:nvCxnSpPr>
          <p:spPr>
            <a:xfrm>
              <a:off x="3873798" y="4764783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>
              <a:extLst>
                <a:ext uri="{FF2B5EF4-FFF2-40B4-BE49-F238E27FC236}">
                  <a16:creationId xmlns:a16="http://schemas.microsoft.com/office/drawing/2014/main" id="{24DDB3B8-B62A-4D6B-A9A8-7B96D1F5AB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73798" y="4764783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群組 357">
            <a:extLst>
              <a:ext uri="{FF2B5EF4-FFF2-40B4-BE49-F238E27FC236}">
                <a16:creationId xmlns:a16="http://schemas.microsoft.com/office/drawing/2014/main" id="{5BC63C16-8137-B354-1AB1-5771B8407875}"/>
              </a:ext>
            </a:extLst>
          </p:cNvPr>
          <p:cNvGrpSpPr/>
          <p:nvPr/>
        </p:nvGrpSpPr>
        <p:grpSpPr>
          <a:xfrm>
            <a:off x="8286134" y="1800756"/>
            <a:ext cx="108000" cy="108000"/>
            <a:chOff x="3873798" y="4710783"/>
            <a:chExt cx="108000" cy="108000"/>
          </a:xfrm>
        </p:grpSpPr>
        <p:cxnSp>
          <p:nvCxnSpPr>
            <p:cNvPr id="359" name="直線接點 358">
              <a:extLst>
                <a:ext uri="{FF2B5EF4-FFF2-40B4-BE49-F238E27FC236}">
                  <a16:creationId xmlns:a16="http://schemas.microsoft.com/office/drawing/2014/main" id="{F8818C20-918D-8A89-3782-01AE9C640ABA}"/>
                </a:ext>
              </a:extLst>
            </p:cNvPr>
            <p:cNvCxnSpPr>
              <a:cxnSpLocks/>
            </p:cNvCxnSpPr>
            <p:nvPr/>
          </p:nvCxnSpPr>
          <p:spPr>
            <a:xfrm>
              <a:off x="3873798" y="4764783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接點 359">
              <a:extLst>
                <a:ext uri="{FF2B5EF4-FFF2-40B4-BE49-F238E27FC236}">
                  <a16:creationId xmlns:a16="http://schemas.microsoft.com/office/drawing/2014/main" id="{767D553D-FF80-9AD7-CC0B-C9070082AE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73798" y="4764783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群組 360">
            <a:extLst>
              <a:ext uri="{FF2B5EF4-FFF2-40B4-BE49-F238E27FC236}">
                <a16:creationId xmlns:a16="http://schemas.microsoft.com/office/drawing/2014/main" id="{356A8826-98F4-807F-7C08-5F45DDC2F274}"/>
              </a:ext>
            </a:extLst>
          </p:cNvPr>
          <p:cNvGrpSpPr/>
          <p:nvPr/>
        </p:nvGrpSpPr>
        <p:grpSpPr>
          <a:xfrm>
            <a:off x="9134590" y="1806535"/>
            <a:ext cx="108000" cy="108000"/>
            <a:chOff x="3873798" y="4710783"/>
            <a:chExt cx="108000" cy="108000"/>
          </a:xfrm>
        </p:grpSpPr>
        <p:cxnSp>
          <p:nvCxnSpPr>
            <p:cNvPr id="362" name="直線接點 361">
              <a:extLst>
                <a:ext uri="{FF2B5EF4-FFF2-40B4-BE49-F238E27FC236}">
                  <a16:creationId xmlns:a16="http://schemas.microsoft.com/office/drawing/2014/main" id="{ED22AC38-EFE3-4CB8-A716-15E0096321C6}"/>
                </a:ext>
              </a:extLst>
            </p:cNvPr>
            <p:cNvCxnSpPr>
              <a:cxnSpLocks/>
            </p:cNvCxnSpPr>
            <p:nvPr/>
          </p:nvCxnSpPr>
          <p:spPr>
            <a:xfrm>
              <a:off x="3873798" y="4764783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接點 362">
              <a:extLst>
                <a:ext uri="{FF2B5EF4-FFF2-40B4-BE49-F238E27FC236}">
                  <a16:creationId xmlns:a16="http://schemas.microsoft.com/office/drawing/2014/main" id="{677F2DDC-43F4-97DB-77BB-57628E30569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73798" y="4764783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4" name="直線接點 363">
            <a:extLst>
              <a:ext uri="{FF2B5EF4-FFF2-40B4-BE49-F238E27FC236}">
                <a16:creationId xmlns:a16="http://schemas.microsoft.com/office/drawing/2014/main" id="{5D17B11E-F702-A89D-152B-80F48611D0F4}"/>
              </a:ext>
            </a:extLst>
          </p:cNvPr>
          <p:cNvCxnSpPr>
            <a:cxnSpLocks/>
          </p:cNvCxnSpPr>
          <p:nvPr/>
        </p:nvCxnSpPr>
        <p:spPr>
          <a:xfrm>
            <a:off x="4531720" y="5107342"/>
            <a:ext cx="1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>
            <a:extLst>
              <a:ext uri="{FF2B5EF4-FFF2-40B4-BE49-F238E27FC236}">
                <a16:creationId xmlns:a16="http://schemas.microsoft.com/office/drawing/2014/main" id="{428AF82B-DDC0-41E1-1955-97306BBBEDD9}"/>
              </a:ext>
            </a:extLst>
          </p:cNvPr>
          <p:cNvCxnSpPr>
            <a:cxnSpLocks/>
          </p:cNvCxnSpPr>
          <p:nvPr/>
        </p:nvCxnSpPr>
        <p:spPr>
          <a:xfrm>
            <a:off x="6019396" y="5107342"/>
            <a:ext cx="1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>
            <a:extLst>
              <a:ext uri="{FF2B5EF4-FFF2-40B4-BE49-F238E27FC236}">
                <a16:creationId xmlns:a16="http://schemas.microsoft.com/office/drawing/2014/main" id="{FFA18AE4-8CEA-1B36-889A-9C9B17ADDDFD}"/>
              </a:ext>
            </a:extLst>
          </p:cNvPr>
          <p:cNvCxnSpPr>
            <a:cxnSpLocks/>
          </p:cNvCxnSpPr>
          <p:nvPr/>
        </p:nvCxnSpPr>
        <p:spPr>
          <a:xfrm flipV="1">
            <a:off x="5173509" y="1853831"/>
            <a:ext cx="126000" cy="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" name="群組 367">
            <a:extLst>
              <a:ext uri="{FF2B5EF4-FFF2-40B4-BE49-F238E27FC236}">
                <a16:creationId xmlns:a16="http://schemas.microsoft.com/office/drawing/2014/main" id="{CA00E5DE-0999-044A-E4F3-6EF0AF378B7A}"/>
              </a:ext>
            </a:extLst>
          </p:cNvPr>
          <p:cNvGrpSpPr/>
          <p:nvPr/>
        </p:nvGrpSpPr>
        <p:grpSpPr>
          <a:xfrm>
            <a:off x="4531720" y="1799409"/>
            <a:ext cx="108000" cy="108000"/>
            <a:chOff x="3873798" y="4710783"/>
            <a:chExt cx="108000" cy="108000"/>
          </a:xfrm>
        </p:grpSpPr>
        <p:cxnSp>
          <p:nvCxnSpPr>
            <p:cNvPr id="369" name="直線接點 368">
              <a:extLst>
                <a:ext uri="{FF2B5EF4-FFF2-40B4-BE49-F238E27FC236}">
                  <a16:creationId xmlns:a16="http://schemas.microsoft.com/office/drawing/2014/main" id="{DB2257F4-8D9B-3F3F-E5EE-0C7E823E16FB}"/>
                </a:ext>
              </a:extLst>
            </p:cNvPr>
            <p:cNvCxnSpPr>
              <a:cxnSpLocks/>
            </p:cNvCxnSpPr>
            <p:nvPr/>
          </p:nvCxnSpPr>
          <p:spPr>
            <a:xfrm>
              <a:off x="3873798" y="4764783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線接點 369">
              <a:extLst>
                <a:ext uri="{FF2B5EF4-FFF2-40B4-BE49-F238E27FC236}">
                  <a16:creationId xmlns:a16="http://schemas.microsoft.com/office/drawing/2014/main" id="{2B53310B-36A9-B6B1-3D73-7BE0BCDF45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73798" y="4764783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1" name="直線接點 370">
            <a:extLst>
              <a:ext uri="{FF2B5EF4-FFF2-40B4-BE49-F238E27FC236}">
                <a16:creationId xmlns:a16="http://schemas.microsoft.com/office/drawing/2014/main" id="{6D207264-46A2-CF5E-8574-30BA59EBE381}"/>
              </a:ext>
            </a:extLst>
          </p:cNvPr>
          <p:cNvCxnSpPr>
            <a:cxnSpLocks/>
          </p:cNvCxnSpPr>
          <p:nvPr/>
        </p:nvCxnSpPr>
        <p:spPr>
          <a:xfrm>
            <a:off x="4321929" y="1853409"/>
            <a:ext cx="1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>
            <a:extLst>
              <a:ext uri="{FF2B5EF4-FFF2-40B4-BE49-F238E27FC236}">
                <a16:creationId xmlns:a16="http://schemas.microsoft.com/office/drawing/2014/main" id="{75EB9F2B-C690-9A3C-F7D2-4E1CC3FB4BFD}"/>
              </a:ext>
            </a:extLst>
          </p:cNvPr>
          <p:cNvCxnSpPr>
            <a:cxnSpLocks/>
          </p:cNvCxnSpPr>
          <p:nvPr/>
        </p:nvCxnSpPr>
        <p:spPr>
          <a:xfrm>
            <a:off x="5814951" y="1860535"/>
            <a:ext cx="1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接點 372">
            <a:extLst>
              <a:ext uri="{FF2B5EF4-FFF2-40B4-BE49-F238E27FC236}">
                <a16:creationId xmlns:a16="http://schemas.microsoft.com/office/drawing/2014/main" id="{1D5602B7-D0C3-AA51-4F99-4BC12F091D84}"/>
              </a:ext>
            </a:extLst>
          </p:cNvPr>
          <p:cNvCxnSpPr>
            <a:cxnSpLocks/>
          </p:cNvCxnSpPr>
          <p:nvPr/>
        </p:nvCxnSpPr>
        <p:spPr>
          <a:xfrm>
            <a:off x="7449148" y="1860535"/>
            <a:ext cx="1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>
            <a:extLst>
              <a:ext uri="{FF2B5EF4-FFF2-40B4-BE49-F238E27FC236}">
                <a16:creationId xmlns:a16="http://schemas.microsoft.com/office/drawing/2014/main" id="{11B9EC14-3FEA-875B-2626-3737C70BC59E}"/>
              </a:ext>
            </a:extLst>
          </p:cNvPr>
          <p:cNvCxnSpPr>
            <a:cxnSpLocks/>
          </p:cNvCxnSpPr>
          <p:nvPr/>
        </p:nvCxnSpPr>
        <p:spPr>
          <a:xfrm>
            <a:off x="8501880" y="1860535"/>
            <a:ext cx="1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>
            <a:extLst>
              <a:ext uri="{FF2B5EF4-FFF2-40B4-BE49-F238E27FC236}">
                <a16:creationId xmlns:a16="http://schemas.microsoft.com/office/drawing/2014/main" id="{8EA86820-545E-2F51-726F-CAF2B91D9DE4}"/>
              </a:ext>
            </a:extLst>
          </p:cNvPr>
          <p:cNvCxnSpPr>
            <a:cxnSpLocks/>
          </p:cNvCxnSpPr>
          <p:nvPr/>
        </p:nvCxnSpPr>
        <p:spPr>
          <a:xfrm>
            <a:off x="9367371" y="1860535"/>
            <a:ext cx="1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文字方塊 376">
            <a:extLst>
              <a:ext uri="{FF2B5EF4-FFF2-40B4-BE49-F238E27FC236}">
                <a16:creationId xmlns:a16="http://schemas.microsoft.com/office/drawing/2014/main" id="{4C8808D2-9C5E-A30C-A51B-7965454C5B75}"/>
              </a:ext>
            </a:extLst>
          </p:cNvPr>
          <p:cNvSpPr txBox="1"/>
          <p:nvPr/>
        </p:nvSpPr>
        <p:spPr>
          <a:xfrm>
            <a:off x="4660560" y="4953096"/>
            <a:ext cx="1891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latin typeface="+mj-lt"/>
                <a:ea typeface="+mj-ea"/>
              </a:rPr>
              <a:t>C</a:t>
            </a:r>
            <a:endParaRPr lang="zh-TW" altLang="en-US" sz="1300" b="1" dirty="0">
              <a:latin typeface="+mj-lt"/>
              <a:ea typeface="+mj-ea"/>
            </a:endParaRPr>
          </a:p>
        </p:txBody>
      </p:sp>
      <p:sp>
        <p:nvSpPr>
          <p:cNvPr id="378" name="文字方塊 377">
            <a:extLst>
              <a:ext uri="{FF2B5EF4-FFF2-40B4-BE49-F238E27FC236}">
                <a16:creationId xmlns:a16="http://schemas.microsoft.com/office/drawing/2014/main" id="{0228BF2C-85F4-68AD-A7E8-CE0182083451}"/>
              </a:ext>
            </a:extLst>
          </p:cNvPr>
          <p:cNvSpPr txBox="1"/>
          <p:nvPr/>
        </p:nvSpPr>
        <p:spPr>
          <a:xfrm>
            <a:off x="5303004" y="1712687"/>
            <a:ext cx="1891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latin typeface="+mj-lt"/>
                <a:ea typeface="+mj-ea"/>
              </a:rPr>
              <a:t>C</a:t>
            </a:r>
            <a:endParaRPr lang="zh-TW" altLang="en-US" sz="1300" b="1" dirty="0">
              <a:latin typeface="+mj-lt"/>
              <a:ea typeface="+mj-ea"/>
            </a:endParaRPr>
          </a:p>
        </p:txBody>
      </p:sp>
      <p:sp>
        <p:nvSpPr>
          <p:cNvPr id="379" name="文字方塊 378">
            <a:extLst>
              <a:ext uri="{FF2B5EF4-FFF2-40B4-BE49-F238E27FC236}">
                <a16:creationId xmlns:a16="http://schemas.microsoft.com/office/drawing/2014/main" id="{A61D0385-17FD-4EB8-A193-E367AFBCD193}"/>
              </a:ext>
            </a:extLst>
          </p:cNvPr>
          <p:cNvSpPr txBox="1"/>
          <p:nvPr/>
        </p:nvSpPr>
        <p:spPr>
          <a:xfrm>
            <a:off x="7563068" y="1708941"/>
            <a:ext cx="1891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latin typeface="+mj-lt"/>
                <a:ea typeface="+mj-ea"/>
              </a:rPr>
              <a:t>C</a:t>
            </a:r>
            <a:endParaRPr lang="zh-TW" altLang="en-US" sz="1300" b="1" dirty="0">
              <a:latin typeface="+mj-lt"/>
              <a:ea typeface="+mj-ea"/>
            </a:endParaRPr>
          </a:p>
        </p:txBody>
      </p:sp>
      <p:sp>
        <p:nvSpPr>
          <p:cNvPr id="380" name="文字方塊 379">
            <a:extLst>
              <a:ext uri="{FF2B5EF4-FFF2-40B4-BE49-F238E27FC236}">
                <a16:creationId xmlns:a16="http://schemas.microsoft.com/office/drawing/2014/main" id="{C089DF1D-82A3-EA6E-9034-004F839784F6}"/>
              </a:ext>
            </a:extLst>
          </p:cNvPr>
          <p:cNvSpPr txBox="1"/>
          <p:nvPr/>
        </p:nvSpPr>
        <p:spPr>
          <a:xfrm>
            <a:off x="7977170" y="1706017"/>
            <a:ext cx="3272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 err="1">
                <a:latin typeface="+mj-lt"/>
                <a:ea typeface="+mj-ea"/>
              </a:rPr>
              <a:t>C</a:t>
            </a:r>
            <a:r>
              <a:rPr lang="en-US" altLang="zh-TW" sz="800" b="1" dirty="0" err="1">
                <a:latin typeface="+mj-lt"/>
                <a:ea typeface="+mj-ea"/>
              </a:rPr>
              <a:t>x</a:t>
            </a:r>
            <a:endParaRPr lang="zh-TW" altLang="en-US" sz="800" b="1" dirty="0">
              <a:latin typeface="+mj-lt"/>
              <a:ea typeface="+mj-ea"/>
            </a:endParaRPr>
          </a:p>
        </p:txBody>
      </p:sp>
      <p:sp>
        <p:nvSpPr>
          <p:cNvPr id="381" name="文字方塊 380">
            <a:extLst>
              <a:ext uri="{FF2B5EF4-FFF2-40B4-BE49-F238E27FC236}">
                <a16:creationId xmlns:a16="http://schemas.microsoft.com/office/drawing/2014/main" id="{FA54D50C-8234-5F52-157B-913DDD5B2498}"/>
              </a:ext>
            </a:extLst>
          </p:cNvPr>
          <p:cNvSpPr txBox="1"/>
          <p:nvPr/>
        </p:nvSpPr>
        <p:spPr>
          <a:xfrm>
            <a:off x="8606998" y="1706017"/>
            <a:ext cx="4159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latin typeface="+mj-lt"/>
                <a:ea typeface="+mj-ea"/>
              </a:rPr>
              <a:t>C</a:t>
            </a:r>
            <a:r>
              <a:rPr lang="en-US" altLang="zh-TW" sz="800" b="1" dirty="0">
                <a:latin typeface="+mj-lt"/>
                <a:ea typeface="+mj-ea"/>
              </a:rPr>
              <a:t>y</a:t>
            </a:r>
            <a:endParaRPr lang="zh-TW" altLang="en-US" sz="800" b="1" dirty="0">
              <a:latin typeface="+mj-lt"/>
              <a:ea typeface="+mj-ea"/>
            </a:endParaRPr>
          </a:p>
        </p:txBody>
      </p:sp>
      <p:sp>
        <p:nvSpPr>
          <p:cNvPr id="382" name="文字方塊 381">
            <a:extLst>
              <a:ext uri="{FF2B5EF4-FFF2-40B4-BE49-F238E27FC236}">
                <a16:creationId xmlns:a16="http://schemas.microsoft.com/office/drawing/2014/main" id="{5B7B2D95-7F48-65B8-F573-C5CC11E493DD}"/>
              </a:ext>
            </a:extLst>
          </p:cNvPr>
          <p:cNvSpPr txBox="1"/>
          <p:nvPr/>
        </p:nvSpPr>
        <p:spPr>
          <a:xfrm>
            <a:off x="9482240" y="1715309"/>
            <a:ext cx="1891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latin typeface="+mj-lt"/>
                <a:ea typeface="+mj-ea"/>
              </a:rPr>
              <a:t>C</a:t>
            </a:r>
            <a:endParaRPr lang="zh-TW" altLang="en-US" sz="1300" b="1" dirty="0">
              <a:latin typeface="+mj-lt"/>
              <a:ea typeface="+mj-ea"/>
            </a:endParaRPr>
          </a:p>
        </p:txBody>
      </p:sp>
      <p:sp>
        <p:nvSpPr>
          <p:cNvPr id="383" name="文字方塊 382">
            <a:extLst>
              <a:ext uri="{FF2B5EF4-FFF2-40B4-BE49-F238E27FC236}">
                <a16:creationId xmlns:a16="http://schemas.microsoft.com/office/drawing/2014/main" id="{7D80EDE4-49FE-82EE-F3A3-E3E2F98DE812}"/>
              </a:ext>
            </a:extLst>
          </p:cNvPr>
          <p:cNvSpPr txBox="1"/>
          <p:nvPr/>
        </p:nvSpPr>
        <p:spPr>
          <a:xfrm>
            <a:off x="4233428" y="1912681"/>
            <a:ext cx="11385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/>
              <a:t>N20</a:t>
            </a:r>
            <a:endParaRPr lang="zh-TW" altLang="en-US" sz="1500" dirty="0"/>
          </a:p>
        </p:txBody>
      </p:sp>
      <p:sp>
        <p:nvSpPr>
          <p:cNvPr id="384" name="文字方塊 383">
            <a:extLst>
              <a:ext uri="{FF2B5EF4-FFF2-40B4-BE49-F238E27FC236}">
                <a16:creationId xmlns:a16="http://schemas.microsoft.com/office/drawing/2014/main" id="{6E629A69-1115-C53C-627A-287753953D34}"/>
              </a:ext>
            </a:extLst>
          </p:cNvPr>
          <p:cNvSpPr txBox="1"/>
          <p:nvPr/>
        </p:nvSpPr>
        <p:spPr>
          <a:xfrm>
            <a:off x="4843770" y="1951692"/>
            <a:ext cx="10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</a:t>
            </a:r>
          </a:p>
        </p:txBody>
      </p:sp>
      <p:sp>
        <p:nvSpPr>
          <p:cNvPr id="386" name="文字方塊 385">
            <a:extLst>
              <a:ext uri="{FF2B5EF4-FFF2-40B4-BE49-F238E27FC236}">
                <a16:creationId xmlns:a16="http://schemas.microsoft.com/office/drawing/2014/main" id="{E2D640EA-402B-8CC3-FE3B-4ACF138ABA70}"/>
              </a:ext>
            </a:extLst>
          </p:cNvPr>
          <p:cNvSpPr txBox="1"/>
          <p:nvPr/>
        </p:nvSpPr>
        <p:spPr>
          <a:xfrm>
            <a:off x="7110940" y="1962365"/>
            <a:ext cx="10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微動</a:t>
            </a:r>
          </a:p>
        </p:txBody>
      </p:sp>
      <p:sp>
        <p:nvSpPr>
          <p:cNvPr id="387" name="文字方塊 386">
            <a:extLst>
              <a:ext uri="{FF2B5EF4-FFF2-40B4-BE49-F238E27FC236}">
                <a16:creationId xmlns:a16="http://schemas.microsoft.com/office/drawing/2014/main" id="{B016735C-C50A-89B0-B5B5-ECC1FEF152CF}"/>
              </a:ext>
            </a:extLst>
          </p:cNvPr>
          <p:cNvSpPr txBox="1"/>
          <p:nvPr/>
        </p:nvSpPr>
        <p:spPr>
          <a:xfrm>
            <a:off x="7979501" y="1964910"/>
            <a:ext cx="10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手臂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</a:t>
            </a:r>
          </a:p>
        </p:txBody>
      </p:sp>
      <p:sp>
        <p:nvSpPr>
          <p:cNvPr id="388" name="文字方塊 387">
            <a:extLst>
              <a:ext uri="{FF2B5EF4-FFF2-40B4-BE49-F238E27FC236}">
                <a16:creationId xmlns:a16="http://schemas.microsoft.com/office/drawing/2014/main" id="{5DC03BAB-0B73-5544-B72A-4DB4372B4C1C}"/>
              </a:ext>
            </a:extLst>
          </p:cNvPr>
          <p:cNvSpPr txBox="1"/>
          <p:nvPr/>
        </p:nvSpPr>
        <p:spPr>
          <a:xfrm>
            <a:off x="9030455" y="1962365"/>
            <a:ext cx="10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圓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微動</a:t>
            </a:r>
          </a:p>
        </p:txBody>
      </p:sp>
      <p:sp>
        <p:nvSpPr>
          <p:cNvPr id="389" name="文字方塊 388">
            <a:extLst>
              <a:ext uri="{FF2B5EF4-FFF2-40B4-BE49-F238E27FC236}">
                <a16:creationId xmlns:a16="http://schemas.microsoft.com/office/drawing/2014/main" id="{DAB0D7D7-DA53-ABCF-B63D-AB409DEB48B6}"/>
              </a:ext>
            </a:extLst>
          </p:cNvPr>
          <p:cNvSpPr txBox="1"/>
          <p:nvPr/>
        </p:nvSpPr>
        <p:spPr>
          <a:xfrm>
            <a:off x="4203314" y="4739765"/>
            <a:ext cx="10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微動</a:t>
            </a:r>
          </a:p>
        </p:txBody>
      </p:sp>
      <p:sp>
        <p:nvSpPr>
          <p:cNvPr id="391" name="文字方塊 390">
            <a:extLst>
              <a:ext uri="{FF2B5EF4-FFF2-40B4-BE49-F238E27FC236}">
                <a16:creationId xmlns:a16="http://schemas.microsoft.com/office/drawing/2014/main" id="{55E9ABFC-FE97-4284-3A7A-7EAD11CEF08C}"/>
              </a:ext>
            </a:extLst>
          </p:cNvPr>
          <p:cNvSpPr txBox="1"/>
          <p:nvPr/>
        </p:nvSpPr>
        <p:spPr>
          <a:xfrm>
            <a:off x="6173196" y="4709740"/>
            <a:ext cx="11385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/>
              <a:t>LCD</a:t>
            </a:r>
            <a:endParaRPr lang="zh-TW" altLang="en-US" sz="1500" dirty="0"/>
          </a:p>
        </p:txBody>
      </p:sp>
      <p:sp>
        <p:nvSpPr>
          <p:cNvPr id="392" name="文字方塊 391">
            <a:extLst>
              <a:ext uri="{FF2B5EF4-FFF2-40B4-BE49-F238E27FC236}">
                <a16:creationId xmlns:a16="http://schemas.microsoft.com/office/drawing/2014/main" id="{9C7537B4-8F76-8217-1B1F-DEC22A7A7C4B}"/>
              </a:ext>
            </a:extLst>
          </p:cNvPr>
          <p:cNvSpPr txBox="1"/>
          <p:nvPr/>
        </p:nvSpPr>
        <p:spPr>
          <a:xfrm>
            <a:off x="9102085" y="4361835"/>
            <a:ext cx="11385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/>
              <a:t>L298N</a:t>
            </a:r>
            <a:endParaRPr lang="zh-TW" altLang="en-US" sz="1500" dirty="0"/>
          </a:p>
        </p:txBody>
      </p:sp>
      <p:sp>
        <p:nvSpPr>
          <p:cNvPr id="393" name="文字方塊 392">
            <a:extLst>
              <a:ext uri="{FF2B5EF4-FFF2-40B4-BE49-F238E27FC236}">
                <a16:creationId xmlns:a16="http://schemas.microsoft.com/office/drawing/2014/main" id="{FA7E051F-9887-0B6B-2599-972F9CBE72D1}"/>
              </a:ext>
            </a:extLst>
          </p:cNvPr>
          <p:cNvSpPr txBox="1"/>
          <p:nvPr/>
        </p:nvSpPr>
        <p:spPr>
          <a:xfrm>
            <a:off x="3031227" y="1535716"/>
            <a:ext cx="11385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/>
              <a:t>L298N</a:t>
            </a:r>
            <a:endParaRPr lang="zh-TW" altLang="en-US" sz="1500" dirty="0"/>
          </a:p>
        </p:txBody>
      </p:sp>
      <p:sp>
        <p:nvSpPr>
          <p:cNvPr id="395" name="文字方塊 394">
            <a:extLst>
              <a:ext uri="{FF2B5EF4-FFF2-40B4-BE49-F238E27FC236}">
                <a16:creationId xmlns:a16="http://schemas.microsoft.com/office/drawing/2014/main" id="{2396055D-924B-1E75-3D59-7D2556C53664}"/>
              </a:ext>
            </a:extLst>
          </p:cNvPr>
          <p:cNvSpPr txBox="1"/>
          <p:nvPr/>
        </p:nvSpPr>
        <p:spPr>
          <a:xfrm>
            <a:off x="7109754" y="4588134"/>
            <a:ext cx="10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繼電器</a:t>
            </a:r>
          </a:p>
        </p:txBody>
      </p:sp>
      <p:sp>
        <p:nvSpPr>
          <p:cNvPr id="396" name="文字方塊 395">
            <a:extLst>
              <a:ext uri="{FF2B5EF4-FFF2-40B4-BE49-F238E27FC236}">
                <a16:creationId xmlns:a16="http://schemas.microsoft.com/office/drawing/2014/main" id="{97DB0A5A-8C3A-0674-5C8E-815A4E1F4512}"/>
              </a:ext>
            </a:extLst>
          </p:cNvPr>
          <p:cNvSpPr txBox="1"/>
          <p:nvPr/>
        </p:nvSpPr>
        <p:spPr>
          <a:xfrm>
            <a:off x="5937165" y="1715309"/>
            <a:ext cx="1891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latin typeface="+mj-lt"/>
                <a:ea typeface="+mj-ea"/>
              </a:rPr>
              <a:t>C</a:t>
            </a:r>
            <a:endParaRPr lang="zh-TW" altLang="en-US" sz="1300" b="1" dirty="0">
              <a:latin typeface="+mj-lt"/>
              <a:ea typeface="+mj-ea"/>
            </a:endParaRPr>
          </a:p>
        </p:txBody>
      </p:sp>
      <p:sp>
        <p:nvSpPr>
          <p:cNvPr id="399" name="文字方塊 398">
            <a:extLst>
              <a:ext uri="{FF2B5EF4-FFF2-40B4-BE49-F238E27FC236}">
                <a16:creationId xmlns:a16="http://schemas.microsoft.com/office/drawing/2014/main" id="{26AD3D7E-7203-EE80-F1BC-38D941F9F274}"/>
              </a:ext>
            </a:extLst>
          </p:cNvPr>
          <p:cNvSpPr txBox="1"/>
          <p:nvPr/>
        </p:nvSpPr>
        <p:spPr>
          <a:xfrm>
            <a:off x="4244060" y="3945683"/>
            <a:ext cx="11385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solidFill>
                  <a:srgbClr val="C00000"/>
                </a:solidFill>
              </a:rPr>
              <a:t>Arduino</a:t>
            </a:r>
            <a:endParaRPr lang="zh-TW" altLang="en-US" sz="1500" dirty="0">
              <a:solidFill>
                <a:srgbClr val="C00000"/>
              </a:solidFill>
            </a:endParaRPr>
          </a:p>
        </p:txBody>
      </p:sp>
      <p:sp>
        <p:nvSpPr>
          <p:cNvPr id="400" name="文字方塊 399">
            <a:extLst>
              <a:ext uri="{FF2B5EF4-FFF2-40B4-BE49-F238E27FC236}">
                <a16:creationId xmlns:a16="http://schemas.microsoft.com/office/drawing/2014/main" id="{C4FD1226-A4DC-149F-C311-A3566197C726}"/>
              </a:ext>
            </a:extLst>
          </p:cNvPr>
          <p:cNvSpPr txBox="1"/>
          <p:nvPr/>
        </p:nvSpPr>
        <p:spPr>
          <a:xfrm>
            <a:off x="4222599" y="2156597"/>
            <a:ext cx="342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G4</a:t>
            </a:r>
            <a:endParaRPr lang="zh-TW" altLang="en-US" sz="1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1" name="文字方塊 400">
            <a:extLst>
              <a:ext uri="{FF2B5EF4-FFF2-40B4-BE49-F238E27FC236}">
                <a16:creationId xmlns:a16="http://schemas.microsoft.com/office/drawing/2014/main" id="{D2CB9151-43DD-1ECB-BFA0-A1A564F7C031}"/>
              </a:ext>
            </a:extLst>
          </p:cNvPr>
          <p:cNvSpPr txBox="1"/>
          <p:nvPr/>
        </p:nvSpPr>
        <p:spPr>
          <a:xfrm>
            <a:off x="4422672" y="2155744"/>
            <a:ext cx="342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G3</a:t>
            </a:r>
          </a:p>
        </p:txBody>
      </p:sp>
      <p:sp>
        <p:nvSpPr>
          <p:cNvPr id="402" name="文字方塊 401">
            <a:extLst>
              <a:ext uri="{FF2B5EF4-FFF2-40B4-BE49-F238E27FC236}">
                <a16:creationId xmlns:a16="http://schemas.microsoft.com/office/drawing/2014/main" id="{5B1564F1-A137-4E1F-A089-3A9666889019}"/>
              </a:ext>
            </a:extLst>
          </p:cNvPr>
          <p:cNvSpPr txBox="1"/>
          <p:nvPr/>
        </p:nvSpPr>
        <p:spPr>
          <a:xfrm>
            <a:off x="5295015" y="2159060"/>
            <a:ext cx="342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A4</a:t>
            </a:r>
          </a:p>
        </p:txBody>
      </p:sp>
      <p:sp>
        <p:nvSpPr>
          <p:cNvPr id="405" name="文字方塊 404">
            <a:extLst>
              <a:ext uri="{FF2B5EF4-FFF2-40B4-BE49-F238E27FC236}">
                <a16:creationId xmlns:a16="http://schemas.microsoft.com/office/drawing/2014/main" id="{3A52751E-3DBB-142D-7A96-5254E1EDDFAB}"/>
              </a:ext>
            </a:extLst>
          </p:cNvPr>
          <p:cNvSpPr txBox="1"/>
          <p:nvPr/>
        </p:nvSpPr>
        <p:spPr>
          <a:xfrm>
            <a:off x="5923634" y="2171989"/>
            <a:ext cx="5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25   </a:t>
            </a:r>
          </a:p>
        </p:txBody>
      </p:sp>
      <p:sp>
        <p:nvSpPr>
          <p:cNvPr id="406" name="文字方塊 405">
            <a:extLst>
              <a:ext uri="{FF2B5EF4-FFF2-40B4-BE49-F238E27FC236}">
                <a16:creationId xmlns:a16="http://schemas.microsoft.com/office/drawing/2014/main" id="{AFC2E011-0805-7E1C-C7D9-7FE910B9D7C0}"/>
              </a:ext>
            </a:extLst>
          </p:cNvPr>
          <p:cNvSpPr txBox="1"/>
          <p:nvPr/>
        </p:nvSpPr>
        <p:spPr>
          <a:xfrm>
            <a:off x="7557148" y="2154788"/>
            <a:ext cx="5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407" name="文字方塊 406">
            <a:extLst>
              <a:ext uri="{FF2B5EF4-FFF2-40B4-BE49-F238E27FC236}">
                <a16:creationId xmlns:a16="http://schemas.microsoft.com/office/drawing/2014/main" id="{022B00C3-4C69-460B-9055-9A5D4951C581}"/>
              </a:ext>
            </a:extLst>
          </p:cNvPr>
          <p:cNvSpPr txBox="1"/>
          <p:nvPr/>
        </p:nvSpPr>
        <p:spPr>
          <a:xfrm>
            <a:off x="7986292" y="2142120"/>
            <a:ext cx="956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A1                 A2</a:t>
            </a:r>
          </a:p>
        </p:txBody>
      </p:sp>
      <p:sp>
        <p:nvSpPr>
          <p:cNvPr id="408" name="文字方塊 407">
            <a:extLst>
              <a:ext uri="{FF2B5EF4-FFF2-40B4-BE49-F238E27FC236}">
                <a16:creationId xmlns:a16="http://schemas.microsoft.com/office/drawing/2014/main" id="{1FE7D03C-2ED9-3A78-379D-40F8EAFD9EB4}"/>
              </a:ext>
            </a:extLst>
          </p:cNvPr>
          <p:cNvSpPr txBox="1"/>
          <p:nvPr/>
        </p:nvSpPr>
        <p:spPr>
          <a:xfrm>
            <a:off x="9476713" y="2140298"/>
            <a:ext cx="5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23</a:t>
            </a:r>
          </a:p>
        </p:txBody>
      </p:sp>
      <p:sp>
        <p:nvSpPr>
          <p:cNvPr id="409" name="文字方塊 408">
            <a:extLst>
              <a:ext uri="{FF2B5EF4-FFF2-40B4-BE49-F238E27FC236}">
                <a16:creationId xmlns:a16="http://schemas.microsoft.com/office/drawing/2014/main" id="{FC04FB43-5BC3-66F1-71BD-E2FB68D6A8C6}"/>
              </a:ext>
            </a:extLst>
          </p:cNvPr>
          <p:cNvSpPr txBox="1"/>
          <p:nvPr/>
        </p:nvSpPr>
        <p:spPr>
          <a:xfrm>
            <a:off x="6335862" y="4559630"/>
            <a:ext cx="5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20   21</a:t>
            </a:r>
          </a:p>
        </p:txBody>
      </p:sp>
      <p:sp>
        <p:nvSpPr>
          <p:cNvPr id="410" name="文字方塊 409">
            <a:extLst>
              <a:ext uri="{FF2B5EF4-FFF2-40B4-BE49-F238E27FC236}">
                <a16:creationId xmlns:a16="http://schemas.microsoft.com/office/drawing/2014/main" id="{AA0C15DC-8DA0-423C-2F58-5B91593450DA}"/>
              </a:ext>
            </a:extLst>
          </p:cNvPr>
          <p:cNvSpPr txBox="1"/>
          <p:nvPr/>
        </p:nvSpPr>
        <p:spPr>
          <a:xfrm>
            <a:off x="4629807" y="4553842"/>
            <a:ext cx="5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24</a:t>
            </a:r>
          </a:p>
        </p:txBody>
      </p:sp>
      <p:sp>
        <p:nvSpPr>
          <p:cNvPr id="411" name="文字方塊 410">
            <a:extLst>
              <a:ext uri="{FF2B5EF4-FFF2-40B4-BE49-F238E27FC236}">
                <a16:creationId xmlns:a16="http://schemas.microsoft.com/office/drawing/2014/main" id="{082461DE-876E-2487-1C82-749A3883BD51}"/>
              </a:ext>
            </a:extLst>
          </p:cNvPr>
          <p:cNvSpPr txBox="1"/>
          <p:nvPr/>
        </p:nvSpPr>
        <p:spPr>
          <a:xfrm>
            <a:off x="3211558" y="2439667"/>
            <a:ext cx="6907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>
                <a:solidFill>
                  <a:srgbClr val="C00000"/>
                </a:solidFill>
              </a:rPr>
              <a:t>6   7   8   9</a:t>
            </a:r>
          </a:p>
        </p:txBody>
      </p:sp>
      <p:sp>
        <p:nvSpPr>
          <p:cNvPr id="412" name="文字方塊 411">
            <a:extLst>
              <a:ext uri="{FF2B5EF4-FFF2-40B4-BE49-F238E27FC236}">
                <a16:creationId xmlns:a16="http://schemas.microsoft.com/office/drawing/2014/main" id="{97DD64BA-68A7-BF7B-BE58-0C79206CBB7E}"/>
              </a:ext>
            </a:extLst>
          </p:cNvPr>
          <p:cNvSpPr txBox="1"/>
          <p:nvPr/>
        </p:nvSpPr>
        <p:spPr>
          <a:xfrm>
            <a:off x="3926179" y="1823358"/>
            <a:ext cx="690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B0F0"/>
                </a:solidFill>
              </a:rPr>
              <a:t>A1</a:t>
            </a:r>
          </a:p>
          <a:p>
            <a:r>
              <a:rPr lang="en-US" altLang="zh-TW" sz="1000" dirty="0">
                <a:solidFill>
                  <a:srgbClr val="00B0F0"/>
                </a:solidFill>
              </a:rPr>
              <a:t>A2</a:t>
            </a:r>
          </a:p>
        </p:txBody>
      </p:sp>
      <p:sp>
        <p:nvSpPr>
          <p:cNvPr id="413" name="文字方塊 412">
            <a:extLst>
              <a:ext uri="{FF2B5EF4-FFF2-40B4-BE49-F238E27FC236}">
                <a16:creationId xmlns:a16="http://schemas.microsoft.com/office/drawing/2014/main" id="{082B2A84-582B-4BF2-4AB7-1A6B0801DC7F}"/>
              </a:ext>
            </a:extLst>
          </p:cNvPr>
          <p:cNvSpPr txBox="1"/>
          <p:nvPr/>
        </p:nvSpPr>
        <p:spPr>
          <a:xfrm>
            <a:off x="8626116" y="4079900"/>
            <a:ext cx="690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>
                <a:solidFill>
                  <a:srgbClr val="C00000"/>
                </a:solidFill>
              </a:rPr>
              <a:t>2</a:t>
            </a:r>
          </a:p>
          <a:p>
            <a:r>
              <a:rPr lang="en-US" altLang="zh-TW" sz="700" dirty="0">
                <a:solidFill>
                  <a:srgbClr val="C00000"/>
                </a:solidFill>
              </a:rPr>
              <a:t>3</a:t>
            </a:r>
          </a:p>
          <a:p>
            <a:r>
              <a:rPr lang="en-US" altLang="zh-TW" sz="700" dirty="0">
                <a:solidFill>
                  <a:srgbClr val="C00000"/>
                </a:solidFill>
              </a:rPr>
              <a:t>4</a:t>
            </a:r>
          </a:p>
          <a:p>
            <a:r>
              <a:rPr lang="en-US" altLang="zh-TW" sz="7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14" name="文字方塊 413">
            <a:extLst>
              <a:ext uri="{FF2B5EF4-FFF2-40B4-BE49-F238E27FC236}">
                <a16:creationId xmlns:a16="http://schemas.microsoft.com/office/drawing/2014/main" id="{BE61C0B2-46DF-5219-28B1-62B796DB263B}"/>
              </a:ext>
            </a:extLst>
          </p:cNvPr>
          <p:cNvSpPr txBox="1"/>
          <p:nvPr/>
        </p:nvSpPr>
        <p:spPr>
          <a:xfrm>
            <a:off x="9005145" y="3728369"/>
            <a:ext cx="5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B0F0"/>
                </a:solidFill>
              </a:rPr>
              <a:t>D1 D3</a:t>
            </a:r>
          </a:p>
        </p:txBody>
      </p:sp>
      <p:sp>
        <p:nvSpPr>
          <p:cNvPr id="415" name="文字方塊 414">
            <a:extLst>
              <a:ext uri="{FF2B5EF4-FFF2-40B4-BE49-F238E27FC236}">
                <a16:creationId xmlns:a16="http://schemas.microsoft.com/office/drawing/2014/main" id="{25331DE8-9C4C-1217-3018-262FBC735A2D}"/>
              </a:ext>
            </a:extLst>
          </p:cNvPr>
          <p:cNvSpPr txBox="1"/>
          <p:nvPr/>
        </p:nvSpPr>
        <p:spPr>
          <a:xfrm>
            <a:off x="9018451" y="4792819"/>
            <a:ext cx="5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B0F0"/>
                </a:solidFill>
              </a:rPr>
              <a:t>D2 D4</a:t>
            </a:r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4A986ECC-4994-77A0-0204-0A341E6DB07F}"/>
              </a:ext>
            </a:extLst>
          </p:cNvPr>
          <p:cNvSpPr/>
          <p:nvPr/>
        </p:nvSpPr>
        <p:spPr>
          <a:xfrm>
            <a:off x="7165152" y="4858344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72000" rtlCol="0" anchor="ctr">
            <a:noAutofit/>
          </a:bodyPr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 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7" name="文字方塊 416">
            <a:extLst>
              <a:ext uri="{FF2B5EF4-FFF2-40B4-BE49-F238E27FC236}">
                <a16:creationId xmlns:a16="http://schemas.microsoft.com/office/drawing/2014/main" id="{F277D892-913B-5387-F44B-A83ABB57F18B}"/>
              </a:ext>
            </a:extLst>
          </p:cNvPr>
          <p:cNvSpPr txBox="1"/>
          <p:nvPr/>
        </p:nvSpPr>
        <p:spPr>
          <a:xfrm>
            <a:off x="7349227" y="4840684"/>
            <a:ext cx="5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418" name="文字方塊 417">
            <a:extLst>
              <a:ext uri="{FF2B5EF4-FFF2-40B4-BE49-F238E27FC236}">
                <a16:creationId xmlns:a16="http://schemas.microsoft.com/office/drawing/2014/main" id="{16C69D95-6990-B575-7DB6-1FB54E06C96F}"/>
              </a:ext>
            </a:extLst>
          </p:cNvPr>
          <p:cNvSpPr txBox="1"/>
          <p:nvPr/>
        </p:nvSpPr>
        <p:spPr>
          <a:xfrm>
            <a:off x="8817439" y="4957335"/>
            <a:ext cx="98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F1   F3   F2   F4</a:t>
            </a:r>
          </a:p>
        </p:txBody>
      </p:sp>
      <p:sp>
        <p:nvSpPr>
          <p:cNvPr id="419" name="文字方塊 418">
            <a:extLst>
              <a:ext uri="{FF2B5EF4-FFF2-40B4-BE49-F238E27FC236}">
                <a16:creationId xmlns:a16="http://schemas.microsoft.com/office/drawing/2014/main" id="{5E9FC299-99EE-B260-F74E-4F625A45E837}"/>
              </a:ext>
            </a:extLst>
          </p:cNvPr>
          <p:cNvSpPr txBox="1"/>
          <p:nvPr/>
        </p:nvSpPr>
        <p:spPr>
          <a:xfrm>
            <a:off x="8756673" y="5497680"/>
            <a:ext cx="120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圓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步進馬達</a:t>
            </a:r>
          </a:p>
        </p:txBody>
      </p:sp>
      <p:sp>
        <p:nvSpPr>
          <p:cNvPr id="420" name="文字方塊 419">
            <a:extLst>
              <a:ext uri="{FF2B5EF4-FFF2-40B4-BE49-F238E27FC236}">
                <a16:creationId xmlns:a16="http://schemas.microsoft.com/office/drawing/2014/main" id="{7D3745E0-60E1-E248-B199-97CB8B0B98CF}"/>
              </a:ext>
            </a:extLst>
          </p:cNvPr>
          <p:cNvSpPr txBox="1"/>
          <p:nvPr/>
        </p:nvSpPr>
        <p:spPr>
          <a:xfrm>
            <a:off x="5429967" y="2470760"/>
            <a:ext cx="11751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 Hb </a:t>
            </a:r>
            <a:r>
              <a:rPr lang="en-US" altLang="zh-TW" sz="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Hc</a:t>
            </a:r>
            <a:r>
              <a:rPr lang="en-US" altLang="zh-TW" sz="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Hd</a:t>
            </a:r>
            <a:r>
              <a:rPr lang="en-US" altLang="zh-TW" sz="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</a:t>
            </a:r>
            <a:r>
              <a:rPr lang="en-US" altLang="zh-TW" sz="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Fb </a:t>
            </a:r>
            <a:r>
              <a:rPr lang="en-US" altLang="zh-TW" sz="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Fc </a:t>
            </a:r>
            <a:r>
              <a:rPr lang="en-US" altLang="zh-TW" sz="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Fd</a:t>
            </a:r>
            <a:endParaRPr lang="en-US" altLang="zh-TW" sz="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1" name="文字方塊 420">
            <a:extLst>
              <a:ext uri="{FF2B5EF4-FFF2-40B4-BE49-F238E27FC236}">
                <a16:creationId xmlns:a16="http://schemas.microsoft.com/office/drawing/2014/main" id="{A06FEDED-6BDA-3EE3-ADD8-E2B15170959D}"/>
              </a:ext>
            </a:extLst>
          </p:cNvPr>
          <p:cNvSpPr txBox="1"/>
          <p:nvPr/>
        </p:nvSpPr>
        <p:spPr>
          <a:xfrm>
            <a:off x="7129265" y="2468531"/>
            <a:ext cx="4278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" dirty="0">
                <a:solidFill>
                  <a:srgbClr val="00B0F0"/>
                </a:solidFill>
              </a:rPr>
              <a:t>C11 C12</a:t>
            </a:r>
          </a:p>
        </p:txBody>
      </p:sp>
      <p:sp>
        <p:nvSpPr>
          <p:cNvPr id="422" name="文字方塊 421">
            <a:extLst>
              <a:ext uri="{FF2B5EF4-FFF2-40B4-BE49-F238E27FC236}">
                <a16:creationId xmlns:a16="http://schemas.microsoft.com/office/drawing/2014/main" id="{77761E72-513B-A09A-A823-DD550BD07092}"/>
              </a:ext>
            </a:extLst>
          </p:cNvPr>
          <p:cNvSpPr txBox="1"/>
          <p:nvPr/>
        </p:nvSpPr>
        <p:spPr>
          <a:xfrm>
            <a:off x="7454422" y="2578992"/>
            <a:ext cx="427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>
                <a:solidFill>
                  <a:srgbClr val="00B0F0"/>
                </a:solidFill>
              </a:rPr>
              <a:t>B3</a:t>
            </a:r>
          </a:p>
        </p:txBody>
      </p:sp>
      <p:sp>
        <p:nvSpPr>
          <p:cNvPr id="423" name="文字方塊 422">
            <a:extLst>
              <a:ext uri="{FF2B5EF4-FFF2-40B4-BE49-F238E27FC236}">
                <a16:creationId xmlns:a16="http://schemas.microsoft.com/office/drawing/2014/main" id="{41F8BA0E-6687-611A-C112-134E03BEAF55}"/>
              </a:ext>
            </a:extLst>
          </p:cNvPr>
          <p:cNvSpPr txBox="1"/>
          <p:nvPr/>
        </p:nvSpPr>
        <p:spPr>
          <a:xfrm>
            <a:off x="7455124" y="2674512"/>
            <a:ext cx="427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>
                <a:solidFill>
                  <a:srgbClr val="00B0F0"/>
                </a:solidFill>
              </a:rPr>
              <a:t>C3</a:t>
            </a:r>
          </a:p>
        </p:txBody>
      </p:sp>
      <p:sp>
        <p:nvSpPr>
          <p:cNvPr id="424" name="文字方塊 423">
            <a:extLst>
              <a:ext uri="{FF2B5EF4-FFF2-40B4-BE49-F238E27FC236}">
                <a16:creationId xmlns:a16="http://schemas.microsoft.com/office/drawing/2014/main" id="{C3D7CC93-48F4-98E6-A576-B077B0B0420E}"/>
              </a:ext>
            </a:extLst>
          </p:cNvPr>
          <p:cNvSpPr txBox="1"/>
          <p:nvPr/>
        </p:nvSpPr>
        <p:spPr>
          <a:xfrm>
            <a:off x="7814947" y="2678403"/>
            <a:ext cx="427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>
                <a:solidFill>
                  <a:srgbClr val="00B0F0"/>
                </a:solidFill>
              </a:rPr>
              <a:t>A9</a:t>
            </a:r>
          </a:p>
        </p:txBody>
      </p:sp>
      <p:sp>
        <p:nvSpPr>
          <p:cNvPr id="426" name="文字方塊 425">
            <a:extLst>
              <a:ext uri="{FF2B5EF4-FFF2-40B4-BE49-F238E27FC236}">
                <a16:creationId xmlns:a16="http://schemas.microsoft.com/office/drawing/2014/main" id="{896F9B09-AAEB-23D1-0F40-8135A84C10B2}"/>
              </a:ext>
            </a:extLst>
          </p:cNvPr>
          <p:cNvSpPr txBox="1"/>
          <p:nvPr/>
        </p:nvSpPr>
        <p:spPr>
          <a:xfrm>
            <a:off x="7455162" y="3889572"/>
            <a:ext cx="427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E1</a:t>
            </a:r>
          </a:p>
        </p:txBody>
      </p:sp>
      <p:sp>
        <p:nvSpPr>
          <p:cNvPr id="428" name="文字方塊 427">
            <a:extLst>
              <a:ext uri="{FF2B5EF4-FFF2-40B4-BE49-F238E27FC236}">
                <a16:creationId xmlns:a16="http://schemas.microsoft.com/office/drawing/2014/main" id="{53787443-ABBB-3E47-A16D-625881FB7104}"/>
              </a:ext>
            </a:extLst>
          </p:cNvPr>
          <p:cNvSpPr txBox="1"/>
          <p:nvPr/>
        </p:nvSpPr>
        <p:spPr>
          <a:xfrm>
            <a:off x="5815351" y="4215778"/>
            <a:ext cx="158669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" dirty="0">
                <a:solidFill>
                  <a:srgbClr val="00B0F0"/>
                </a:solidFill>
              </a:rPr>
              <a:t>B5  B8          A6</a:t>
            </a:r>
            <a:r>
              <a:rPr lang="zh-TW" altLang="en-US" sz="500" dirty="0">
                <a:solidFill>
                  <a:srgbClr val="00B0F0"/>
                </a:solidFill>
              </a:rPr>
              <a:t>  </a:t>
            </a:r>
            <a:r>
              <a:rPr lang="en-US" altLang="zh-TW" sz="500" dirty="0">
                <a:solidFill>
                  <a:srgbClr val="00B0F0"/>
                </a:solidFill>
              </a:rPr>
              <a:t>C7</a:t>
            </a:r>
          </a:p>
        </p:txBody>
      </p:sp>
      <p:sp>
        <p:nvSpPr>
          <p:cNvPr id="429" name="文字方塊 428">
            <a:extLst>
              <a:ext uri="{FF2B5EF4-FFF2-40B4-BE49-F238E27FC236}">
                <a16:creationId xmlns:a16="http://schemas.microsoft.com/office/drawing/2014/main" id="{EF4D0B02-CD2A-D178-C8D5-B3DE99E425E4}"/>
              </a:ext>
            </a:extLst>
          </p:cNvPr>
          <p:cNvSpPr txBox="1"/>
          <p:nvPr/>
        </p:nvSpPr>
        <p:spPr>
          <a:xfrm>
            <a:off x="7802394" y="2576943"/>
            <a:ext cx="427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>
                <a:solidFill>
                  <a:srgbClr val="00B0F0"/>
                </a:solidFill>
              </a:rPr>
              <a:t>B12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32B5A8A-E65B-AE18-0090-347DE52C2697}"/>
              </a:ext>
            </a:extLst>
          </p:cNvPr>
          <p:cNvSpPr txBox="1"/>
          <p:nvPr/>
        </p:nvSpPr>
        <p:spPr>
          <a:xfrm>
            <a:off x="5054436" y="4733180"/>
            <a:ext cx="10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FD1DA88-2D53-2921-8C80-8D7FA1E2DCFA}"/>
              </a:ext>
            </a:extLst>
          </p:cNvPr>
          <p:cNvCxnSpPr>
            <a:cxnSpLocks/>
          </p:cNvCxnSpPr>
          <p:nvPr/>
        </p:nvCxnSpPr>
        <p:spPr>
          <a:xfrm>
            <a:off x="5052615" y="5008725"/>
            <a:ext cx="778551" cy="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204AE7FB-E57C-BFF4-0484-F0A0E7DB4950}"/>
              </a:ext>
            </a:extLst>
          </p:cNvPr>
          <p:cNvGrpSpPr/>
          <p:nvPr/>
        </p:nvGrpSpPr>
        <p:grpSpPr>
          <a:xfrm>
            <a:off x="5182222" y="5035829"/>
            <a:ext cx="108000" cy="108000"/>
            <a:chOff x="3873798" y="4710783"/>
            <a:chExt cx="108000" cy="108000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E1AD260-356D-6D8F-B45B-AD7A9AB46C3B}"/>
                </a:ext>
              </a:extLst>
            </p:cNvPr>
            <p:cNvCxnSpPr>
              <a:cxnSpLocks/>
            </p:cNvCxnSpPr>
            <p:nvPr/>
          </p:nvCxnSpPr>
          <p:spPr>
            <a:xfrm>
              <a:off x="3873798" y="4764783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17D48522-E712-A791-E7A3-DEC53ABD2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73798" y="4764783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6EE0479-0AA1-4B75-886C-799A81946099}"/>
              </a:ext>
            </a:extLst>
          </p:cNvPr>
          <p:cNvCxnSpPr>
            <a:cxnSpLocks/>
          </p:cNvCxnSpPr>
          <p:nvPr/>
        </p:nvCxnSpPr>
        <p:spPr>
          <a:xfrm>
            <a:off x="5383063" y="5089829"/>
            <a:ext cx="1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BB8C7F-1BF2-9080-4CDC-D1579800E0A9}"/>
              </a:ext>
            </a:extLst>
          </p:cNvPr>
          <p:cNvSpPr txBox="1"/>
          <p:nvPr/>
        </p:nvSpPr>
        <p:spPr>
          <a:xfrm>
            <a:off x="5503929" y="4943635"/>
            <a:ext cx="1891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latin typeface="+mj-lt"/>
                <a:ea typeface="+mj-ea"/>
              </a:rPr>
              <a:t>C</a:t>
            </a:r>
            <a:endParaRPr lang="zh-TW" altLang="en-US" sz="1300" b="1" dirty="0">
              <a:latin typeface="+mj-lt"/>
              <a:ea typeface="+mj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D211B1-9296-5DBC-973C-75C5842AE31C}"/>
              </a:ext>
            </a:extLst>
          </p:cNvPr>
          <p:cNvSpPr txBox="1"/>
          <p:nvPr/>
        </p:nvSpPr>
        <p:spPr>
          <a:xfrm>
            <a:off x="5496108" y="4556232"/>
            <a:ext cx="595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A5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922BC77-2A65-09A8-BC1F-31584FBC2D0C}"/>
              </a:ext>
            </a:extLst>
          </p:cNvPr>
          <p:cNvSpPr txBox="1"/>
          <p:nvPr/>
        </p:nvSpPr>
        <p:spPr>
          <a:xfrm>
            <a:off x="5727778" y="1948206"/>
            <a:ext cx="10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拍照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微動</a:t>
            </a:r>
          </a:p>
        </p:txBody>
      </p:sp>
    </p:spTree>
    <p:extLst>
      <p:ext uri="{BB962C8B-B14F-4D97-AF65-F5344CB8AC3E}">
        <p14:creationId xmlns:p14="http://schemas.microsoft.com/office/powerpoint/2010/main" val="92051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D3E1F-5BA5-4C53-AD10-8D839105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BD49DF2-3A3A-471A-D982-78CB59707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00" y="1825625"/>
            <a:ext cx="8101400" cy="4351338"/>
          </a:xfrm>
        </p:spPr>
      </p:pic>
    </p:spTree>
    <p:extLst>
      <p:ext uri="{BB962C8B-B14F-4D97-AF65-F5344CB8AC3E}">
        <p14:creationId xmlns:p14="http://schemas.microsoft.com/office/powerpoint/2010/main" val="378575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260</Words>
  <Application>Microsoft Office PowerPoint</Application>
  <PresentationFormat>寬螢幕</PresentationFormat>
  <Paragraphs>187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墨兮 陳</dc:creator>
  <cp:lastModifiedBy>黃懷萱</cp:lastModifiedBy>
  <cp:revision>12</cp:revision>
  <dcterms:created xsi:type="dcterms:W3CDTF">2022-12-17T07:49:48Z</dcterms:created>
  <dcterms:modified xsi:type="dcterms:W3CDTF">2023-01-05T14:03:15Z</dcterms:modified>
</cp:coreProperties>
</file>