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05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994A-F554-4D16-AA66-9574A9AB470A}" type="datetimeFigureOut">
              <a:rPr lang="zh-TW" altLang="en-US" smtClean="0"/>
              <a:t>2022/12/29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B5C23-BD5D-46F6-9678-886D3EF9B2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7469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994A-F554-4D16-AA66-9574A9AB470A}" type="datetimeFigureOut">
              <a:rPr lang="zh-TW" altLang="en-US" smtClean="0"/>
              <a:t>2022/12/29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B5C23-BD5D-46F6-9678-886D3EF9B2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9444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994A-F554-4D16-AA66-9574A9AB470A}" type="datetimeFigureOut">
              <a:rPr lang="zh-TW" altLang="en-US" smtClean="0"/>
              <a:t>2022/12/29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B5C23-BD5D-46F6-9678-886D3EF9B2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7968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994A-F554-4D16-AA66-9574A9AB470A}" type="datetimeFigureOut">
              <a:rPr lang="zh-TW" altLang="en-US" smtClean="0"/>
              <a:t>2022/12/29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B5C23-BD5D-46F6-9678-886D3EF9B2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2216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994A-F554-4D16-AA66-9574A9AB470A}" type="datetimeFigureOut">
              <a:rPr lang="zh-TW" altLang="en-US" smtClean="0"/>
              <a:t>2022/12/29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B5C23-BD5D-46F6-9678-886D3EF9B2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2527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994A-F554-4D16-AA66-9574A9AB470A}" type="datetimeFigureOut">
              <a:rPr lang="zh-TW" altLang="en-US" smtClean="0"/>
              <a:t>2022/12/29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B5C23-BD5D-46F6-9678-886D3EF9B2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9437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994A-F554-4D16-AA66-9574A9AB470A}" type="datetimeFigureOut">
              <a:rPr lang="zh-TW" altLang="en-US" smtClean="0"/>
              <a:t>2022/12/29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B5C23-BD5D-46F6-9678-886D3EF9B2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1493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994A-F554-4D16-AA66-9574A9AB470A}" type="datetimeFigureOut">
              <a:rPr lang="zh-TW" altLang="en-US" smtClean="0"/>
              <a:t>2022/12/29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B5C23-BD5D-46F6-9678-886D3EF9B2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8591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994A-F554-4D16-AA66-9574A9AB470A}" type="datetimeFigureOut">
              <a:rPr lang="zh-TW" altLang="en-US" smtClean="0"/>
              <a:t>2022/12/29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B5C23-BD5D-46F6-9678-886D3EF9B2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8712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994A-F554-4D16-AA66-9574A9AB470A}" type="datetimeFigureOut">
              <a:rPr lang="zh-TW" altLang="en-US" smtClean="0"/>
              <a:t>2022/12/29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B5C23-BD5D-46F6-9678-886D3EF9B2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0430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A994A-F554-4D16-AA66-9574A9AB470A}" type="datetimeFigureOut">
              <a:rPr lang="zh-TW" altLang="en-US" smtClean="0"/>
              <a:t>2022/12/29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B5C23-BD5D-46F6-9678-886D3EF9B2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05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A994A-F554-4D16-AA66-9574A9AB470A}" type="datetimeFigureOut">
              <a:rPr lang="zh-TW" altLang="en-US" smtClean="0"/>
              <a:t>2022/12/29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B5C23-BD5D-46F6-9678-886D3EF9B2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5398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背景" descr="一張含有 室內, 白色 的圖片&#10;&#10;自動產生的描述">
            <a:extLst>
              <a:ext uri="{FF2B5EF4-FFF2-40B4-BE49-F238E27FC236}">
                <a16:creationId xmlns:a16="http://schemas.microsoft.com/office/drawing/2014/main" id="{5A4A0C90-CE30-B946-26F4-CF2C06277DE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64" r="16705"/>
          <a:stretch/>
        </p:blipFill>
        <p:spPr>
          <a:xfrm>
            <a:off x="20" y="10"/>
            <a:ext cx="6857980" cy="9905990"/>
          </a:xfrm>
          <a:prstGeom prst="rect">
            <a:avLst/>
          </a:prstGeom>
        </p:spPr>
      </p:pic>
      <p:sp>
        <p:nvSpPr>
          <p:cNvPr id="7" name="標題">
            <a:extLst>
              <a:ext uri="{FF2B5EF4-FFF2-40B4-BE49-F238E27FC236}">
                <a16:creationId xmlns:a16="http://schemas.microsoft.com/office/drawing/2014/main" id="{91EB5339-5368-B698-0458-A826429BCBDB}"/>
              </a:ext>
            </a:extLst>
          </p:cNvPr>
          <p:cNvSpPr txBox="1"/>
          <p:nvPr/>
        </p:nvSpPr>
        <p:spPr>
          <a:xfrm>
            <a:off x="1183668" y="265857"/>
            <a:ext cx="4490663" cy="132343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Intelligence-Closet</a:t>
            </a:r>
          </a:p>
          <a:p>
            <a:pPr algn="ctr"/>
            <a:r>
              <a:rPr lang="zh-TW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智慧衣櫃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0F0043C-446F-B4E6-3ABD-0137B30B1F59}"/>
              </a:ext>
            </a:extLst>
          </p:cNvPr>
          <p:cNvSpPr txBox="1"/>
          <p:nvPr/>
        </p:nvSpPr>
        <p:spPr>
          <a:xfrm>
            <a:off x="566678" y="1764000"/>
            <a:ext cx="1043876" cy="400110"/>
          </a:xfrm>
          <a:prstGeom prst="rect">
            <a:avLst/>
          </a:prstGeom>
          <a:noFill/>
          <a:scene3d>
            <a:camera prst="orthographicFront">
              <a:rot lat="20978069" lon="18949015" rev="2106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ea typeface="微軟正黑體" panose="020B0604030504040204" pitchFamily="34" charset="-120"/>
              </a:rPr>
              <a:t>天氣</a:t>
            </a:r>
            <a:r>
              <a:rPr lang="en-US" altLang="zh-TW" sz="2000" dirty="0">
                <a:ea typeface="微軟正黑體" panose="020B0604030504040204" pitchFamily="34" charset="-120"/>
              </a:rPr>
              <a:t>API</a:t>
            </a:r>
            <a:endParaRPr lang="zh-TW" altLang="en-US" sz="2000" dirty="0"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CC4A2A0-AAB9-1D96-CCDE-D4B22FEF6A62}"/>
              </a:ext>
            </a:extLst>
          </p:cNvPr>
          <p:cNvSpPr txBox="1"/>
          <p:nvPr/>
        </p:nvSpPr>
        <p:spPr>
          <a:xfrm>
            <a:off x="451237" y="9125209"/>
            <a:ext cx="6070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標楷體" pitchFamily="65" charset="-120"/>
                <a:ea typeface="標楷體" pitchFamily="65" charset="-120"/>
              </a:rPr>
              <a:t>組別：</a:t>
            </a:r>
            <a:r>
              <a:rPr lang="en-US" altLang="zh-TW" b="1" dirty="0">
                <a:latin typeface="標楷體" pitchFamily="65" charset="-120"/>
                <a:ea typeface="標楷體" pitchFamily="65" charset="-120"/>
              </a:rPr>
              <a:t>A01			</a:t>
            </a:r>
            <a:r>
              <a:rPr lang="zh-TW" altLang="en-US" b="1" dirty="0">
                <a:latin typeface="標楷體" pitchFamily="65" charset="-120"/>
                <a:ea typeface="標楷體" pitchFamily="65" charset="-120"/>
              </a:rPr>
              <a:t>   學生：黃懷萱、陳墨兮、詹惠茹</a:t>
            </a:r>
            <a:endParaRPr lang="en-US" altLang="zh-TW" b="1" dirty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b="1" dirty="0">
                <a:latin typeface="標楷體" pitchFamily="65" charset="-120"/>
                <a:ea typeface="標楷體" pitchFamily="65" charset="-120"/>
              </a:rPr>
              <a:t>指導教授：林世崧 博士  日期：</a:t>
            </a:r>
            <a:r>
              <a:rPr lang="en-US" altLang="zh-TW" b="1" dirty="0">
                <a:latin typeface="標楷體" pitchFamily="65" charset="-120"/>
                <a:ea typeface="標楷體" pitchFamily="65" charset="-120"/>
              </a:rPr>
              <a:t>2022/12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E12D004-88CF-63B1-7640-90EAD013BCD1}"/>
              </a:ext>
            </a:extLst>
          </p:cNvPr>
          <p:cNvSpPr txBox="1"/>
          <p:nvPr/>
        </p:nvSpPr>
        <p:spPr>
          <a:xfrm>
            <a:off x="630000" y="5364000"/>
            <a:ext cx="954107" cy="400110"/>
          </a:xfrm>
          <a:prstGeom prst="rect">
            <a:avLst/>
          </a:prstGeom>
          <a:noFill/>
          <a:scene3d>
            <a:camera prst="orthographicFront">
              <a:rot lat="21180000" lon="18780000" rev="382448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ea typeface="微軟正黑體" panose="020B0604030504040204" pitchFamily="34" charset="-120"/>
              </a:rPr>
              <a:t>演算法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58D7816-4E61-5D78-52B1-9EA8398DB064}"/>
              </a:ext>
            </a:extLst>
          </p:cNvPr>
          <p:cNvSpPr txBox="1"/>
          <p:nvPr/>
        </p:nvSpPr>
        <p:spPr>
          <a:xfrm>
            <a:off x="2667560" y="3928794"/>
            <a:ext cx="425883" cy="954107"/>
          </a:xfrm>
          <a:prstGeom prst="rect">
            <a:avLst/>
          </a:prstGeom>
          <a:noFill/>
          <a:ln cmpd="sng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25883"/>
                      <a:gd name="connsiteY0" fmla="*/ 0 h 954107"/>
                      <a:gd name="connsiteX1" fmla="*/ 425883 w 425883"/>
                      <a:gd name="connsiteY1" fmla="*/ 0 h 954107"/>
                      <a:gd name="connsiteX2" fmla="*/ 425883 w 425883"/>
                      <a:gd name="connsiteY2" fmla="*/ 954107 h 954107"/>
                      <a:gd name="connsiteX3" fmla="*/ 0 w 425883"/>
                      <a:gd name="connsiteY3" fmla="*/ 954107 h 954107"/>
                      <a:gd name="connsiteX4" fmla="*/ 0 w 425883"/>
                      <a:gd name="connsiteY4" fmla="*/ 0 h 9541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5883" h="954107" extrusionOk="0">
                        <a:moveTo>
                          <a:pt x="0" y="0"/>
                        </a:moveTo>
                        <a:cubicBezTo>
                          <a:pt x="148024" y="9408"/>
                          <a:pt x="237318" y="37459"/>
                          <a:pt x="425883" y="0"/>
                        </a:cubicBezTo>
                        <a:cubicBezTo>
                          <a:pt x="348645" y="423687"/>
                          <a:pt x="446722" y="494046"/>
                          <a:pt x="425883" y="954107"/>
                        </a:cubicBezTo>
                        <a:cubicBezTo>
                          <a:pt x="231127" y="926091"/>
                          <a:pt x="71018" y="952017"/>
                          <a:pt x="0" y="954107"/>
                        </a:cubicBezTo>
                        <a:cubicBezTo>
                          <a:pt x="-43891" y="538027"/>
                          <a:pt x="-41729" y="40040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ea typeface="微軟正黑體" panose="020B0604030504040204" pitchFamily="34" charset="-120"/>
              </a:rPr>
              <a:t>衣物辨識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9EB4E7E-CF15-83FA-272C-E89BEE46AAAE}"/>
              </a:ext>
            </a:extLst>
          </p:cNvPr>
          <p:cNvSpPr txBox="1"/>
          <p:nvPr/>
        </p:nvSpPr>
        <p:spPr>
          <a:xfrm>
            <a:off x="4688757" y="4252917"/>
            <a:ext cx="639243" cy="338554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ea typeface="微軟正黑體" panose="020B0604030504040204" pitchFamily="34" charset="-120"/>
              </a:rPr>
              <a:t>收納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B3F4DC9-8B84-416D-2A34-A4778B148494}"/>
              </a:ext>
            </a:extLst>
          </p:cNvPr>
          <p:cNvSpPr txBox="1"/>
          <p:nvPr/>
        </p:nvSpPr>
        <p:spPr>
          <a:xfrm>
            <a:off x="5328000" y="1908000"/>
            <a:ext cx="877163" cy="369332"/>
          </a:xfrm>
          <a:prstGeom prst="rect">
            <a:avLst/>
          </a:prstGeom>
          <a:noFill/>
          <a:scene3d>
            <a:camera prst="orthographicFront">
              <a:rot lat="20154399" lon="3388228" rev="21187062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zh-TW" altLang="en-US" dirty="0">
                <a:ea typeface="微軟正黑體" panose="020B0604030504040204" pitchFamily="34" charset="-120"/>
              </a:rPr>
              <a:t>資料庫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A22E09A-A5A1-002F-CF9D-5B7DB3DB100C}"/>
              </a:ext>
            </a:extLst>
          </p:cNvPr>
          <p:cNvSpPr txBox="1"/>
          <p:nvPr/>
        </p:nvSpPr>
        <p:spPr>
          <a:xfrm>
            <a:off x="2124000" y="8244000"/>
            <a:ext cx="2725369" cy="400110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bg1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解決你的一切穿衣問題</a:t>
            </a:r>
          </a:p>
        </p:txBody>
      </p:sp>
      <p:sp>
        <p:nvSpPr>
          <p:cNvPr id="15" name="文字方塊 14" hidden="1">
            <a:extLst>
              <a:ext uri="{FF2B5EF4-FFF2-40B4-BE49-F238E27FC236}">
                <a16:creationId xmlns:a16="http://schemas.microsoft.com/office/drawing/2014/main" id="{81925073-9BE6-CE5A-C7BD-D48D2728EF2F}"/>
              </a:ext>
            </a:extLst>
          </p:cNvPr>
          <p:cNvSpPr txBox="1"/>
          <p:nvPr/>
        </p:nvSpPr>
        <p:spPr>
          <a:xfrm>
            <a:off x="5495513" y="7380000"/>
            <a:ext cx="542136" cy="461665"/>
          </a:xfrm>
          <a:prstGeom prst="rect">
            <a:avLst/>
          </a:prstGeom>
          <a:noFill/>
          <a:scene3d>
            <a:camera prst="orthographicFront">
              <a:rot lat="20409056" lon="3219528" rev="19724043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UX</a:t>
            </a:r>
            <a:endParaRPr lang="zh-TW" altLang="en-US" sz="2400" dirty="0"/>
          </a:p>
        </p:txBody>
      </p:sp>
      <p:sp>
        <p:nvSpPr>
          <p:cNvPr id="16" name="文字方塊 15" hidden="1">
            <a:extLst>
              <a:ext uri="{FF2B5EF4-FFF2-40B4-BE49-F238E27FC236}">
                <a16:creationId xmlns:a16="http://schemas.microsoft.com/office/drawing/2014/main" id="{18CBD11C-8026-E918-B413-68B81CC447D9}"/>
              </a:ext>
            </a:extLst>
          </p:cNvPr>
          <p:cNvSpPr txBox="1"/>
          <p:nvPr/>
        </p:nvSpPr>
        <p:spPr>
          <a:xfrm>
            <a:off x="864000" y="7452000"/>
            <a:ext cx="458780" cy="461665"/>
          </a:xfrm>
          <a:prstGeom prst="rect">
            <a:avLst/>
          </a:prstGeom>
          <a:noFill/>
          <a:scene3d>
            <a:camera prst="orthographicFront">
              <a:rot lat="21417258" lon="19132820" rev="638405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UI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36653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45</Words>
  <Application>Microsoft Office PowerPoint</Application>
  <PresentationFormat>A4 紙張 (210x297 公釐)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標楷體</vt:lpstr>
      <vt:lpstr>Arial</vt:lpstr>
      <vt:lpstr>Calibri</vt:lpstr>
      <vt:lpstr>Calibri Light</vt:lpstr>
      <vt:lpstr>Times New Roman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墨兮 陳</dc:creator>
  <cp:lastModifiedBy>墨兮 陳</cp:lastModifiedBy>
  <cp:revision>14</cp:revision>
  <dcterms:created xsi:type="dcterms:W3CDTF">2022-12-27T00:15:58Z</dcterms:created>
  <dcterms:modified xsi:type="dcterms:W3CDTF">2022-12-29T03:14:39Z</dcterms:modified>
</cp:coreProperties>
</file>