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5119350" cy="21383625"/>
  <p:notesSz cx="6858000" cy="9144000"/>
  <p:defaultTextStyle>
    <a:defPPr>
      <a:defRPr lang="zh-TW"/>
    </a:defPPr>
    <a:lvl1pPr marL="0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41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82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123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164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205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24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28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327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46" y="-27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F7BAB-9E94-45A6-9FAF-326E8C806FD6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B3911-EB95-42BE-A651-E933E9646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10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B3911-EB95-42BE-A651-E933E96460F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85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9807B-72D5-7578-78EC-C05E144E8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919" y="3499590"/>
            <a:ext cx="11339513" cy="7444669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FE403C-1CC4-F9DB-BA95-9EF012564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BC944-4F4A-653B-221B-903B1CBF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A346-647C-43D8-AC5C-BEC6C8D6A36B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E7498C-C5C5-FE0E-5406-F97F261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CAD9A1-6679-5DAB-65AD-2D55CECF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4D54-79F8-40B3-A24F-5D6AFDBB9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51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7FFDC-AA97-D8A7-AC52-CF6EE74D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E55513-7219-EAE2-2F2A-427493B3C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9201B-1B6D-2A0E-C510-DB7A4DC8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A346-647C-43D8-AC5C-BEC6C8D6A36B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25405B-2A08-EFDF-E0BB-3003A24C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9C956B-801B-7122-00CC-F34DC88A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4D54-79F8-40B3-A24F-5D6AFDBB9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75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98DBF2-E765-85CE-ADC5-7D5E245A6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819785" y="1138480"/>
            <a:ext cx="3260110" cy="1812163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79528D-B5BC-53A5-74D4-5E340A9DA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39455" y="1138480"/>
            <a:ext cx="9591338" cy="1812163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4876C2-2524-ADC9-FE4C-B2798356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A346-647C-43D8-AC5C-BEC6C8D6A36B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4D3211-20A7-91D8-2B0F-D4C6E233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C0D3BD-A546-5810-BE4F-B6EEAEBB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4D54-79F8-40B3-A24F-5D6AFDBB9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8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2A149-B098-7719-0325-468272A1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1949C0-E6C2-4FB2-389C-21E909C6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9E8231-6685-A162-B030-50B0602C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A346-647C-43D8-AC5C-BEC6C8D6A36B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18BA1-971C-A63B-51DF-2C592015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3E28CD-815A-58A2-B10E-539F22F9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4D54-79F8-40B3-A24F-5D6AFDBB9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74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C7E9B8-4EC5-F1B3-7C52-7DE4AB35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581" y="5331060"/>
            <a:ext cx="13040439" cy="8894992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EE6F8E-8124-C2BA-8342-15DC6D6B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581" y="14310202"/>
            <a:ext cx="13040439" cy="4677666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BF90DC-4596-44A4-D6D9-737B2060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A346-647C-43D8-AC5C-BEC6C8D6A36B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B7AC08-D33C-BE52-4FE4-F5DE8E3E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D33FC3-D431-56CD-AE54-92040D04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4D54-79F8-40B3-A24F-5D6AFDBB9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612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BA413-5B25-CE0E-3037-027F4B81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E999F0-EFA1-A8FB-3A05-B85D45DCD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299E98-965B-E9EE-5C77-8CA1AA79F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F4CC9E-AA6A-530B-2670-D07B45BD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A346-647C-43D8-AC5C-BEC6C8D6A36B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80A06B-1414-6D50-B977-5ADDE966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7D926A-3EFD-17C8-B666-7B0C73F7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4D54-79F8-40B3-A24F-5D6AFDBB9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12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062D9-A0B3-B8E4-91F0-F9AC6207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5" y="1138482"/>
            <a:ext cx="13040439" cy="41331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AB94E4-CDEE-54B0-B337-804D8AFE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1425" y="5241960"/>
            <a:ext cx="63961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8234AF-4539-4753-CC0C-780021981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1425" y="7810963"/>
            <a:ext cx="6396193" cy="114887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2D616B-85CC-A0BD-B4DB-09BFC03A8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54171" y="5241960"/>
            <a:ext cx="64276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EF8809-8AFE-FA3F-1CBB-4EC923BDD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54171" y="7810963"/>
            <a:ext cx="6427693" cy="114887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199C4B-F54E-F0F8-5359-F3DB237E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A346-647C-43D8-AC5C-BEC6C8D6A36B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506114-1558-F1BD-C6C1-CBF16B53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E29587-6284-4026-5020-83B09E95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4D54-79F8-40B3-A24F-5D6AFDBB9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40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A8940-C68B-409B-CAE3-990EC094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BF11C5-39D7-89A4-A1BE-8B06D028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A346-647C-43D8-AC5C-BEC6C8D6A36B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8676587-586F-F9EB-7578-6423FF3C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3F53CF-9375-7DE9-3581-004D9F62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4D54-79F8-40B3-A24F-5D6AFDBB9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32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6BE1012-A92C-A65E-D87E-98F287BC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A346-647C-43D8-AC5C-BEC6C8D6A36B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9344CD-C4DE-87C7-0E81-01C12AD9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9FDA2D-C16C-8402-FE6F-E54E897C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4D54-79F8-40B3-A24F-5D6AFDBB9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14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E9588-7DE2-B99D-E4C9-93D2C49A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F17EEA-6D9F-D672-8ACB-CDF471A54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6D3DC5-AEBA-EAE2-ECFB-FEF8DE1CF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238CBF-E96A-7A93-A366-CB16D44A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A346-647C-43D8-AC5C-BEC6C8D6A36B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8BFA3C-ED84-C286-067A-24CE38BC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684870-B1D9-0489-686C-A59D8539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4D54-79F8-40B3-A24F-5D6AFDBB9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31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4D6985-D1F2-0F71-6E72-42B806D3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909061E-6AC4-0CB9-FB85-B5C53162F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27693" y="3078847"/>
            <a:ext cx="7654171" cy="15196234"/>
          </a:xfrm>
        </p:spPr>
        <p:txBody>
          <a:bodyPr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F984AC-1303-F817-31C4-69998315C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3" cy="11884743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BED58D-9505-7BB1-8B79-46168239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A346-647C-43D8-AC5C-BEC6C8D6A36B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595966-0705-587B-9B56-1F932D52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811E8B-94D4-DB3D-583A-2009C836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4D54-79F8-40B3-A24F-5D6AFDBB9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35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74CAE35-9BF2-22F1-3CA1-5CACFB73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1138482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1BE750-E451-33B4-1013-F77765B5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10CD51-4C7B-2A60-7EA0-9C6713004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9455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4A346-647C-43D8-AC5C-BEC6C8D6A36B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9A3248-32DC-4B66-A4DC-BF7FD6FC3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08285" y="19819454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40381E-8387-F641-5DAF-A14D69161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78041" y="19819454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94D54-79F8-40B3-A24F-5D6AFDBB9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3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 hidden="1">
            <a:extLst>
              <a:ext uri="{FF2B5EF4-FFF2-40B4-BE49-F238E27FC236}">
                <a16:creationId xmlns:a16="http://schemas.microsoft.com/office/drawing/2014/main" id="{18D0F577-50EA-6A2D-C959-81B5E5B035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</a:blip>
          <a:srcRect l="851" t="2084" r="5462"/>
          <a:stretch/>
        </p:blipFill>
        <p:spPr bwMode="auto">
          <a:xfrm>
            <a:off x="1981835" y="6744199"/>
            <a:ext cx="11155680" cy="63453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6" name="群組 25">
            <a:extLst>
              <a:ext uri="{FF2B5EF4-FFF2-40B4-BE49-F238E27FC236}">
                <a16:creationId xmlns:a16="http://schemas.microsoft.com/office/drawing/2014/main" id="{E6AA9F1E-BCE9-3DC3-BA5C-A7009B59D272}"/>
              </a:ext>
            </a:extLst>
          </p:cNvPr>
          <p:cNvGrpSpPr/>
          <p:nvPr/>
        </p:nvGrpSpPr>
        <p:grpSpPr>
          <a:xfrm>
            <a:off x="4164037" y="7976382"/>
            <a:ext cx="7849772" cy="4712676"/>
            <a:chOff x="4164037" y="7976382"/>
            <a:chExt cx="7849772" cy="4712676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C80A0618-D6AB-102D-8D74-9B9F2438B959}"/>
                </a:ext>
              </a:extLst>
            </p:cNvPr>
            <p:cNvGrpSpPr/>
            <p:nvPr/>
          </p:nvGrpSpPr>
          <p:grpSpPr>
            <a:xfrm>
              <a:off x="4164037" y="7976382"/>
              <a:ext cx="7849772" cy="4712676"/>
              <a:chOff x="4164037" y="7976382"/>
              <a:chExt cx="7849772" cy="4712676"/>
            </a:xfrm>
          </p:grpSpPr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779EBA6A-DC7A-815B-BDE2-CF324F976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4037" y="7976382"/>
                <a:ext cx="7849772" cy="0"/>
              </a:xfrm>
              <a:prstGeom prst="line">
                <a:avLst/>
              </a:prstGeom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AB2B900B-DD26-66E7-8667-790D75C5B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4037" y="7976382"/>
                <a:ext cx="0" cy="4712676"/>
              </a:xfrm>
              <a:prstGeom prst="line">
                <a:avLst/>
              </a:prstGeom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D7517E3C-D821-2BC4-9449-2BB3342BB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13809" y="7976382"/>
                <a:ext cx="0" cy="4712676"/>
              </a:xfrm>
              <a:prstGeom prst="line">
                <a:avLst/>
              </a:prstGeom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E87E2BD1-26EF-F07C-0C79-81547F320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62843" y="12689058"/>
                <a:ext cx="6850966" cy="0"/>
              </a:xfrm>
              <a:prstGeom prst="line">
                <a:avLst/>
              </a:prstGeom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1E50F813-2374-9074-1F7F-157FBD1F5701}"/>
                </a:ext>
              </a:extLst>
            </p:cNvPr>
            <p:cNvSpPr/>
            <p:nvPr/>
          </p:nvSpPr>
          <p:spPr>
            <a:xfrm>
              <a:off x="9530649" y="9894085"/>
              <a:ext cx="1359455" cy="1359455"/>
            </a:xfrm>
            <a:prstGeom prst="ellips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FF03E82F-665C-F7E3-61BD-6A3ED23FF4E4}"/>
              </a:ext>
            </a:extLst>
          </p:cNvPr>
          <p:cNvGrpSpPr/>
          <p:nvPr/>
        </p:nvGrpSpPr>
        <p:grpSpPr>
          <a:xfrm>
            <a:off x="9372087" y="9640619"/>
            <a:ext cx="1676581" cy="1771486"/>
            <a:chOff x="9372086" y="9640618"/>
            <a:chExt cx="1676581" cy="1771486"/>
          </a:xfrm>
        </p:grpSpPr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1BC572CA-7AA2-1965-317C-6274A5E2493F}"/>
                </a:ext>
              </a:extLst>
            </p:cNvPr>
            <p:cNvGrpSpPr/>
            <p:nvPr/>
          </p:nvGrpSpPr>
          <p:grpSpPr>
            <a:xfrm>
              <a:off x="9530649" y="9894085"/>
              <a:ext cx="1359455" cy="1359455"/>
              <a:chOff x="9530649" y="9894085"/>
              <a:chExt cx="1359455" cy="1359455"/>
            </a:xfrm>
          </p:grpSpPr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C848FE78-4AB1-FAB1-7F12-BF884DAB0A5C}"/>
                  </a:ext>
                </a:extLst>
              </p:cNvPr>
              <p:cNvCxnSpPr>
                <a:cxnSpLocks/>
                <a:stCxn id="24" idx="1"/>
                <a:endCxn id="24" idx="5"/>
              </p:cNvCxnSpPr>
              <p:nvPr/>
            </p:nvCxnSpPr>
            <p:spPr>
              <a:xfrm>
                <a:off x="9729737" y="10093173"/>
                <a:ext cx="961279" cy="961279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>
                <a:extLst>
                  <a:ext uri="{FF2B5EF4-FFF2-40B4-BE49-F238E27FC236}">
                    <a16:creationId xmlns:a16="http://schemas.microsoft.com/office/drawing/2014/main" id="{72575D5F-7594-151B-3B98-49F796A60B3A}"/>
                  </a:ext>
                </a:extLst>
              </p:cNvPr>
              <p:cNvCxnSpPr>
                <a:cxnSpLocks/>
                <a:stCxn id="24" idx="2"/>
                <a:endCxn id="24" idx="6"/>
              </p:cNvCxnSpPr>
              <p:nvPr/>
            </p:nvCxnSpPr>
            <p:spPr>
              <a:xfrm>
                <a:off x="9530649" y="10573813"/>
                <a:ext cx="1359455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A37BCAEC-0900-64F7-C870-B595B54E6519}"/>
                  </a:ext>
                </a:extLst>
              </p:cNvPr>
              <p:cNvCxnSpPr>
                <a:cxnSpLocks/>
                <a:stCxn id="24" idx="3"/>
                <a:endCxn id="24" idx="7"/>
              </p:cNvCxnSpPr>
              <p:nvPr/>
            </p:nvCxnSpPr>
            <p:spPr>
              <a:xfrm flipV="1">
                <a:off x="9729737" y="10093173"/>
                <a:ext cx="961279" cy="961279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048959AD-8525-3B0D-578F-AA0A43774EAF}"/>
                  </a:ext>
                </a:extLst>
              </p:cNvPr>
              <p:cNvCxnSpPr>
                <a:cxnSpLocks/>
                <a:stCxn id="24" idx="0"/>
                <a:endCxn id="24" idx="4"/>
              </p:cNvCxnSpPr>
              <p:nvPr/>
            </p:nvCxnSpPr>
            <p:spPr>
              <a:xfrm>
                <a:off x="10210377" y="9894085"/>
                <a:ext cx="0" cy="1359455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46E5A81C-0625-0056-8539-1D63CCF9B32E}"/>
                </a:ext>
              </a:extLst>
            </p:cNvPr>
            <p:cNvSpPr/>
            <p:nvPr/>
          </p:nvSpPr>
          <p:spPr>
            <a:xfrm>
              <a:off x="10051812" y="10415248"/>
              <a:ext cx="317128" cy="317128"/>
            </a:xfrm>
            <a:prstGeom prst="ellips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95361C26-448A-94CE-3D82-89BA2AE9519C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9372086" y="10093173"/>
              <a:ext cx="357651" cy="322075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35657B28-6ACB-1E6F-F3A7-64AD2193F514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flipH="1">
              <a:off x="9528920" y="10573813"/>
              <a:ext cx="1729" cy="573881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B2EA5DE2-C0E8-1312-A0BB-2579114DC248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9729737" y="11054452"/>
              <a:ext cx="281552" cy="357652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30EA3836-1822-B858-6D64-1A24B8D03E56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>
              <a:off x="10210377" y="11253540"/>
              <a:ext cx="480639" cy="158564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289E3631-DAE0-5C76-8826-BC480074E407}"/>
                </a:ext>
              </a:extLst>
            </p:cNvPr>
            <p:cNvCxnSpPr>
              <a:cxnSpLocks/>
              <a:stCxn id="24" idx="5"/>
            </p:cNvCxnSpPr>
            <p:nvPr/>
          </p:nvCxnSpPr>
          <p:spPr>
            <a:xfrm flipV="1">
              <a:off x="10691016" y="10860753"/>
              <a:ext cx="357651" cy="193699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F998DDEC-F6AF-8F89-4CC1-7AD8CAA30E6C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V="1">
              <a:off x="10890104" y="10173289"/>
              <a:ext cx="122987" cy="400524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93624A7F-0C6B-40DC-7160-0311D9D59DB5}"/>
                </a:ext>
              </a:extLst>
            </p:cNvPr>
            <p:cNvCxnSpPr>
              <a:cxnSpLocks/>
              <a:stCxn id="24" idx="7"/>
            </p:cNvCxnSpPr>
            <p:nvPr/>
          </p:nvCxnSpPr>
          <p:spPr>
            <a:xfrm flipH="1" flipV="1">
              <a:off x="10368940" y="9640618"/>
              <a:ext cx="322076" cy="452555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7242D026-6E9B-AD46-4B6A-A3569ECEB6C0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H="1" flipV="1">
              <a:off x="9729737" y="9802320"/>
              <a:ext cx="480640" cy="91765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手繪多邊形: 圖案 113">
            <a:extLst>
              <a:ext uri="{FF2B5EF4-FFF2-40B4-BE49-F238E27FC236}">
                <a16:creationId xmlns:a16="http://schemas.microsoft.com/office/drawing/2014/main" id="{C9EBB4C8-7E5E-D135-6E88-84A3E78C2401}"/>
              </a:ext>
            </a:extLst>
          </p:cNvPr>
          <p:cNvSpPr/>
          <p:nvPr/>
        </p:nvSpPr>
        <p:spPr>
          <a:xfrm>
            <a:off x="4826524" y="8361574"/>
            <a:ext cx="5542414" cy="3714161"/>
          </a:xfrm>
          <a:custGeom>
            <a:avLst/>
            <a:gdLst>
              <a:gd name="connsiteX0" fmla="*/ 0 w 5363851"/>
              <a:gd name="connsiteY0" fmla="*/ 3743518 h 3743518"/>
              <a:gd name="connsiteX1" fmla="*/ 28280 w 5363851"/>
              <a:gd name="connsiteY1" fmla="*/ 1132293 h 3743518"/>
              <a:gd name="connsiteX2" fmla="*/ 56561 w 5363851"/>
              <a:gd name="connsiteY2" fmla="*/ 557258 h 3743518"/>
              <a:gd name="connsiteX3" fmla="*/ 226243 w 5363851"/>
              <a:gd name="connsiteY3" fmla="*/ 161333 h 3743518"/>
              <a:gd name="connsiteX4" fmla="*/ 509047 w 5363851"/>
              <a:gd name="connsiteY4" fmla="*/ 19930 h 3743518"/>
              <a:gd name="connsiteX5" fmla="*/ 933253 w 5363851"/>
              <a:gd name="connsiteY5" fmla="*/ 1077 h 3743518"/>
              <a:gd name="connsiteX6" fmla="*/ 2300140 w 5363851"/>
              <a:gd name="connsiteY6" fmla="*/ 19930 h 3743518"/>
              <a:gd name="connsiteX7" fmla="*/ 3987538 w 5363851"/>
              <a:gd name="connsiteY7" fmla="*/ 10504 h 3743518"/>
              <a:gd name="connsiteX8" fmla="*/ 5363851 w 5363851"/>
              <a:gd name="connsiteY8" fmla="*/ 1077 h 374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3851" h="3743518">
                <a:moveTo>
                  <a:pt x="0" y="3743518"/>
                </a:moveTo>
                <a:cubicBezTo>
                  <a:pt x="9426" y="2703427"/>
                  <a:pt x="18853" y="1663336"/>
                  <a:pt x="28280" y="1132293"/>
                </a:cubicBezTo>
                <a:cubicBezTo>
                  <a:pt x="37707" y="601250"/>
                  <a:pt x="23567" y="719085"/>
                  <a:pt x="56561" y="557258"/>
                </a:cubicBezTo>
                <a:cubicBezTo>
                  <a:pt x="89555" y="395431"/>
                  <a:pt x="150829" y="250888"/>
                  <a:pt x="226243" y="161333"/>
                </a:cubicBezTo>
                <a:cubicBezTo>
                  <a:pt x="301657" y="71778"/>
                  <a:pt x="391212" y="46639"/>
                  <a:pt x="509047" y="19930"/>
                </a:cubicBezTo>
                <a:cubicBezTo>
                  <a:pt x="626882" y="-6779"/>
                  <a:pt x="634738" y="1077"/>
                  <a:pt x="933253" y="1077"/>
                </a:cubicBezTo>
                <a:cubicBezTo>
                  <a:pt x="1231768" y="1077"/>
                  <a:pt x="2300140" y="19930"/>
                  <a:pt x="2300140" y="19930"/>
                </a:cubicBezTo>
                <a:lnTo>
                  <a:pt x="3987538" y="10504"/>
                </a:lnTo>
                <a:lnTo>
                  <a:pt x="5363851" y="1077"/>
                </a:lnTo>
              </a:path>
            </a:pathLst>
          </a:cu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手繪多邊形: 圖案 114">
            <a:extLst>
              <a:ext uri="{FF2B5EF4-FFF2-40B4-BE49-F238E27FC236}">
                <a16:creationId xmlns:a16="http://schemas.microsoft.com/office/drawing/2014/main" id="{A3EB2C77-AE94-EA4D-6615-D516C8054762}"/>
              </a:ext>
            </a:extLst>
          </p:cNvPr>
          <p:cNvSpPr/>
          <p:nvPr/>
        </p:nvSpPr>
        <p:spPr>
          <a:xfrm>
            <a:off x="5067538" y="8589705"/>
            <a:ext cx="5301395" cy="3486031"/>
          </a:xfrm>
          <a:custGeom>
            <a:avLst/>
            <a:gdLst>
              <a:gd name="connsiteX0" fmla="*/ 0 w 5363851"/>
              <a:gd name="connsiteY0" fmla="*/ 3743518 h 3743518"/>
              <a:gd name="connsiteX1" fmla="*/ 28280 w 5363851"/>
              <a:gd name="connsiteY1" fmla="*/ 1132293 h 3743518"/>
              <a:gd name="connsiteX2" fmla="*/ 56561 w 5363851"/>
              <a:gd name="connsiteY2" fmla="*/ 557258 h 3743518"/>
              <a:gd name="connsiteX3" fmla="*/ 226243 w 5363851"/>
              <a:gd name="connsiteY3" fmla="*/ 161333 h 3743518"/>
              <a:gd name="connsiteX4" fmla="*/ 509047 w 5363851"/>
              <a:gd name="connsiteY4" fmla="*/ 19930 h 3743518"/>
              <a:gd name="connsiteX5" fmla="*/ 933253 w 5363851"/>
              <a:gd name="connsiteY5" fmla="*/ 1077 h 3743518"/>
              <a:gd name="connsiteX6" fmla="*/ 2300140 w 5363851"/>
              <a:gd name="connsiteY6" fmla="*/ 19930 h 3743518"/>
              <a:gd name="connsiteX7" fmla="*/ 3987538 w 5363851"/>
              <a:gd name="connsiteY7" fmla="*/ 10504 h 3743518"/>
              <a:gd name="connsiteX8" fmla="*/ 5363851 w 5363851"/>
              <a:gd name="connsiteY8" fmla="*/ 1077 h 374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3851" h="3743518">
                <a:moveTo>
                  <a:pt x="0" y="3743518"/>
                </a:moveTo>
                <a:cubicBezTo>
                  <a:pt x="9426" y="2703427"/>
                  <a:pt x="18853" y="1663336"/>
                  <a:pt x="28280" y="1132293"/>
                </a:cubicBezTo>
                <a:cubicBezTo>
                  <a:pt x="37707" y="601250"/>
                  <a:pt x="23567" y="719085"/>
                  <a:pt x="56561" y="557258"/>
                </a:cubicBezTo>
                <a:cubicBezTo>
                  <a:pt x="89555" y="395431"/>
                  <a:pt x="150829" y="250888"/>
                  <a:pt x="226243" y="161333"/>
                </a:cubicBezTo>
                <a:cubicBezTo>
                  <a:pt x="301657" y="71778"/>
                  <a:pt x="391212" y="46639"/>
                  <a:pt x="509047" y="19930"/>
                </a:cubicBezTo>
                <a:cubicBezTo>
                  <a:pt x="626882" y="-6779"/>
                  <a:pt x="634738" y="1077"/>
                  <a:pt x="933253" y="1077"/>
                </a:cubicBezTo>
                <a:cubicBezTo>
                  <a:pt x="1231768" y="1077"/>
                  <a:pt x="2300140" y="19930"/>
                  <a:pt x="2300140" y="19930"/>
                </a:cubicBezTo>
                <a:lnTo>
                  <a:pt x="3987538" y="10504"/>
                </a:lnTo>
                <a:lnTo>
                  <a:pt x="5363851" y="1077"/>
                </a:lnTo>
              </a:path>
            </a:pathLst>
          </a:cu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36738A3-AC2E-52BD-24E6-AB047EEDDCDF}"/>
              </a:ext>
            </a:extLst>
          </p:cNvPr>
          <p:cNvSpPr/>
          <p:nvPr/>
        </p:nvSpPr>
        <p:spPr>
          <a:xfrm>
            <a:off x="4818899" y="12075735"/>
            <a:ext cx="263301" cy="23694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4D870637-082F-6BBE-6AAD-C78541D0661D}"/>
              </a:ext>
            </a:extLst>
          </p:cNvPr>
          <p:cNvCxnSpPr>
            <a:cxnSpLocks/>
          </p:cNvCxnSpPr>
          <p:nvPr/>
        </p:nvCxnSpPr>
        <p:spPr>
          <a:xfrm flipH="1">
            <a:off x="4601722" y="10415248"/>
            <a:ext cx="465811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4B1D3B14-77DA-D5D2-54FD-986ED211CEB7}"/>
              </a:ext>
            </a:extLst>
          </p:cNvPr>
          <p:cNvCxnSpPr>
            <a:cxnSpLocks/>
          </p:cNvCxnSpPr>
          <p:nvPr/>
        </p:nvCxnSpPr>
        <p:spPr>
          <a:xfrm flipH="1">
            <a:off x="4650934" y="9301555"/>
            <a:ext cx="465811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60358CC2-6442-5867-B3C9-6A2546A33841}"/>
              </a:ext>
            </a:extLst>
          </p:cNvPr>
          <p:cNvCxnSpPr>
            <a:cxnSpLocks/>
            <a:endCxn id="115" idx="4"/>
          </p:cNvCxnSpPr>
          <p:nvPr/>
        </p:nvCxnSpPr>
        <p:spPr>
          <a:xfrm>
            <a:off x="5570658" y="8216123"/>
            <a:ext cx="0" cy="392141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023A7098-BD93-9587-FC85-CDDFCFE8AED6}"/>
              </a:ext>
            </a:extLst>
          </p:cNvPr>
          <p:cNvCxnSpPr>
            <a:cxnSpLocks/>
          </p:cNvCxnSpPr>
          <p:nvPr/>
        </p:nvCxnSpPr>
        <p:spPr>
          <a:xfrm>
            <a:off x="7263470" y="8216123"/>
            <a:ext cx="0" cy="392141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C5CEA49B-A5D3-81A5-4BFC-5F4527FF5906}"/>
              </a:ext>
            </a:extLst>
          </p:cNvPr>
          <p:cNvCxnSpPr>
            <a:cxnSpLocks/>
          </p:cNvCxnSpPr>
          <p:nvPr/>
        </p:nvCxnSpPr>
        <p:spPr>
          <a:xfrm>
            <a:off x="8660861" y="8197564"/>
            <a:ext cx="0" cy="392141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186D4BF8-B7B9-C7D7-E248-235CA6F874F8}"/>
              </a:ext>
            </a:extLst>
          </p:cNvPr>
          <p:cNvCxnSpPr>
            <a:cxnSpLocks/>
          </p:cNvCxnSpPr>
          <p:nvPr/>
        </p:nvCxnSpPr>
        <p:spPr>
          <a:xfrm>
            <a:off x="8208351" y="9179958"/>
            <a:ext cx="0" cy="350910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圖形 142" descr="相機 以實心填滿">
            <a:extLst>
              <a:ext uri="{FF2B5EF4-FFF2-40B4-BE49-F238E27FC236}">
                <a16:creationId xmlns:a16="http://schemas.microsoft.com/office/drawing/2014/main" id="{664698E9-E0D3-0F77-4790-728CFB15D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2847" y="12185935"/>
            <a:ext cx="549982" cy="549982"/>
          </a:xfrm>
          <a:prstGeom prst="rect">
            <a:avLst/>
          </a:prstGeom>
        </p:spPr>
      </p:pic>
      <p:sp>
        <p:nvSpPr>
          <p:cNvPr id="144" name="矩形 143">
            <a:extLst>
              <a:ext uri="{FF2B5EF4-FFF2-40B4-BE49-F238E27FC236}">
                <a16:creationId xmlns:a16="http://schemas.microsoft.com/office/drawing/2014/main" id="{2E2BA992-29A2-F637-997B-F7DDA56AA59A}"/>
              </a:ext>
            </a:extLst>
          </p:cNvPr>
          <p:cNvSpPr/>
          <p:nvPr/>
        </p:nvSpPr>
        <p:spPr>
          <a:xfrm>
            <a:off x="9643182" y="8370274"/>
            <a:ext cx="245566" cy="23798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915FD250-C925-F1BD-BA0D-DB8821981A4B}"/>
              </a:ext>
            </a:extLst>
          </p:cNvPr>
          <p:cNvGrpSpPr/>
          <p:nvPr/>
        </p:nvGrpSpPr>
        <p:grpSpPr>
          <a:xfrm>
            <a:off x="9131096" y="8732979"/>
            <a:ext cx="483656" cy="593007"/>
            <a:chOff x="9131096" y="8732979"/>
            <a:chExt cx="483656" cy="593007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F1473541-29C7-A31B-DEB3-19C276A8F78D}"/>
                </a:ext>
              </a:extLst>
            </p:cNvPr>
            <p:cNvSpPr/>
            <p:nvPr/>
          </p:nvSpPr>
          <p:spPr>
            <a:xfrm>
              <a:off x="9131096" y="9031408"/>
              <a:ext cx="483656" cy="294578"/>
            </a:xfrm>
            <a:prstGeom prst="rect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74FD4245-18C4-BE93-A51F-BFCFB571B61C}"/>
                </a:ext>
              </a:extLst>
            </p:cNvPr>
            <p:cNvSpPr/>
            <p:nvPr/>
          </p:nvSpPr>
          <p:spPr>
            <a:xfrm>
              <a:off x="9283574" y="8732979"/>
              <a:ext cx="148814" cy="298428"/>
            </a:xfrm>
            <a:prstGeom prst="rect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橢圓 146">
              <a:extLst>
                <a:ext uri="{FF2B5EF4-FFF2-40B4-BE49-F238E27FC236}">
                  <a16:creationId xmlns:a16="http://schemas.microsoft.com/office/drawing/2014/main" id="{19BB64A4-1580-E676-B283-BF147B563630}"/>
                </a:ext>
              </a:extLst>
            </p:cNvPr>
            <p:cNvSpPr/>
            <p:nvPr/>
          </p:nvSpPr>
          <p:spPr>
            <a:xfrm>
              <a:off x="9283569" y="9109544"/>
              <a:ext cx="148813" cy="148813"/>
            </a:xfrm>
            <a:prstGeom prst="ellips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9" name="矩形 148">
            <a:extLst>
              <a:ext uri="{FF2B5EF4-FFF2-40B4-BE49-F238E27FC236}">
                <a16:creationId xmlns:a16="http://schemas.microsoft.com/office/drawing/2014/main" id="{A828F873-46B0-E5B2-1C80-FC166268EAC5}"/>
              </a:ext>
            </a:extLst>
          </p:cNvPr>
          <p:cNvSpPr/>
          <p:nvPr/>
        </p:nvSpPr>
        <p:spPr>
          <a:xfrm>
            <a:off x="4326903" y="11412105"/>
            <a:ext cx="1623864" cy="104881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23C53CF3-0CFD-33CC-300A-D8F8BD946D96}"/>
              </a:ext>
            </a:extLst>
          </p:cNvPr>
          <p:cNvCxnSpPr/>
          <p:nvPr/>
        </p:nvCxnSpPr>
        <p:spPr>
          <a:xfrm flipV="1">
            <a:off x="4834627" y="11936513"/>
            <a:ext cx="232906" cy="139222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537C5238-7AE5-05A8-8C35-DF8161784431}"/>
              </a:ext>
            </a:extLst>
          </p:cNvPr>
          <p:cNvGrpSpPr/>
          <p:nvPr/>
        </p:nvGrpSpPr>
        <p:grpSpPr>
          <a:xfrm>
            <a:off x="6367042" y="8405894"/>
            <a:ext cx="451260" cy="218464"/>
            <a:chOff x="6516789" y="8371240"/>
            <a:chExt cx="451260" cy="218464"/>
          </a:xfrm>
        </p:grpSpPr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BE26E5B9-392D-00DC-866B-23EEC2DCD6B6}"/>
                </a:ext>
              </a:extLst>
            </p:cNvPr>
            <p:cNvSpPr/>
            <p:nvPr/>
          </p:nvSpPr>
          <p:spPr>
            <a:xfrm>
              <a:off x="6713401" y="8371242"/>
              <a:ext cx="254648" cy="218462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F93C16FC-9235-3B4D-4514-413148987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6789" y="8371240"/>
              <a:ext cx="184814" cy="191600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F3F24EEA-77BB-6F1D-3218-C9859041CBF6}"/>
              </a:ext>
            </a:extLst>
          </p:cNvPr>
          <p:cNvCxnSpPr>
            <a:cxnSpLocks/>
          </p:cNvCxnSpPr>
          <p:nvPr/>
        </p:nvCxnSpPr>
        <p:spPr>
          <a:xfrm flipV="1">
            <a:off x="9546963" y="8366917"/>
            <a:ext cx="92407" cy="241346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6916F92E-F2DB-DFC2-57F3-C3B844EB2F91}"/>
              </a:ext>
            </a:extLst>
          </p:cNvPr>
          <p:cNvCxnSpPr>
            <a:cxnSpLocks/>
            <a:stCxn id="149" idx="1"/>
          </p:cNvCxnSpPr>
          <p:nvPr/>
        </p:nvCxnSpPr>
        <p:spPr>
          <a:xfrm flipH="1">
            <a:off x="3063615" y="11936514"/>
            <a:ext cx="1263288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2DDFE23F-F579-E5DB-9815-DCC0212EC6BC}"/>
              </a:ext>
            </a:extLst>
          </p:cNvPr>
          <p:cNvSpPr txBox="1"/>
          <p:nvPr/>
        </p:nvSpPr>
        <p:spPr>
          <a:xfrm>
            <a:off x="2871699" y="1141210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檢視口</a:t>
            </a:r>
          </a:p>
        </p:txBody>
      </p: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2ED0DE8C-99E5-4B87-7441-ADFAD02C6192}"/>
              </a:ext>
            </a:extLst>
          </p:cNvPr>
          <p:cNvCxnSpPr>
            <a:cxnSpLocks/>
          </p:cNvCxnSpPr>
          <p:nvPr/>
        </p:nvCxnSpPr>
        <p:spPr>
          <a:xfrm flipH="1">
            <a:off x="3387646" y="12263869"/>
            <a:ext cx="1263288" cy="324448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8102BBEB-7A61-AA67-C621-0BB9FB75EA79}"/>
              </a:ext>
            </a:extLst>
          </p:cNvPr>
          <p:cNvSpPr txBox="1"/>
          <p:nvPr/>
        </p:nvSpPr>
        <p:spPr>
          <a:xfrm>
            <a:off x="2901675" y="125311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微動開關</a:t>
            </a:r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7A83C45D-21D1-C4BF-377C-F77D91422AB5}"/>
              </a:ext>
            </a:extLst>
          </p:cNvPr>
          <p:cNvSpPr txBox="1"/>
          <p:nvPr/>
        </p:nvSpPr>
        <p:spPr>
          <a:xfrm>
            <a:off x="6807052" y="127202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網路攝像頭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03817010-2C4B-2B71-49DE-E8CE3F1471CE}"/>
              </a:ext>
            </a:extLst>
          </p:cNvPr>
          <p:cNvSpPr/>
          <p:nvPr/>
        </p:nvSpPr>
        <p:spPr>
          <a:xfrm>
            <a:off x="6201163" y="12276794"/>
            <a:ext cx="684892" cy="49031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7A02C709-9591-38E5-9D38-2928B3D86ED8}"/>
              </a:ext>
            </a:extLst>
          </p:cNvPr>
          <p:cNvGrpSpPr/>
          <p:nvPr/>
        </p:nvGrpSpPr>
        <p:grpSpPr>
          <a:xfrm rot="16200000">
            <a:off x="5244506" y="11841246"/>
            <a:ext cx="483656" cy="593007"/>
            <a:chOff x="9131096" y="8732979"/>
            <a:chExt cx="483656" cy="593007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F63681E7-7D3D-C14D-6FAE-650B006ECA2F}"/>
                </a:ext>
              </a:extLst>
            </p:cNvPr>
            <p:cNvSpPr/>
            <p:nvPr/>
          </p:nvSpPr>
          <p:spPr>
            <a:xfrm>
              <a:off x="9131096" y="9031408"/>
              <a:ext cx="483656" cy="294578"/>
            </a:xfrm>
            <a:prstGeom prst="rect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AB69BC52-5A86-B311-B45F-11ABCEB5C50F}"/>
                </a:ext>
              </a:extLst>
            </p:cNvPr>
            <p:cNvSpPr/>
            <p:nvPr/>
          </p:nvSpPr>
          <p:spPr>
            <a:xfrm>
              <a:off x="9283574" y="8732979"/>
              <a:ext cx="148814" cy="298428"/>
            </a:xfrm>
            <a:prstGeom prst="rect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橢圓 173">
              <a:extLst>
                <a:ext uri="{FF2B5EF4-FFF2-40B4-BE49-F238E27FC236}">
                  <a16:creationId xmlns:a16="http://schemas.microsoft.com/office/drawing/2014/main" id="{3A55AD96-C96A-D6AB-C2FE-85EE58D7058C}"/>
                </a:ext>
              </a:extLst>
            </p:cNvPr>
            <p:cNvSpPr/>
            <p:nvPr/>
          </p:nvSpPr>
          <p:spPr>
            <a:xfrm>
              <a:off x="9283569" y="9109544"/>
              <a:ext cx="148813" cy="148813"/>
            </a:xfrm>
            <a:prstGeom prst="ellips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76" name="直線接點 175">
            <a:extLst>
              <a:ext uri="{FF2B5EF4-FFF2-40B4-BE49-F238E27FC236}">
                <a16:creationId xmlns:a16="http://schemas.microsoft.com/office/drawing/2014/main" id="{2ACF98BC-7EE6-B5B4-37F2-EE8C00E0EB41}"/>
              </a:ext>
            </a:extLst>
          </p:cNvPr>
          <p:cNvCxnSpPr>
            <a:cxnSpLocks/>
          </p:cNvCxnSpPr>
          <p:nvPr/>
        </p:nvCxnSpPr>
        <p:spPr>
          <a:xfrm flipV="1">
            <a:off x="5847766" y="11828492"/>
            <a:ext cx="660256" cy="177632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E0FE7716-56F4-A8CF-A8CD-FB4748D3256D}"/>
              </a:ext>
            </a:extLst>
          </p:cNvPr>
          <p:cNvSpPr txBox="1"/>
          <p:nvPr/>
        </p:nvSpPr>
        <p:spPr>
          <a:xfrm>
            <a:off x="6508022" y="115273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機械手臂</a:t>
            </a:r>
            <a:b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停衣場</a:t>
            </a: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0972A724-BA14-393A-73B6-DF1FCF900EE8}"/>
              </a:ext>
            </a:extLst>
          </p:cNvPr>
          <p:cNvSpPr txBox="1"/>
          <p:nvPr/>
        </p:nvSpPr>
        <p:spPr>
          <a:xfrm>
            <a:off x="9834994" y="9232211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圓盤機械手臂</a:t>
            </a:r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(X,Y</a:t>
            </a:r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  <a:r>
              <a:rPr lang="en-US" altLang="zh-TW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14246844-0F10-1453-506F-8762DF14C596}"/>
              </a:ext>
            </a:extLst>
          </p:cNvPr>
          <p:cNvSpPr/>
          <p:nvPr/>
        </p:nvSpPr>
        <p:spPr>
          <a:xfrm>
            <a:off x="8950412" y="8669350"/>
            <a:ext cx="902811" cy="8105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文字方塊 184">
            <a:extLst>
              <a:ext uri="{FF2B5EF4-FFF2-40B4-BE49-F238E27FC236}">
                <a16:creationId xmlns:a16="http://schemas.microsoft.com/office/drawing/2014/main" id="{AEF82B18-6D98-D761-B7E5-1EFDCFF9A996}"/>
              </a:ext>
            </a:extLst>
          </p:cNvPr>
          <p:cNvSpPr txBox="1"/>
          <p:nvPr/>
        </p:nvSpPr>
        <p:spPr>
          <a:xfrm>
            <a:off x="6265462" y="80554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微動開關</a:t>
            </a:r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691B63F8-545F-A4A4-0187-7984E2DEBD58}"/>
              </a:ext>
            </a:extLst>
          </p:cNvPr>
          <p:cNvSpPr txBox="1"/>
          <p:nvPr/>
        </p:nvSpPr>
        <p:spPr>
          <a:xfrm>
            <a:off x="9559884" y="80908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微動開關</a:t>
            </a: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811D1878-2911-6B37-6C4D-D4636162C8FD}"/>
              </a:ext>
            </a:extLst>
          </p:cNvPr>
          <p:cNvSpPr/>
          <p:nvPr/>
        </p:nvSpPr>
        <p:spPr>
          <a:xfrm>
            <a:off x="8906569" y="9724171"/>
            <a:ext cx="2586066" cy="203314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9DC0EA92-2A86-8CBF-6ADA-F0C7C354AB72}"/>
              </a:ext>
            </a:extLst>
          </p:cNvPr>
          <p:cNvSpPr txBox="1"/>
          <p:nvPr/>
        </p:nvSpPr>
        <p:spPr>
          <a:xfrm>
            <a:off x="8850732" y="1179409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圓盤</a:t>
            </a: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556A49DA-39D3-6AE6-78E4-F7AFECB60A86}"/>
              </a:ext>
            </a:extLst>
          </p:cNvPr>
          <p:cNvSpPr txBox="1"/>
          <p:nvPr/>
        </p:nvSpPr>
        <p:spPr>
          <a:xfrm>
            <a:off x="5124370" y="9218242"/>
            <a:ext cx="5437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軌</a:t>
            </a:r>
            <a:b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道</a:t>
            </a:r>
          </a:p>
        </p:txBody>
      </p:sp>
      <p:sp>
        <p:nvSpPr>
          <p:cNvPr id="194" name="標題 193">
            <a:extLst>
              <a:ext uri="{FF2B5EF4-FFF2-40B4-BE49-F238E27FC236}">
                <a16:creationId xmlns:a16="http://schemas.microsoft.com/office/drawing/2014/main" id="{56C0B82F-996E-8987-FB17-52FABD1F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8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35</Words>
  <Application>Microsoft Office PowerPoint</Application>
  <PresentationFormat>自訂</PresentationFormat>
  <Paragraphs>10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Intelligence-Closet 智慧衣櫃  解決你的一切穿衣問題</dc:title>
  <dc:creator>墨兮 陳</dc:creator>
  <cp:lastModifiedBy>墨兮 陳</cp:lastModifiedBy>
  <cp:revision>30</cp:revision>
  <dcterms:created xsi:type="dcterms:W3CDTF">2022-12-27T01:50:25Z</dcterms:created>
  <dcterms:modified xsi:type="dcterms:W3CDTF">2023-01-06T05:24:39Z</dcterms:modified>
</cp:coreProperties>
</file>