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3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601DD-A006-F0BE-16CE-6DC046564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6AEBA-2704-3E26-63E9-FEE5174A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1E08B-122C-0BCC-D472-D18FCAB1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1A93D-BC09-38F4-23A4-49BA7C23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A57D8D-0D16-036F-DA99-A157918E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56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CF2D7-9533-FF4D-1EAD-C18B242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995A3B-8595-7560-C44C-451C2349E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A52C6-4A15-7ED7-609E-4E410CC8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D3C1A-9366-B066-45B7-461A1592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78FF3-EFBC-E224-25AF-1EC27B3F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3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AC7142-2458-F397-8133-215C0F74E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10E622-52DF-B804-BD3A-B9893CE6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868AD-6B66-7A2F-6690-5AA48D5E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858EE-DC9B-C917-A9DE-08063E0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38A37-14E3-0DE2-1A5E-E3A068B0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7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8E504-85C0-1F63-1420-C3E3F30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28978A-B05D-18EE-3989-3281103F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905BC-8B19-DE7A-22E3-77483941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CFBAD5-9565-226B-B7DC-90ADC550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FC74BB-4734-1008-5272-051E9194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10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2018D-9297-A6EE-9DD4-40E6FB6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2A0EC-28A4-F7DF-7DA7-D4EDC3BF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7249A1-04E4-454D-4200-EBBE297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567CC-5204-23C1-C514-0371AB87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428FF4-6359-44AE-CC08-EBB5C109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CC712-31AE-35C1-8AFE-D6DF7CD0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2C17F-8E30-1B2D-0378-8CFC46D07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D89EE3-7CA4-7549-9D72-FA17E9E6B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A2A568-CE7A-E407-D869-FCC711E3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0FECB0-A94C-520F-6E4F-C3148BAB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0EF0D0-FF97-CE12-07DA-7808A0E7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7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4D042-36A1-CADC-931F-C6740642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472396-145A-6C24-6574-3B309189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26357A-D919-0AB2-0855-8BC9DBB6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EAFE1C-CAFD-D494-6AFC-76EBED68E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8B4334-A3D8-0CCA-5AF3-EAC8A76B8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A527A3-C04C-280B-2483-184A248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A541F5-6280-D3E8-7FC7-BCFC4A3A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C9CA6C-86F9-A890-6371-78C43016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FE286-896A-4B85-8C9F-8BDA8621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476C68-A4FB-8EFD-5E8F-6458353C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F55D99-E315-A9D3-6339-B811E083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6BA780-163D-52DA-03C8-3F4DEF74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1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776534-209C-5E59-AA6D-40A9AE4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5C5D43-2B64-D67D-C3D9-1F8DF13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14A21-2A2B-971E-48A5-146FA9BE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1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CB94D-1691-6BF0-FBF0-93A7B98A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F5F42-224D-CA26-6428-B69841D1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9482C0-C6CC-7F4F-D82D-B8F1B3963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D8BD9-ED3E-E903-B06C-C6740F35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E1708-96C8-4AD6-1901-3928EC9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C721C1-6E14-7854-721D-03974CF3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1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D1699-785B-2400-E351-0CFF07AB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EE51B8-B3CF-6AA5-9D27-71866EB9B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B49BE9-C955-6043-8E50-50CA990F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88BAB-3B31-94CC-88AC-9AB6AEA4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715C1-BD7B-B6DD-C57F-A3EA7A58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E2EE16-250B-D95D-E44C-D31B4ED8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6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3A8121-BE67-DDCF-CA2D-59A85FFA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C9EEF2-D9CD-6F81-8A6B-6F07BC89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E21C6-77F6-B519-FE00-683C134E7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7C29-2ACA-432F-8D8F-B69157EDC3EF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6295B-02CD-FDCE-4958-368CBD4F7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1589F-457F-8074-C00B-A169C96A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F09C-0446-4F19-B1A3-18B074B8C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C6C3BB-EE51-8FFE-9A05-11E19D3FC46F}"/>
              </a:ext>
            </a:extLst>
          </p:cNvPr>
          <p:cNvSpPr/>
          <p:nvPr/>
        </p:nvSpPr>
        <p:spPr>
          <a:xfrm>
            <a:off x="129275" y="66680"/>
            <a:ext cx="1664959" cy="19808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5FA43E-D69A-C562-093F-76566491AD6A}"/>
              </a:ext>
            </a:extLst>
          </p:cNvPr>
          <p:cNvSpPr txBox="1"/>
          <p:nvPr/>
        </p:nvSpPr>
        <p:spPr>
          <a:xfrm>
            <a:off x="290663" y="107926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800" b="1"/>
            </a:lvl1pPr>
          </a:lstStyle>
          <a:p>
            <a:pPr>
              <a:lnSpc>
                <a:spcPts val="12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登入介面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231834-10D2-5CF7-7823-6BB5808F0D1B}"/>
              </a:ext>
            </a:extLst>
          </p:cNvPr>
          <p:cNvSpPr txBox="1"/>
          <p:nvPr/>
        </p:nvSpPr>
        <p:spPr>
          <a:xfrm>
            <a:off x="288493" y="379858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4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收納介面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2C9694-D627-AB67-A4CB-5B7ABCD8CC3B}"/>
              </a:ext>
            </a:extLst>
          </p:cNvPr>
          <p:cNvSpPr txBox="1"/>
          <p:nvPr/>
        </p:nvSpPr>
        <p:spPr>
          <a:xfrm>
            <a:off x="288493" y="643614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拿取介面</a:t>
            </a:r>
            <a:r>
              <a:rPr lang="en-US" altLang="zh-TW" sz="1400" dirty="0"/>
              <a:t>(</a:t>
            </a:r>
            <a:r>
              <a:rPr lang="zh-TW" altLang="en-US" sz="1400" dirty="0"/>
              <a:t>推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C82C71-2900-5BCD-3333-5740C9AB73E7}"/>
              </a:ext>
            </a:extLst>
          </p:cNvPr>
          <p:cNvSpPr txBox="1"/>
          <p:nvPr/>
        </p:nvSpPr>
        <p:spPr>
          <a:xfrm>
            <a:off x="290663" y="917742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拿取介面</a:t>
            </a:r>
            <a:r>
              <a:rPr lang="en-US" altLang="zh-TW" sz="1400" dirty="0"/>
              <a:t>(</a:t>
            </a:r>
            <a:r>
              <a:rPr lang="zh-TW" altLang="en-US" sz="1400" dirty="0"/>
              <a:t>自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41A464-E8F8-F8B1-B854-9FCA128491CD}"/>
              </a:ext>
            </a:extLst>
          </p:cNvPr>
          <p:cNvSpPr txBox="1"/>
          <p:nvPr/>
        </p:nvSpPr>
        <p:spPr>
          <a:xfrm>
            <a:off x="290395" y="1185503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衣物設定介面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AC5DE1-083A-8A16-A177-5B38E03CEDA6}"/>
              </a:ext>
            </a:extLst>
          </p:cNvPr>
          <p:cNvSpPr txBox="1"/>
          <p:nvPr/>
        </p:nvSpPr>
        <p:spPr>
          <a:xfrm>
            <a:off x="288493" y="1459483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其他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D55047-A5C1-E64A-9B4C-95ED19BEE16E}"/>
              </a:ext>
            </a:extLst>
          </p:cNvPr>
          <p:cNvSpPr txBox="1"/>
          <p:nvPr/>
        </p:nvSpPr>
        <p:spPr>
          <a:xfrm>
            <a:off x="288493" y="1727202"/>
            <a:ext cx="1342184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4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TW" altLang="en-US" dirty="0"/>
              <a:t>說明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FE6-7344-B7E5-721B-A8ABE0EE192C}"/>
              </a:ext>
            </a:extLst>
          </p:cNvPr>
          <p:cNvSpPr/>
          <p:nvPr/>
        </p:nvSpPr>
        <p:spPr>
          <a:xfrm>
            <a:off x="129276" y="2285593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75681A-CD06-41CF-1600-7FCC3120BC49}"/>
              </a:ext>
            </a:extLst>
          </p:cNvPr>
          <p:cNvSpPr txBox="1"/>
          <p:nvPr/>
        </p:nvSpPr>
        <p:spPr>
          <a:xfrm>
            <a:off x="259415" y="2750623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登入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905C1F-B525-B2FE-7571-716D91CCC302}"/>
              </a:ext>
            </a:extLst>
          </p:cNvPr>
          <p:cNvSpPr txBox="1"/>
          <p:nvPr/>
        </p:nvSpPr>
        <p:spPr>
          <a:xfrm>
            <a:off x="252831" y="3003181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管理使用者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5FB968-4C64-DB29-71AD-EC9442ECD2EB}"/>
              </a:ext>
            </a:extLst>
          </p:cNvPr>
          <p:cNvSpPr txBox="1"/>
          <p:nvPr/>
        </p:nvSpPr>
        <p:spPr>
          <a:xfrm>
            <a:off x="272743" y="2404427"/>
            <a:ext cx="109412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使用者人員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075FFA-BAE9-2DDC-758B-9BEFB46269DC}"/>
              </a:ext>
            </a:extLst>
          </p:cNvPr>
          <p:cNvSpPr/>
          <p:nvPr/>
        </p:nvSpPr>
        <p:spPr>
          <a:xfrm>
            <a:off x="1649073" y="2285593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2959F1-58CF-A8AB-12F7-2F16A8610DC0}"/>
              </a:ext>
            </a:extLst>
          </p:cNvPr>
          <p:cNvSpPr txBox="1"/>
          <p:nvPr/>
        </p:nvSpPr>
        <p:spPr>
          <a:xfrm>
            <a:off x="1805160" y="2739978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收納新衣服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190655E-B882-DA30-95DC-B323DA585A33}"/>
              </a:ext>
            </a:extLst>
          </p:cNvPr>
          <p:cNvSpPr txBox="1"/>
          <p:nvPr/>
        </p:nvSpPr>
        <p:spPr>
          <a:xfrm>
            <a:off x="1805160" y="3010834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收納舊衣服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C1EADE9-D24D-3191-546A-B5DE15309694}"/>
              </a:ext>
            </a:extLst>
          </p:cNvPr>
          <p:cNvSpPr txBox="1"/>
          <p:nvPr/>
        </p:nvSpPr>
        <p:spPr>
          <a:xfrm>
            <a:off x="1805160" y="2410027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1DEBB1-2EFB-61D8-9B5E-C94474E66D46}"/>
              </a:ext>
            </a:extLst>
          </p:cNvPr>
          <p:cNvSpPr/>
          <p:nvPr/>
        </p:nvSpPr>
        <p:spPr>
          <a:xfrm>
            <a:off x="3168870" y="2285593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9D1730D-B544-E40B-3296-00C4D69E4161}"/>
              </a:ext>
            </a:extLst>
          </p:cNvPr>
          <p:cNvSpPr txBox="1"/>
          <p:nvPr/>
        </p:nvSpPr>
        <p:spPr>
          <a:xfrm>
            <a:off x="3307607" y="3265195"/>
            <a:ext cx="1117949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送出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1C52F03-5C74-25ED-BE69-2702FCB042D9}"/>
              </a:ext>
            </a:extLst>
          </p:cNvPr>
          <p:cNvSpPr txBox="1"/>
          <p:nvPr/>
        </p:nvSpPr>
        <p:spPr>
          <a:xfrm>
            <a:off x="3307607" y="3003976"/>
            <a:ext cx="1117949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翻頁</a:t>
            </a:r>
            <a:r>
              <a:rPr lang="en-US" altLang="zh-TW" sz="1400" dirty="0"/>
              <a:t>/</a:t>
            </a:r>
            <a:r>
              <a:rPr lang="zh-TW" altLang="en-US" sz="1400" dirty="0"/>
              <a:t>頁碼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0FF3E58-E36B-1F32-25F7-156D10ACC713}"/>
              </a:ext>
            </a:extLst>
          </p:cNvPr>
          <p:cNvSpPr txBox="1"/>
          <p:nvPr/>
        </p:nvSpPr>
        <p:spPr>
          <a:xfrm>
            <a:off x="3307607" y="2410709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天氣資訊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F6806A4-CD95-D3AA-3B4C-EAD35162735E}"/>
              </a:ext>
            </a:extLst>
          </p:cNvPr>
          <p:cNvSpPr txBox="1"/>
          <p:nvPr/>
        </p:nvSpPr>
        <p:spPr>
          <a:xfrm>
            <a:off x="3307607" y="2737280"/>
            <a:ext cx="1117949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推薦衣物*</a:t>
            </a:r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C5D64-CA47-A259-B6F4-B4FD8D8809F5}"/>
              </a:ext>
            </a:extLst>
          </p:cNvPr>
          <p:cNvSpPr/>
          <p:nvPr/>
        </p:nvSpPr>
        <p:spPr>
          <a:xfrm>
            <a:off x="4640324" y="2285593"/>
            <a:ext cx="1482481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CDFA4CC-CDC2-2E3C-71EF-7C4C5C1228E0}"/>
              </a:ext>
            </a:extLst>
          </p:cNvPr>
          <p:cNvSpPr txBox="1"/>
          <p:nvPr/>
        </p:nvSpPr>
        <p:spPr>
          <a:xfrm>
            <a:off x="4698433" y="3398818"/>
            <a:ext cx="1366264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送出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252E89-0DEA-4AF9-2C67-D45384DE6A03}"/>
              </a:ext>
            </a:extLst>
          </p:cNvPr>
          <p:cNvSpPr txBox="1"/>
          <p:nvPr/>
        </p:nvSpPr>
        <p:spPr>
          <a:xfrm>
            <a:off x="4698433" y="3737686"/>
            <a:ext cx="1366262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衣物資訊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9644E5E-1B50-95A6-3260-E34D32353F11}"/>
              </a:ext>
            </a:extLst>
          </p:cNvPr>
          <p:cNvSpPr txBox="1"/>
          <p:nvPr/>
        </p:nvSpPr>
        <p:spPr>
          <a:xfrm>
            <a:off x="4698433" y="2348763"/>
            <a:ext cx="1360094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大項清單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27BE3A4-1FBA-08C7-AAF5-F42470324B41}"/>
              </a:ext>
            </a:extLst>
          </p:cNvPr>
          <p:cNvSpPr txBox="1"/>
          <p:nvPr/>
        </p:nvSpPr>
        <p:spPr>
          <a:xfrm>
            <a:off x="4698433" y="2620749"/>
            <a:ext cx="1366260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細項清單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D6AE9C6-7DAB-B633-EA74-9595D4ED909B}"/>
              </a:ext>
            </a:extLst>
          </p:cNvPr>
          <p:cNvSpPr txBox="1"/>
          <p:nvPr/>
        </p:nvSpPr>
        <p:spPr>
          <a:xfrm>
            <a:off x="4698435" y="3146858"/>
            <a:ext cx="1366260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</a:t>
            </a:r>
            <a:r>
              <a:rPr lang="zh-TW" altLang="en-US" sz="1400"/>
              <a:t>圖片*</a:t>
            </a:r>
            <a:r>
              <a:rPr lang="en-US" altLang="zh-TW" sz="1400" dirty="0"/>
              <a:t>N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17F17C5-7B62-E656-938D-6DF09736D936}"/>
              </a:ext>
            </a:extLst>
          </p:cNvPr>
          <p:cNvSpPr txBox="1"/>
          <p:nvPr/>
        </p:nvSpPr>
        <p:spPr>
          <a:xfrm>
            <a:off x="4698435" y="2885694"/>
            <a:ext cx="1366260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整套</a:t>
            </a:r>
            <a:r>
              <a:rPr lang="en-US" altLang="zh-TW" sz="1400" dirty="0"/>
              <a:t>/</a:t>
            </a:r>
            <a:r>
              <a:rPr lang="zh-TW" altLang="en-US" sz="1400" dirty="0"/>
              <a:t>單件拿取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9FB5555-E3C2-FD14-B5E3-3A182F7594AA}"/>
              </a:ext>
            </a:extLst>
          </p:cNvPr>
          <p:cNvSpPr/>
          <p:nvPr/>
        </p:nvSpPr>
        <p:spPr>
          <a:xfrm>
            <a:off x="6208464" y="2285593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1E7D8BE-96B5-C33C-5FD3-3FB81C6A80AE}"/>
              </a:ext>
            </a:extLst>
          </p:cNvPr>
          <p:cNvSpPr txBox="1"/>
          <p:nvPr/>
        </p:nvSpPr>
        <p:spPr>
          <a:xfrm>
            <a:off x="6330439" y="3490945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選擇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4FA9E14-1BED-395B-DB11-CB207CCCA15E}"/>
              </a:ext>
            </a:extLst>
          </p:cNvPr>
          <p:cNvSpPr txBox="1"/>
          <p:nvPr/>
        </p:nvSpPr>
        <p:spPr>
          <a:xfrm>
            <a:off x="6331259" y="3165791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刪除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C8B449-15D0-A987-1D43-0513EC5ED2BB}"/>
              </a:ext>
            </a:extLst>
          </p:cNvPr>
          <p:cNvSpPr txBox="1"/>
          <p:nvPr/>
        </p:nvSpPr>
        <p:spPr>
          <a:xfrm>
            <a:off x="6333305" y="2352091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大項清單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911FDD8-DB4E-22B6-B972-68BF5F7B1D8C}"/>
              </a:ext>
            </a:extLst>
          </p:cNvPr>
          <p:cNvSpPr txBox="1"/>
          <p:nvPr/>
        </p:nvSpPr>
        <p:spPr>
          <a:xfrm>
            <a:off x="6333305" y="2626407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細項清單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3CC0A96-194E-6EB4-C4EB-9AD748F28C34}"/>
              </a:ext>
            </a:extLst>
          </p:cNvPr>
          <p:cNvSpPr txBox="1"/>
          <p:nvPr/>
        </p:nvSpPr>
        <p:spPr>
          <a:xfrm>
            <a:off x="6330439" y="2896099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</a:t>
            </a:r>
            <a:r>
              <a:rPr lang="zh-TW" altLang="en-US" sz="1400"/>
              <a:t>圖片*</a:t>
            </a:r>
            <a:r>
              <a:rPr lang="en-US" altLang="zh-TW" sz="1400" dirty="0"/>
              <a:t>N</a:t>
            </a:r>
            <a:endParaRPr lang="zh-TW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22659DF-A69F-48AD-7624-1E62EFFA546D}"/>
              </a:ext>
            </a:extLst>
          </p:cNvPr>
          <p:cNvSpPr/>
          <p:nvPr/>
        </p:nvSpPr>
        <p:spPr>
          <a:xfrm>
            <a:off x="7728261" y="2285593"/>
            <a:ext cx="1265977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8D3FFF-48DA-3B3C-AC67-0A47AEFDDA64}"/>
              </a:ext>
            </a:extLst>
          </p:cNvPr>
          <p:cNvSpPr txBox="1"/>
          <p:nvPr/>
        </p:nvSpPr>
        <p:spPr>
          <a:xfrm>
            <a:off x="7859377" y="2356148"/>
            <a:ext cx="1003743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功能待訂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C6F955A-C301-BF54-BA4E-F309BD0E0512}"/>
              </a:ext>
            </a:extLst>
          </p:cNvPr>
          <p:cNvSpPr/>
          <p:nvPr/>
        </p:nvSpPr>
        <p:spPr>
          <a:xfrm>
            <a:off x="9077963" y="2285593"/>
            <a:ext cx="1551155" cy="186213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4F20A48-76EC-6C53-9ACD-B99A56B46006}"/>
              </a:ext>
            </a:extLst>
          </p:cNvPr>
          <p:cNvSpPr txBox="1"/>
          <p:nvPr/>
        </p:nvSpPr>
        <p:spPr>
          <a:xfrm>
            <a:off x="-54958" y="2012156"/>
            <a:ext cx="82334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主選單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AB6412D-CDD5-33C0-7898-7C5D359F2F1D}"/>
              </a:ext>
            </a:extLst>
          </p:cNvPr>
          <p:cNvSpPr txBox="1"/>
          <p:nvPr/>
        </p:nvSpPr>
        <p:spPr>
          <a:xfrm>
            <a:off x="7796" y="4049886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3BEC8B1-4241-3BC2-4B9C-276B269A71FF}"/>
              </a:ext>
            </a:extLst>
          </p:cNvPr>
          <p:cNvSpPr txBox="1"/>
          <p:nvPr/>
        </p:nvSpPr>
        <p:spPr>
          <a:xfrm>
            <a:off x="1533990" y="4044584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收納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1DB917E-2613-7835-75CF-4B39EF43CFC5}"/>
              </a:ext>
            </a:extLst>
          </p:cNvPr>
          <p:cNvSpPr txBox="1"/>
          <p:nvPr/>
        </p:nvSpPr>
        <p:spPr>
          <a:xfrm>
            <a:off x="3077258" y="4064405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拿取</a:t>
            </a:r>
            <a:r>
              <a:rPr lang="en-US" altLang="zh-TW"/>
              <a:t>(</a:t>
            </a:r>
            <a:r>
              <a:rPr lang="zh-TW" altLang="en-US"/>
              <a:t>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443D7E4-F262-D16B-D627-ACA36FBB0477}"/>
              </a:ext>
            </a:extLst>
          </p:cNvPr>
          <p:cNvSpPr txBox="1"/>
          <p:nvPr/>
        </p:nvSpPr>
        <p:spPr>
          <a:xfrm>
            <a:off x="4433748" y="4049886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拿取</a:t>
            </a:r>
            <a:r>
              <a:rPr lang="en-US" altLang="zh-TW"/>
              <a:t>(</a:t>
            </a:r>
            <a:r>
              <a:rPr lang="zh-TW" altLang="en-US"/>
              <a:t>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69F4466-4069-0B4C-75E5-EC543517E16A}"/>
              </a:ext>
            </a:extLst>
          </p:cNvPr>
          <p:cNvSpPr txBox="1"/>
          <p:nvPr/>
        </p:nvSpPr>
        <p:spPr>
          <a:xfrm>
            <a:off x="6167463" y="4030364"/>
            <a:ext cx="67791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設定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D5E400F-B4EC-F435-7A66-87EEB21874D6}"/>
              </a:ext>
            </a:extLst>
          </p:cNvPr>
          <p:cNvSpPr txBox="1"/>
          <p:nvPr/>
        </p:nvSpPr>
        <p:spPr>
          <a:xfrm>
            <a:off x="7589524" y="4022734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其他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74E8C24-9174-BE79-0A40-19100D5DBF48}"/>
              </a:ext>
            </a:extLst>
          </p:cNvPr>
          <p:cNvSpPr txBox="1"/>
          <p:nvPr/>
        </p:nvSpPr>
        <p:spPr>
          <a:xfrm>
            <a:off x="8974397" y="4089196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說明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07ECDED-8503-C46C-8656-7F7F3AF14F0B}"/>
              </a:ext>
            </a:extLst>
          </p:cNvPr>
          <p:cNvSpPr txBox="1"/>
          <p:nvPr/>
        </p:nvSpPr>
        <p:spPr>
          <a:xfrm>
            <a:off x="2178515" y="353159"/>
            <a:ext cx="2143845" cy="3385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INFO</a:t>
            </a:r>
            <a:endPara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A31827D-48D7-FF33-1202-29180D9915EE}"/>
              </a:ext>
            </a:extLst>
          </p:cNvPr>
          <p:cNvSpPr txBox="1"/>
          <p:nvPr/>
        </p:nvSpPr>
        <p:spPr>
          <a:xfrm>
            <a:off x="2169284" y="1191990"/>
            <a:ext cx="2143844" cy="33855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連接到另一畫面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49429A5-7356-837C-7ED4-C7020205ED08}"/>
              </a:ext>
            </a:extLst>
          </p:cNvPr>
          <p:cNvSpPr txBox="1"/>
          <p:nvPr/>
        </p:nvSpPr>
        <p:spPr>
          <a:xfrm>
            <a:off x="2178515" y="767788"/>
            <a:ext cx="2143844" cy="3385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互動選項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43B842F-509F-2B83-876B-824BA006A2FE}"/>
              </a:ext>
            </a:extLst>
          </p:cNvPr>
          <p:cNvSpPr txBox="1"/>
          <p:nvPr/>
        </p:nvSpPr>
        <p:spPr>
          <a:xfrm>
            <a:off x="9168181" y="2334970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登入介面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6045C72-A71F-C0A7-945A-ABFA9DBE2C29}"/>
              </a:ext>
            </a:extLst>
          </p:cNvPr>
          <p:cNvSpPr txBox="1"/>
          <p:nvPr/>
        </p:nvSpPr>
        <p:spPr>
          <a:xfrm>
            <a:off x="9168181" y="2583005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收納介面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49F9DA5-7006-82AD-78F2-AD4DE9DF06F8}"/>
              </a:ext>
            </a:extLst>
          </p:cNvPr>
          <p:cNvSpPr txBox="1"/>
          <p:nvPr/>
        </p:nvSpPr>
        <p:spPr>
          <a:xfrm>
            <a:off x="9168181" y="2831040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拿</a:t>
            </a:r>
            <a:r>
              <a:rPr lang="zh-TW" altLang="en-US" sz="1400"/>
              <a:t>取介面</a:t>
            </a:r>
            <a:r>
              <a:rPr lang="en-US" altLang="zh-TW" sz="1400"/>
              <a:t>(</a:t>
            </a:r>
            <a:r>
              <a:rPr lang="zh-TW" altLang="en-US" sz="1400"/>
              <a:t>推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C8E6DFB-E519-5AF2-51A4-CF7D667B29CD}"/>
              </a:ext>
            </a:extLst>
          </p:cNvPr>
          <p:cNvSpPr txBox="1"/>
          <p:nvPr/>
        </p:nvSpPr>
        <p:spPr>
          <a:xfrm>
            <a:off x="9168181" y="3076453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拿</a:t>
            </a:r>
            <a:r>
              <a:rPr lang="zh-TW" altLang="en-US" sz="1400"/>
              <a:t>取介面</a:t>
            </a:r>
            <a:r>
              <a:rPr lang="en-US" altLang="zh-TW" sz="1400"/>
              <a:t>(</a:t>
            </a:r>
            <a:r>
              <a:rPr lang="zh-TW" altLang="en-US" sz="1400"/>
              <a:t>自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40669F1-EC1C-BD97-6A94-1547E0AEA725}"/>
              </a:ext>
            </a:extLst>
          </p:cNvPr>
          <p:cNvSpPr txBox="1"/>
          <p:nvPr/>
        </p:nvSpPr>
        <p:spPr>
          <a:xfrm>
            <a:off x="9168181" y="3323993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衣物設定介面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BAF989C7-503C-0A71-B960-FD8D74C738A9}"/>
              </a:ext>
            </a:extLst>
          </p:cNvPr>
          <p:cNvSpPr txBox="1"/>
          <p:nvPr/>
        </p:nvSpPr>
        <p:spPr>
          <a:xfrm>
            <a:off x="9168181" y="3588010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其他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E61D1A4-FEF4-C057-1C28-33A285968EDD}"/>
              </a:ext>
            </a:extLst>
          </p:cNvPr>
          <p:cNvSpPr txBox="1"/>
          <p:nvPr/>
        </p:nvSpPr>
        <p:spPr>
          <a:xfrm>
            <a:off x="9168181" y="3850527"/>
            <a:ext cx="137474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說明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F7ADCECA-270F-62D6-F615-50068132829F}"/>
              </a:ext>
            </a:extLst>
          </p:cNvPr>
          <p:cNvSpPr txBox="1"/>
          <p:nvPr/>
        </p:nvSpPr>
        <p:spPr>
          <a:xfrm>
            <a:off x="-53047" y="6411505"/>
            <a:ext cx="1224145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4C5C21E-0048-0EC3-38EB-F73E0BFCED13}"/>
              </a:ext>
            </a:extLst>
          </p:cNvPr>
          <p:cNvSpPr/>
          <p:nvPr/>
        </p:nvSpPr>
        <p:spPr>
          <a:xfrm>
            <a:off x="119816" y="4630808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4D01A6E-CA5D-A4C3-8B8B-6F8ADF9C5C89}"/>
              </a:ext>
            </a:extLst>
          </p:cNvPr>
          <p:cNvSpPr txBox="1"/>
          <p:nvPr/>
        </p:nvSpPr>
        <p:spPr>
          <a:xfrm>
            <a:off x="259415" y="4697305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使用者頭象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148C4A4C-BD5D-1629-1892-729009153852}"/>
              </a:ext>
            </a:extLst>
          </p:cNvPr>
          <p:cNvSpPr txBox="1"/>
          <p:nvPr/>
        </p:nvSpPr>
        <p:spPr>
          <a:xfrm>
            <a:off x="259415" y="4953872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使用者資訊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0035900-61E7-A497-AA8B-CE1022D96951}"/>
              </a:ext>
            </a:extLst>
          </p:cNvPr>
          <p:cNvSpPr txBox="1"/>
          <p:nvPr/>
        </p:nvSpPr>
        <p:spPr>
          <a:xfrm>
            <a:off x="252831" y="5255835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設定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49C9CA74-6E76-4BD1-4948-83A54B255F4D}"/>
              </a:ext>
            </a:extLst>
          </p:cNvPr>
          <p:cNvSpPr txBox="1"/>
          <p:nvPr/>
        </p:nvSpPr>
        <p:spPr>
          <a:xfrm>
            <a:off x="252831" y="5563655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登出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0A84FCE-4322-AA90-26BB-4AA3C1EB621C}"/>
              </a:ext>
            </a:extLst>
          </p:cNvPr>
          <p:cNvSpPr txBox="1"/>
          <p:nvPr/>
        </p:nvSpPr>
        <p:spPr>
          <a:xfrm>
            <a:off x="1417182" y="6411445"/>
            <a:ext cx="12678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管理使用者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FE473B8-0880-C3C5-7935-530011D674DD}"/>
              </a:ext>
            </a:extLst>
          </p:cNvPr>
          <p:cNvSpPr/>
          <p:nvPr/>
        </p:nvSpPr>
        <p:spPr>
          <a:xfrm>
            <a:off x="1639613" y="4637156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DC5F72C-A23D-58FC-23D4-4F2D73356FC6}"/>
              </a:ext>
            </a:extLst>
          </p:cNvPr>
          <p:cNvSpPr txBox="1"/>
          <p:nvPr/>
        </p:nvSpPr>
        <p:spPr>
          <a:xfrm>
            <a:off x="1778350" y="4724280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新增使用者</a:t>
            </a: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9AC7403-D84B-3233-FF4F-19E9AD58BD29}"/>
              </a:ext>
            </a:extLst>
          </p:cNvPr>
          <p:cNvSpPr txBox="1"/>
          <p:nvPr/>
        </p:nvSpPr>
        <p:spPr>
          <a:xfrm>
            <a:off x="1778350" y="5007638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刪除使用者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29B5E390-7B04-3466-7D98-126B2029F5E4}"/>
              </a:ext>
            </a:extLst>
          </p:cNvPr>
          <p:cNvSpPr txBox="1"/>
          <p:nvPr/>
        </p:nvSpPr>
        <p:spPr>
          <a:xfrm>
            <a:off x="2923572" y="6375398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收納</a:t>
            </a:r>
            <a:r>
              <a:rPr lang="en-US" altLang="zh-TW"/>
              <a:t>(</a:t>
            </a:r>
            <a:r>
              <a:rPr lang="zh-TW" altLang="en-US"/>
              <a:t>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7F06145-C311-0F47-92F5-E6B8E25046FC}"/>
              </a:ext>
            </a:extLst>
          </p:cNvPr>
          <p:cNvSpPr/>
          <p:nvPr/>
        </p:nvSpPr>
        <p:spPr>
          <a:xfrm>
            <a:off x="3159410" y="4624460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0CFE7A5-4D6A-23D0-9229-820285DD8CCC}"/>
              </a:ext>
            </a:extLst>
          </p:cNvPr>
          <p:cNvSpPr txBox="1"/>
          <p:nvPr/>
        </p:nvSpPr>
        <p:spPr>
          <a:xfrm>
            <a:off x="3323748" y="4718453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提示資訊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DED2B7D1-ADA7-FA0E-7523-70A70D39A377}"/>
              </a:ext>
            </a:extLst>
          </p:cNvPr>
          <p:cNvSpPr txBox="1"/>
          <p:nvPr/>
        </p:nvSpPr>
        <p:spPr>
          <a:xfrm>
            <a:off x="3313143" y="5027690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放入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F932C50-EAB9-7209-F43E-47DDB3746DF8}"/>
              </a:ext>
            </a:extLst>
          </p:cNvPr>
          <p:cNvSpPr txBox="1"/>
          <p:nvPr/>
        </p:nvSpPr>
        <p:spPr>
          <a:xfrm>
            <a:off x="3314788" y="5278566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退回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96A63CE-1752-68C3-CB05-F8B53CD07A11}"/>
              </a:ext>
            </a:extLst>
          </p:cNvPr>
          <p:cNvSpPr txBox="1"/>
          <p:nvPr/>
        </p:nvSpPr>
        <p:spPr>
          <a:xfrm>
            <a:off x="3317067" y="5611525"/>
            <a:ext cx="1094126" cy="40459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衣物資訊</a:t>
            </a:r>
            <a:br>
              <a:rPr lang="en-US" altLang="zh-TW" sz="1400" dirty="0"/>
            </a:br>
            <a:r>
              <a:rPr lang="en-US" altLang="zh-TW" sz="1400" dirty="0"/>
              <a:t>(</a:t>
            </a:r>
            <a:r>
              <a:rPr lang="zh-TW" altLang="en-US" sz="1400" dirty="0"/>
              <a:t>設定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B0077E84-39CE-03DA-D770-B50F66496DA5}"/>
              </a:ext>
            </a:extLst>
          </p:cNvPr>
          <p:cNvSpPr txBox="1"/>
          <p:nvPr/>
        </p:nvSpPr>
        <p:spPr>
          <a:xfrm>
            <a:off x="4566501" y="6394314"/>
            <a:ext cx="111619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收納</a:t>
            </a:r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7D104B9-C5C7-FC81-55E0-ECA418D6D488}"/>
              </a:ext>
            </a:extLst>
          </p:cNvPr>
          <p:cNvSpPr/>
          <p:nvPr/>
        </p:nvSpPr>
        <p:spPr>
          <a:xfrm>
            <a:off x="4676059" y="4624460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A4501033-16CB-4A3A-E82D-4E2B68570DDD}"/>
              </a:ext>
            </a:extLst>
          </p:cNvPr>
          <p:cNvSpPr txBox="1"/>
          <p:nvPr/>
        </p:nvSpPr>
        <p:spPr>
          <a:xfrm>
            <a:off x="4814796" y="4683500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提示資訊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AE9985A-3540-3652-669D-F0A68E9435EB}"/>
              </a:ext>
            </a:extLst>
          </p:cNvPr>
          <p:cNvSpPr txBox="1"/>
          <p:nvPr/>
        </p:nvSpPr>
        <p:spPr>
          <a:xfrm>
            <a:off x="4814796" y="4975952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放入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B73FD5DC-A85F-A17D-5D43-3E625C177FDE}"/>
              </a:ext>
            </a:extLst>
          </p:cNvPr>
          <p:cNvSpPr txBox="1"/>
          <p:nvPr/>
        </p:nvSpPr>
        <p:spPr>
          <a:xfrm>
            <a:off x="4814796" y="5225258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退回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8DEC03B7-CAF3-4B3A-02FA-AD4E59DD7ACA}"/>
              </a:ext>
            </a:extLst>
          </p:cNvPr>
          <p:cNvSpPr txBox="1"/>
          <p:nvPr/>
        </p:nvSpPr>
        <p:spPr>
          <a:xfrm>
            <a:off x="4814796" y="5478086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比對錯誤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ED91163-F0B4-DEF1-D5C4-C91C391C1B8F}"/>
              </a:ext>
            </a:extLst>
          </p:cNvPr>
          <p:cNvSpPr txBox="1"/>
          <p:nvPr/>
        </p:nvSpPr>
        <p:spPr>
          <a:xfrm>
            <a:off x="4814796" y="5792112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/>
              <a:t>新衣物資訊</a:t>
            </a:r>
            <a:endParaRPr lang="zh-TW" altLang="en-US" sz="14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C7D97875-3C97-3B7E-A5CB-5E9E5BEA3746}"/>
              </a:ext>
            </a:extLst>
          </p:cNvPr>
          <p:cNvSpPr txBox="1"/>
          <p:nvPr/>
        </p:nvSpPr>
        <p:spPr>
          <a:xfrm>
            <a:off x="4814796" y="6042822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比對資訊</a:t>
            </a: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E3DF25EA-680F-EC6F-11E4-E320C7EBFA03}"/>
              </a:ext>
            </a:extLst>
          </p:cNvPr>
          <p:cNvSpPr txBox="1"/>
          <p:nvPr/>
        </p:nvSpPr>
        <p:spPr>
          <a:xfrm>
            <a:off x="6835140" y="6368561"/>
            <a:ext cx="126492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衣物資訊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DC28582-F27A-0C69-8D27-0A3BDE78A40D}"/>
              </a:ext>
            </a:extLst>
          </p:cNvPr>
          <p:cNvSpPr/>
          <p:nvPr/>
        </p:nvSpPr>
        <p:spPr>
          <a:xfrm>
            <a:off x="6961002" y="4618112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5E6D47DB-864A-5971-0546-E037DA0FFB41}"/>
              </a:ext>
            </a:extLst>
          </p:cNvPr>
          <p:cNvSpPr txBox="1"/>
          <p:nvPr/>
        </p:nvSpPr>
        <p:spPr>
          <a:xfrm>
            <a:off x="7099739" y="4697667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衣物照片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08FB046-B428-97B3-47F9-8F2EA3A5A54A}"/>
              </a:ext>
            </a:extLst>
          </p:cNvPr>
          <p:cNvSpPr txBox="1"/>
          <p:nvPr/>
        </p:nvSpPr>
        <p:spPr>
          <a:xfrm>
            <a:off x="7099739" y="4974548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衣物訊息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AB742F94-AF97-8607-2BE0-60ADBCC82BBF}"/>
              </a:ext>
            </a:extLst>
          </p:cNvPr>
          <p:cNvSpPr txBox="1"/>
          <p:nvPr/>
        </p:nvSpPr>
        <p:spPr>
          <a:xfrm>
            <a:off x="7099739" y="5312945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返回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98E3AF-0AF9-06F5-3D53-AFBDA0088209}"/>
              </a:ext>
            </a:extLst>
          </p:cNvPr>
          <p:cNvSpPr txBox="1"/>
          <p:nvPr/>
        </p:nvSpPr>
        <p:spPr>
          <a:xfrm>
            <a:off x="8415283" y="6390163"/>
            <a:ext cx="16327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衣物資訊</a:t>
            </a:r>
            <a:r>
              <a:rPr lang="en-US" altLang="zh-TW"/>
              <a:t>(</a:t>
            </a:r>
            <a:r>
              <a:rPr lang="zh-TW" altLang="en-US"/>
              <a:t>設定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CBB6F55-A92B-EC7B-1410-C2425543EB8C}"/>
              </a:ext>
            </a:extLst>
          </p:cNvPr>
          <p:cNvSpPr/>
          <p:nvPr/>
        </p:nvSpPr>
        <p:spPr>
          <a:xfrm>
            <a:off x="8480799" y="4611764"/>
            <a:ext cx="1381060" cy="18177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81A4FBCD-899B-9E1B-5B82-21BE586E293D}"/>
              </a:ext>
            </a:extLst>
          </p:cNvPr>
          <p:cNvSpPr txBox="1"/>
          <p:nvPr/>
        </p:nvSpPr>
        <p:spPr>
          <a:xfrm>
            <a:off x="8616388" y="4696344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衣物照片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33460F8-4F2E-5B1C-222C-675433C4B84A}"/>
              </a:ext>
            </a:extLst>
          </p:cNvPr>
          <p:cNvSpPr txBox="1"/>
          <p:nvPr/>
        </p:nvSpPr>
        <p:spPr>
          <a:xfrm>
            <a:off x="8616388" y="4967967"/>
            <a:ext cx="1103586" cy="2507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衣物訊息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7557FCDB-808B-1042-C4F8-BDF63FB94B76}"/>
              </a:ext>
            </a:extLst>
          </p:cNvPr>
          <p:cNvSpPr txBox="1"/>
          <p:nvPr/>
        </p:nvSpPr>
        <p:spPr>
          <a:xfrm>
            <a:off x="8616388" y="5277336"/>
            <a:ext cx="1103586" cy="250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修改選項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59E794BC-E92D-D877-E8BC-AF6B74DF27CB}"/>
              </a:ext>
            </a:extLst>
          </p:cNvPr>
          <p:cNvSpPr txBox="1"/>
          <p:nvPr/>
        </p:nvSpPr>
        <p:spPr>
          <a:xfrm>
            <a:off x="8616388" y="5599049"/>
            <a:ext cx="1103586" cy="2507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ts val="1200"/>
              </a:lnSpc>
              <a:defRPr sz="12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z="1400" dirty="0"/>
              <a:t>返回</a:t>
            </a:r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AA71865D-1FF6-8CD0-EBB2-28437388A89E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819806" y="2047534"/>
            <a:ext cx="141949" cy="23805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AB9835C3-8273-0ECA-B89C-37AA16F31E8A}"/>
              </a:ext>
            </a:extLst>
          </p:cNvPr>
          <p:cNvCxnSpPr>
            <a:cxnSpLocks/>
          </p:cNvCxnSpPr>
          <p:nvPr/>
        </p:nvCxnSpPr>
        <p:spPr>
          <a:xfrm flipH="1">
            <a:off x="919163" y="2122765"/>
            <a:ext cx="901311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8CD7FAB8-77A8-B5EB-B00A-9F23738EB6C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39603" y="2122765"/>
            <a:ext cx="0" cy="16282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815B906B-D65E-3C1D-57E2-FE94AAEB36EB}"/>
              </a:ext>
            </a:extLst>
          </p:cNvPr>
          <p:cNvCxnSpPr>
            <a:cxnSpLocks/>
          </p:cNvCxnSpPr>
          <p:nvPr/>
        </p:nvCxnSpPr>
        <p:spPr>
          <a:xfrm>
            <a:off x="3873763" y="2122765"/>
            <a:ext cx="0" cy="16282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5620F180-D455-7495-9000-3A16E6744846}"/>
              </a:ext>
            </a:extLst>
          </p:cNvPr>
          <p:cNvCxnSpPr>
            <a:cxnSpLocks/>
          </p:cNvCxnSpPr>
          <p:nvPr/>
        </p:nvCxnSpPr>
        <p:spPr>
          <a:xfrm>
            <a:off x="5392683" y="2122765"/>
            <a:ext cx="0" cy="16282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2256C492-FCBD-2FBC-5368-54899F343A76}"/>
              </a:ext>
            </a:extLst>
          </p:cNvPr>
          <p:cNvCxnSpPr>
            <a:cxnSpLocks/>
          </p:cNvCxnSpPr>
          <p:nvPr/>
        </p:nvCxnSpPr>
        <p:spPr>
          <a:xfrm>
            <a:off x="6881123" y="2122765"/>
            <a:ext cx="0" cy="16282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9239801F-5E7A-9592-CD97-001C31BF3CBD}"/>
              </a:ext>
            </a:extLst>
          </p:cNvPr>
          <p:cNvCxnSpPr>
            <a:cxnSpLocks/>
          </p:cNvCxnSpPr>
          <p:nvPr/>
        </p:nvCxnSpPr>
        <p:spPr>
          <a:xfrm>
            <a:off x="9932276" y="2112579"/>
            <a:ext cx="0" cy="16282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5EE99C73-2911-A481-DB55-2B0F3CEAE545}"/>
              </a:ext>
            </a:extLst>
          </p:cNvPr>
          <p:cNvCxnSpPr>
            <a:cxnSpLocks/>
          </p:cNvCxnSpPr>
          <p:nvPr/>
        </p:nvCxnSpPr>
        <p:spPr>
          <a:xfrm>
            <a:off x="8415283" y="2112579"/>
            <a:ext cx="0" cy="16282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20ADB627-F2C0-6205-BE60-5929D4BFEBA1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810346" y="4103356"/>
            <a:ext cx="0" cy="5274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E3D7AC24-5F3B-48CC-B0C1-B4D224B84431}"/>
              </a:ext>
            </a:extLst>
          </p:cNvPr>
          <p:cNvCxnSpPr>
            <a:cxnSpLocks/>
          </p:cNvCxnSpPr>
          <p:nvPr/>
        </p:nvCxnSpPr>
        <p:spPr>
          <a:xfrm>
            <a:off x="819806" y="4383153"/>
            <a:ext cx="15197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2DE1372F-BEA4-6F7F-4A1F-0E600E537658}"/>
              </a:ext>
            </a:extLst>
          </p:cNvPr>
          <p:cNvCxnSpPr>
            <a:cxnSpLocks/>
          </p:cNvCxnSpPr>
          <p:nvPr/>
        </p:nvCxnSpPr>
        <p:spPr>
          <a:xfrm>
            <a:off x="2330143" y="4448438"/>
            <a:ext cx="0" cy="2432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D56C3C19-6826-D991-1F94-64ABFE24BF79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355715" y="4109704"/>
            <a:ext cx="1494225" cy="51475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E336AE91-3AA8-36E7-66DE-039187FFAC80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241206" y="4413122"/>
            <a:ext cx="2125383" cy="21133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632DE0F7-9827-49BF-6553-001D315C95FB}"/>
              </a:ext>
            </a:extLst>
          </p:cNvPr>
          <p:cNvCxnSpPr>
            <a:cxnSpLocks/>
          </p:cNvCxnSpPr>
          <p:nvPr/>
        </p:nvCxnSpPr>
        <p:spPr>
          <a:xfrm>
            <a:off x="3873763" y="6441999"/>
            <a:ext cx="0" cy="2432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A31334B8-AAE6-114C-6B01-5883F2726D19}"/>
              </a:ext>
            </a:extLst>
          </p:cNvPr>
          <p:cNvCxnSpPr>
            <a:cxnSpLocks/>
          </p:cNvCxnSpPr>
          <p:nvPr/>
        </p:nvCxnSpPr>
        <p:spPr>
          <a:xfrm flipH="1" flipV="1">
            <a:off x="3873763" y="6674711"/>
            <a:ext cx="5294418" cy="12488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9B0BEEE2-11AC-BAF4-EB4A-B44FC9523D28}"/>
              </a:ext>
            </a:extLst>
          </p:cNvPr>
          <p:cNvCxnSpPr>
            <a:cxnSpLocks/>
          </p:cNvCxnSpPr>
          <p:nvPr/>
        </p:nvCxnSpPr>
        <p:spPr>
          <a:xfrm>
            <a:off x="9168181" y="6703258"/>
            <a:ext cx="0" cy="96342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F360DD5F-D4B1-5989-F758-C0FDF067E81E}"/>
              </a:ext>
            </a:extLst>
          </p:cNvPr>
          <p:cNvCxnSpPr>
            <a:cxnSpLocks/>
          </p:cNvCxnSpPr>
          <p:nvPr/>
        </p:nvCxnSpPr>
        <p:spPr>
          <a:xfrm>
            <a:off x="5406346" y="4101527"/>
            <a:ext cx="0" cy="28162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75B8DF74-6090-535B-E3ED-2E065D8A837C}"/>
              </a:ext>
            </a:extLst>
          </p:cNvPr>
          <p:cNvCxnSpPr>
            <a:cxnSpLocks/>
          </p:cNvCxnSpPr>
          <p:nvPr/>
        </p:nvCxnSpPr>
        <p:spPr>
          <a:xfrm>
            <a:off x="6961002" y="4101527"/>
            <a:ext cx="0" cy="2816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74D45783-C7C0-1169-5461-93F10A4611AE}"/>
              </a:ext>
            </a:extLst>
          </p:cNvPr>
          <p:cNvCxnSpPr>
            <a:cxnSpLocks/>
          </p:cNvCxnSpPr>
          <p:nvPr/>
        </p:nvCxnSpPr>
        <p:spPr>
          <a:xfrm>
            <a:off x="5406346" y="4383153"/>
            <a:ext cx="2245186" cy="956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D789146B-E8CB-886F-C9F2-D6B37D44896B}"/>
              </a:ext>
            </a:extLst>
          </p:cNvPr>
          <p:cNvCxnSpPr>
            <a:cxnSpLocks/>
          </p:cNvCxnSpPr>
          <p:nvPr/>
        </p:nvCxnSpPr>
        <p:spPr>
          <a:xfrm>
            <a:off x="7651532" y="4392715"/>
            <a:ext cx="0" cy="2190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E53BA680-D385-2B30-BE73-B5B1EBD5667C}"/>
              </a:ext>
            </a:extLst>
          </p:cNvPr>
          <p:cNvSpPr txBox="1"/>
          <p:nvPr/>
        </p:nvSpPr>
        <p:spPr>
          <a:xfrm>
            <a:off x="5139438" y="736944"/>
            <a:ext cx="4288353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人機介面內容與關聯圖</a:t>
            </a:r>
          </a:p>
        </p:txBody>
      </p:sp>
    </p:spTree>
    <p:extLst>
      <p:ext uri="{BB962C8B-B14F-4D97-AF65-F5344CB8AC3E}">
        <p14:creationId xmlns:p14="http://schemas.microsoft.com/office/powerpoint/2010/main" val="7855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189</Words>
  <Application>Microsoft Office PowerPoint</Application>
  <PresentationFormat>寬螢幕</PresentationFormat>
  <Paragraphs>77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墨兮 陳</dc:creator>
  <cp:lastModifiedBy>黃懷萱</cp:lastModifiedBy>
  <cp:revision>15</cp:revision>
  <dcterms:created xsi:type="dcterms:W3CDTF">2022-08-07T21:01:22Z</dcterms:created>
  <dcterms:modified xsi:type="dcterms:W3CDTF">2022-08-08T15:43:10Z</dcterms:modified>
</cp:coreProperties>
</file>