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3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88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16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2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81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AEF6AE5-874E-463D-BCB4-1779E90BCAF3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43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29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79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36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91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38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6AE5-874E-463D-BCB4-1779E90BCAF3}" type="datetimeFigureOut">
              <a:rPr lang="zh-TW" altLang="en-US" smtClean="0"/>
              <a:t>2022/7/26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66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AEF6AE5-874E-463D-BCB4-1779E90BCAF3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2D5F4B7-2642-4453-B083-1EB76BA65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49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FD7F1-023E-7785-6174-02C23313C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智慧衣櫃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18A5AE-904E-8A3A-B9CE-BE4D24435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0BC82-27F2-F079-CFDB-4C57977A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193686"/>
            <a:ext cx="1704110" cy="1609344"/>
          </a:xfrm>
        </p:spPr>
        <p:txBody>
          <a:bodyPr/>
          <a:lstStyle/>
          <a:p>
            <a:r>
              <a:rPr lang="zh-TW" altLang="en-US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目標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EBEB8F1-3D56-B680-81DF-DEE0B6851B6F}"/>
              </a:ext>
            </a:extLst>
          </p:cNvPr>
          <p:cNvCxnSpPr>
            <a:cxnSpLocks/>
          </p:cNvCxnSpPr>
          <p:nvPr/>
        </p:nvCxnSpPr>
        <p:spPr>
          <a:xfrm>
            <a:off x="0" y="1330036"/>
            <a:ext cx="3366655" cy="0"/>
          </a:xfrm>
          <a:prstGeom prst="line">
            <a:avLst/>
          </a:prstGeom>
          <a:ln w="76200" cmpd="dbl">
            <a:solidFill>
              <a:schemeClr val="tx2">
                <a:lumMod val="75000"/>
                <a:alpha val="78000"/>
              </a:schemeClr>
            </a:solidFill>
            <a:beve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3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0BC82-27F2-F079-CFDB-4C57977A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3" y="193686"/>
            <a:ext cx="3325507" cy="1609344"/>
          </a:xfrm>
        </p:spPr>
        <p:txBody>
          <a:bodyPr/>
          <a:lstStyle/>
          <a:p>
            <a:r>
              <a:rPr lang="zh-TW" altLang="en-US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整體架構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B0F5D7-0552-7B87-7C66-998EC462A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88" y="354734"/>
            <a:ext cx="6124575" cy="588645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EBEB8F1-3D56-B680-81DF-DEE0B6851B6F}"/>
              </a:ext>
            </a:extLst>
          </p:cNvPr>
          <p:cNvCxnSpPr>
            <a:cxnSpLocks/>
          </p:cNvCxnSpPr>
          <p:nvPr/>
        </p:nvCxnSpPr>
        <p:spPr>
          <a:xfrm>
            <a:off x="0" y="1330036"/>
            <a:ext cx="3366655" cy="0"/>
          </a:xfrm>
          <a:prstGeom prst="line">
            <a:avLst/>
          </a:prstGeom>
          <a:ln w="76200" cmpd="dbl">
            <a:solidFill>
              <a:schemeClr val="tx2">
                <a:lumMod val="75000"/>
                <a:alpha val="78000"/>
              </a:schemeClr>
            </a:solidFill>
            <a:beve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0BC82-27F2-F079-CFDB-4C57977A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1" y="161788"/>
            <a:ext cx="8282763" cy="16093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操作功能</a:t>
            </a:r>
            <a:r>
              <a:rPr lang="en-US" altLang="zh-TW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-</a:t>
            </a:r>
            <a:endParaRPr lang="zh-TW" altLang="en-US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EBEB8F1-3D56-B680-81DF-DEE0B6851B6F}"/>
              </a:ext>
            </a:extLst>
          </p:cNvPr>
          <p:cNvCxnSpPr>
            <a:cxnSpLocks/>
          </p:cNvCxnSpPr>
          <p:nvPr/>
        </p:nvCxnSpPr>
        <p:spPr>
          <a:xfrm>
            <a:off x="0" y="1330036"/>
            <a:ext cx="3366655" cy="0"/>
          </a:xfrm>
          <a:prstGeom prst="line">
            <a:avLst/>
          </a:prstGeom>
          <a:ln w="76200" cmpd="dbl">
            <a:solidFill>
              <a:schemeClr val="tx2">
                <a:lumMod val="75000"/>
                <a:alpha val="78000"/>
              </a:schemeClr>
            </a:solidFill>
            <a:beve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69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53</TotalTime>
  <Words>8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UD Digi Kyokasho NK-B</vt:lpstr>
      <vt:lpstr>Rockwell</vt:lpstr>
      <vt:lpstr>Rockwell Condensed</vt:lpstr>
      <vt:lpstr>Wingdings</vt:lpstr>
      <vt:lpstr>木刻字型</vt:lpstr>
      <vt:lpstr>智慧衣櫃</vt:lpstr>
      <vt:lpstr>目標</vt:lpstr>
      <vt:lpstr>整體架構</vt:lpstr>
      <vt:lpstr>操作功能-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黃懷萱</dc:creator>
  <cp:lastModifiedBy>黃懷萱</cp:lastModifiedBy>
  <cp:revision>5</cp:revision>
  <dcterms:created xsi:type="dcterms:W3CDTF">2022-06-30T12:49:44Z</dcterms:created>
  <dcterms:modified xsi:type="dcterms:W3CDTF">2022-07-26T12:57:24Z</dcterms:modified>
</cp:coreProperties>
</file>