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86" r:id="rId4"/>
    <p:sldId id="287" r:id="rId5"/>
    <p:sldId id="257" r:id="rId6"/>
    <p:sldId id="259" r:id="rId7"/>
    <p:sldId id="288" r:id="rId8"/>
    <p:sldId id="262" r:id="rId9"/>
    <p:sldId id="291" r:id="rId10"/>
    <p:sldId id="29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F6F6F6"/>
    <a:srgbClr val="E4E4E4"/>
    <a:srgbClr val="D1D1D1"/>
    <a:srgbClr val="9B9B9B"/>
    <a:srgbClr val="7E7E7E"/>
    <a:srgbClr val="585858"/>
    <a:srgbClr val="EAEAEA"/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7" autoAdjust="0"/>
    <p:restoredTop sz="96318" autoAdjust="0"/>
  </p:normalViewPr>
  <p:slideViewPr>
    <p:cSldViewPr snapToGrid="0">
      <p:cViewPr>
        <p:scale>
          <a:sx n="80" d="100"/>
          <a:sy n="80" d="100"/>
        </p:scale>
        <p:origin x="-2016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E11-D084-4F25-945E-F843C66F8F07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0475-C778-4B88-ABEB-2E2A83AA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0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6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6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6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6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6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6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=""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37F5DC6-A192-4ABE-A268-EC703692D389}"/>
              </a:ext>
            </a:extLst>
          </p:cNvPr>
          <p:cNvSpPr txBox="1"/>
          <p:nvPr/>
        </p:nvSpPr>
        <p:spPr>
          <a:xfrm>
            <a:off x="4215663" y="1520807"/>
            <a:ext cx="210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i="1" dirty="0">
                <a:solidFill>
                  <a:srgbClr val="58585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多媒體</a:t>
            </a:r>
            <a:endParaRPr lang="zh-CN" altLang="en-US" sz="3200" i="1" dirty="0">
              <a:solidFill>
                <a:srgbClr val="585858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E9B27B2-E982-41D6-821A-0830CA4A9B3E}"/>
              </a:ext>
            </a:extLst>
          </p:cNvPr>
          <p:cNvSpPr txBox="1"/>
          <p:nvPr/>
        </p:nvSpPr>
        <p:spPr>
          <a:xfrm>
            <a:off x="4215664" y="2226245"/>
            <a:ext cx="754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影像融合</a:t>
            </a:r>
            <a:r>
              <a:rPr lang="en-US" altLang="zh-TW" sz="4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</a:t>
            </a:r>
          </a:p>
          <a:p>
            <a:r>
              <a:rPr lang="en-US" altLang="zh-TW" sz="4400" spc="400" dirty="0" smtClean="0">
                <a:solidFill>
                  <a:srgbClr val="7E7E7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 Blending</a:t>
            </a:r>
            <a:endParaRPr lang="zh-CN" altLang="en-US" sz="4400" spc="400" dirty="0">
              <a:solidFill>
                <a:srgbClr val="7E7E7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215664" y="3672795"/>
            <a:ext cx="584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spc="400" dirty="0" smtClean="0">
                <a:solidFill>
                  <a:srgbClr val="404040"/>
                </a:solidFill>
                <a:latin typeface="微軟正黑體 Light" pitchFamily="34" charset="-120"/>
                <a:ea typeface="微軟正黑體 Light" pitchFamily="34" charset="-120"/>
              </a:rPr>
              <a:t>黃懷萱</a:t>
            </a:r>
            <a:endParaRPr lang="zh-CN" altLang="en-US" sz="7200" spc="400" dirty="0">
              <a:solidFill>
                <a:srgbClr val="404040"/>
              </a:solidFill>
              <a:latin typeface="微軟正黑體 Light" pitchFamily="34" charset="-120"/>
              <a:ea typeface="微軟正黑體 Light" pitchFamily="34" charset="-12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=""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0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9" grpId="0" animBg="1"/>
    </p:bldLst>
  </p:timing>
  <p:extLst mod="1">
    <p:ext uri="{E180D4A7-C9FB-4DFB-919C-405C955672EB}">
      <p14:showEvtLst xmlns:p14="http://schemas.microsoft.com/office/powerpoint/2010/main">
        <p14:playEvt time="134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>
          <a:xfrm>
            <a:off x="-437265" y="4134618"/>
            <a:ext cx="3443844" cy="34438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41F2552-BB1B-4D04-AB04-082F997FE7D3}"/>
              </a:ext>
            </a:extLst>
          </p:cNvPr>
          <p:cNvSpPr/>
          <p:nvPr/>
        </p:nvSpPr>
        <p:spPr>
          <a:xfrm>
            <a:off x="3310" y="0"/>
            <a:ext cx="9144000" cy="5250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82E01BC3-13CC-4939-9FAA-E11DACEB549A}"/>
              </a:ext>
            </a:extLst>
          </p:cNvPr>
          <p:cNvSpPr/>
          <p:nvPr/>
        </p:nvSpPr>
        <p:spPr>
          <a:xfrm>
            <a:off x="3310" y="1019442"/>
            <a:ext cx="546457" cy="3115176"/>
          </a:xfrm>
          <a:prstGeom prst="homePlate">
            <a:avLst>
              <a:gd name="adj" fmla="val 30645"/>
            </a:avLst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C89BBB7-8EA8-4AD3-9034-3B7304F72FA5}"/>
              </a:ext>
            </a:extLst>
          </p:cNvPr>
          <p:cNvSpPr/>
          <p:nvPr/>
        </p:nvSpPr>
        <p:spPr>
          <a:xfrm>
            <a:off x="1052428" y="527037"/>
            <a:ext cx="464458" cy="464458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2223A964-1CD5-4827-8700-5D3A2DA75422}"/>
              </a:ext>
            </a:extLst>
          </p:cNvPr>
          <p:cNvGrpSpPr/>
          <p:nvPr/>
        </p:nvGrpSpPr>
        <p:grpSpPr>
          <a:xfrm>
            <a:off x="1754582" y="527037"/>
            <a:ext cx="6860579" cy="935380"/>
            <a:chOff x="4362448" y="804864"/>
            <a:chExt cx="6860579" cy="935380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052C9F46-CF80-423A-871F-D57D1228AF46}"/>
                </a:ext>
              </a:extLst>
            </p:cNvPr>
            <p:cNvSpPr txBox="1"/>
            <p:nvPr/>
          </p:nvSpPr>
          <p:spPr>
            <a:xfrm>
              <a:off x="4362448" y="804864"/>
              <a:ext cx="686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spc="400" dirty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小品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E395D1A-47C1-42CC-9EFD-EB378F853531}"/>
                </a:ext>
              </a:extLst>
            </p:cNvPr>
            <p:cNvSpPr txBox="1"/>
            <p:nvPr/>
          </p:nvSpPr>
          <p:spPr>
            <a:xfrm>
              <a:off x="5718204" y="13709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BBE6A8A-37CF-4D64-90C7-BA9DC50D8F75}"/>
              </a:ext>
            </a:extLst>
          </p:cNvPr>
          <p:cNvSpPr txBox="1"/>
          <p:nvPr/>
        </p:nvSpPr>
        <p:spPr>
          <a:xfrm>
            <a:off x="1754583" y="1329259"/>
            <a:ext cx="68605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TW" altLang="en-US" sz="1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只是覺得有趣了</a:t>
            </a:r>
            <a:r>
              <a:rPr lang="zh-TW" altLang="en-US" sz="1400" dirty="0" smtClean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些，將自己的畫和貼圖融合起來了，是一樣的表情。</a:t>
            </a:r>
            <a:endParaRPr lang="en-US" altLang="zh-TW" sz="1400" dirty="0" smtClean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pic>
        <p:nvPicPr>
          <p:cNvPr id="1026" name="Picture 2" descr="C:\Users\USER\Desktop\趣味小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2" y="1971304"/>
            <a:ext cx="5880277" cy="464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8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xmlns="" id="{6A2EBE20-4E19-42D7-B232-13D4897EDAED}"/>
              </a:ext>
            </a:extLst>
          </p:cNvPr>
          <p:cNvSpPr/>
          <p:nvPr/>
        </p:nvSpPr>
        <p:spPr>
          <a:xfrm>
            <a:off x="-1519080" y="4494810"/>
            <a:ext cx="15590579" cy="93718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2000" sy="102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1" name="Picture 3" descr="D: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94" y="20783"/>
            <a:ext cx="3071406" cy="68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" y="0"/>
            <a:ext cx="30807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716977" y="7481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 Light" pitchFamily="34" charset="-120"/>
                <a:ea typeface="微軟正黑體 Light" pitchFamily="34" charset="-120"/>
              </a:rPr>
              <a:t>尋找照片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70515" y="1710829"/>
            <a:ext cx="501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尋找兩張照片喜歡並適合的照片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zh-TW" altLang="en-US" dirty="0" smtClean="0"/>
              <a:t>並記得存放他們的路徑</a:t>
            </a:r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770514" y="2541319"/>
            <a:ext cx="4601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9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="" xmlns:a16="http://schemas.microsoft.com/office/drawing/2014/main" id="{856B5A0B-E5FC-40BE-8A71-9D43DC5085B3}"/>
              </a:ext>
            </a:extLst>
          </p:cNvPr>
          <p:cNvSpPr/>
          <p:nvPr/>
        </p:nvSpPr>
        <p:spPr>
          <a:xfrm rot="10800000">
            <a:off x="-570124" y="5708603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2DD0022-E792-40CD-8668-756D76287716}"/>
              </a:ext>
            </a:extLst>
          </p:cNvPr>
          <p:cNvSpPr/>
          <p:nvPr/>
        </p:nvSpPr>
        <p:spPr>
          <a:xfrm>
            <a:off x="0" y="0"/>
            <a:ext cx="369276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45019EF-14C1-423A-845A-BB867F75600E}"/>
              </a:ext>
            </a:extLst>
          </p:cNvPr>
          <p:cNvSpPr/>
          <p:nvPr/>
        </p:nvSpPr>
        <p:spPr>
          <a:xfrm>
            <a:off x="775189" y="5555273"/>
            <a:ext cx="509954" cy="509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4000" sy="104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>
            <a:extLst>
              <a:ext uri="{FF2B5EF4-FFF2-40B4-BE49-F238E27FC236}">
                <a16:creationId xmlns="" xmlns:a16="http://schemas.microsoft.com/office/drawing/2014/main" id="{CEEE642A-AB43-4657-A06C-F1727D704BFB}"/>
              </a:ext>
            </a:extLst>
          </p:cNvPr>
          <p:cNvSpPr/>
          <p:nvPr/>
        </p:nvSpPr>
        <p:spPr>
          <a:xfrm>
            <a:off x="11572875" y="215900"/>
            <a:ext cx="304800" cy="304800"/>
          </a:xfrm>
          <a:prstGeom prst="mathPlus">
            <a:avLst>
              <a:gd name="adj1" fmla="val 11020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5633969" y="1656097"/>
            <a:ext cx="6243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800" dirty="0">
                <a:solidFill>
                  <a:srgbClr val="404040"/>
                </a:solidFill>
                <a:latin typeface="微軟正黑體" pitchFamily="34" charset="-120"/>
                <a:ea typeface="微軟正黑體" pitchFamily="34" charset="-120"/>
              </a:rPr>
              <a:t>創造一個記事本</a:t>
            </a:r>
            <a:endParaRPr lang="zh-CN" altLang="en-US" sz="6000" spc="800" dirty="0">
              <a:solidFill>
                <a:srgbClr val="40404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2D49E9-D577-4329-A31D-F07A673DE477}"/>
              </a:ext>
            </a:extLst>
          </p:cNvPr>
          <p:cNvSpPr txBox="1"/>
          <p:nvPr/>
        </p:nvSpPr>
        <p:spPr>
          <a:xfrm>
            <a:off x="5633969" y="2862050"/>
            <a:ext cx="5564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在桌面創造一個記事本。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使用右鍵點選桌面＞新增＞文字文件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</p:txBody>
      </p:sp>
      <p:pic>
        <p:nvPicPr>
          <p:cNvPr id="2050" name="Picture 2" descr="D:\多媒體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92" y="1500187"/>
            <a:ext cx="34004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91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6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="" xmlns:a16="http://schemas.microsoft.com/office/drawing/2014/main" id="{856B5A0B-E5FC-40BE-8A71-9D43DC5085B3}"/>
              </a:ext>
            </a:extLst>
          </p:cNvPr>
          <p:cNvSpPr/>
          <p:nvPr/>
        </p:nvSpPr>
        <p:spPr>
          <a:xfrm rot="10800000">
            <a:off x="-570124" y="5708603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2DD0022-E792-40CD-8668-756D76287716}"/>
              </a:ext>
            </a:extLst>
          </p:cNvPr>
          <p:cNvSpPr/>
          <p:nvPr/>
        </p:nvSpPr>
        <p:spPr>
          <a:xfrm>
            <a:off x="0" y="0"/>
            <a:ext cx="369276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45019EF-14C1-423A-845A-BB867F75600E}"/>
              </a:ext>
            </a:extLst>
          </p:cNvPr>
          <p:cNvSpPr/>
          <p:nvPr/>
        </p:nvSpPr>
        <p:spPr>
          <a:xfrm>
            <a:off x="775189" y="5555273"/>
            <a:ext cx="509954" cy="509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4000" sy="104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>
            <a:extLst>
              <a:ext uri="{FF2B5EF4-FFF2-40B4-BE49-F238E27FC236}">
                <a16:creationId xmlns="" xmlns:a16="http://schemas.microsoft.com/office/drawing/2014/main" id="{CEEE642A-AB43-4657-A06C-F1727D704BFB}"/>
              </a:ext>
            </a:extLst>
          </p:cNvPr>
          <p:cNvSpPr/>
          <p:nvPr/>
        </p:nvSpPr>
        <p:spPr>
          <a:xfrm>
            <a:off x="11572875" y="215900"/>
            <a:ext cx="304800" cy="304800"/>
          </a:xfrm>
          <a:prstGeom prst="mathPlus">
            <a:avLst>
              <a:gd name="adj1" fmla="val 11020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5633969" y="1656096"/>
            <a:ext cx="6243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800" dirty="0" smtClean="0">
                <a:solidFill>
                  <a:srgbClr val="404040"/>
                </a:solidFill>
                <a:latin typeface="微軟正黑體" pitchFamily="34" charset="-120"/>
                <a:ea typeface="微軟正黑體" pitchFamily="34" charset="-120"/>
              </a:rPr>
              <a:t>Code</a:t>
            </a:r>
            <a:endParaRPr lang="zh-CN" altLang="en-US" sz="6000" spc="800" dirty="0">
              <a:solidFill>
                <a:srgbClr val="40404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2D49E9-D577-4329-A31D-F07A673DE477}"/>
              </a:ext>
            </a:extLst>
          </p:cNvPr>
          <p:cNvSpPr txBox="1"/>
          <p:nvPr/>
        </p:nvSpPr>
        <p:spPr>
          <a:xfrm>
            <a:off x="5633969" y="2862050"/>
            <a:ext cx="593890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TW" altLang="en-US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記事本名稱越簡單越</a:t>
            </a:r>
            <a:r>
              <a:rPr lang="zh-TW" altLang="en-US" sz="2000" dirty="0" smtClean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好，副檔名為</a:t>
            </a:r>
            <a:r>
              <a:rPr lang="en-US" altLang="zh-TW" sz="2000" dirty="0" err="1" smtClean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py</a:t>
            </a:r>
            <a:r>
              <a:rPr lang="zh-TW" altLang="en-US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。</a:t>
            </a:r>
            <a:endParaRPr lang="en-US" altLang="zh-TW" sz="2000" dirty="0" smtClean="0">
              <a:solidFill>
                <a:srgbClr val="585858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endParaRPr lang="en-US" altLang="zh-TW" sz="2000" dirty="0" smtClean="0">
              <a:solidFill>
                <a:srgbClr val="585858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import cv2</a:t>
            </a: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import </a:t>
            </a:r>
            <a:r>
              <a:rPr lang="en-US" altLang="zh-TW" sz="2000" dirty="0" err="1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numpy</a:t>
            </a: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 as </a:t>
            </a:r>
            <a:r>
              <a:rPr lang="en-US" altLang="zh-TW" sz="2000" dirty="0" err="1" smtClean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np</a:t>
            </a:r>
            <a:endParaRPr lang="en-US" altLang="zh-TW" sz="2000" dirty="0" smtClean="0">
              <a:solidFill>
                <a:srgbClr val="585858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endParaRPr lang="en-US" altLang="zh-TW" sz="2000" dirty="0">
              <a:solidFill>
                <a:srgbClr val="585858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img1 = cv2.imread</a:t>
            </a:r>
            <a:r>
              <a:rPr lang="en-US" altLang="zh-TW" sz="2000" dirty="0" smtClean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(‘D</a:t>
            </a: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://</a:t>
            </a:r>
            <a:r>
              <a:rPr lang="en-US" altLang="zh-TW" sz="2000" dirty="0" smtClean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11.jpg’)  </a:t>
            </a:r>
            <a:r>
              <a:rPr lang="en-US" altLang="zh-TW" sz="2000" dirty="0" smtClean="0">
                <a:solidFill>
                  <a:srgbClr val="FF0000"/>
                </a:solidFill>
                <a:latin typeface="Yu Gothic UI Semibold" pitchFamily="34" charset="-128"/>
                <a:ea typeface="Yu Gothic UI Semibold" pitchFamily="34" charset="-128"/>
              </a:rPr>
              <a:t>!!!!!!!</a:t>
            </a:r>
            <a:r>
              <a:rPr lang="zh-TW" altLang="en-US" sz="2000" dirty="0" smtClean="0">
                <a:solidFill>
                  <a:srgbClr val="FF0000"/>
                </a:solidFill>
                <a:latin typeface="Yu Gothic UI Semibold" pitchFamily="34" charset="-128"/>
                <a:ea typeface="Yu Gothic UI Semibold" pitchFamily="34" charset="-128"/>
              </a:rPr>
              <a:t>照片存放路徑</a:t>
            </a:r>
            <a:endParaRPr lang="en-US" altLang="zh-TW" sz="2000" dirty="0">
              <a:solidFill>
                <a:srgbClr val="FF0000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img2 = cv2.imread('D://22.jpg')</a:t>
            </a:r>
          </a:p>
          <a:p>
            <a:pPr>
              <a:lnSpc>
                <a:spcPts val="1800"/>
              </a:lnSpc>
            </a:pPr>
            <a:endParaRPr lang="en-US" altLang="zh-TW" sz="2000" dirty="0">
              <a:solidFill>
                <a:srgbClr val="585858"/>
              </a:solidFill>
              <a:latin typeface="Yu Gothic UI Semibold" pitchFamily="34" charset="-128"/>
              <a:ea typeface="Yu Gothic UI Semibold" pitchFamily="34" charset="-128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 err="1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dst</a:t>
            </a: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 = cv2.addWeighted(img1,0.5,img2,0.5,0)</a:t>
            </a: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cv2.imshow('</a:t>
            </a:r>
            <a:r>
              <a:rPr lang="en-US" altLang="zh-TW" sz="2000" dirty="0" err="1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dst</a:t>
            </a: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',</a:t>
            </a:r>
            <a:r>
              <a:rPr lang="en-US" altLang="zh-TW" sz="2000" dirty="0" err="1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dst</a:t>
            </a: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cv2.waitKey(0)</a:t>
            </a: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Yu Gothic UI Semibold" pitchFamily="34" charset="-128"/>
                <a:ea typeface="Yu Gothic UI Semibold" pitchFamily="34" charset="-128"/>
              </a:rPr>
              <a:t>cv2.destroyAllWindows()</a:t>
            </a:r>
          </a:p>
          <a:p>
            <a:pPr>
              <a:lnSpc>
                <a:spcPts val="1800"/>
              </a:lnSpc>
            </a:pP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</p:txBody>
      </p:sp>
      <p:pic>
        <p:nvPicPr>
          <p:cNvPr id="3074" name="Picture 2" descr="D:\多媒體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33" y="1982830"/>
            <a:ext cx="4682836" cy="28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多媒體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59" y="4079174"/>
            <a:ext cx="809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6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="" xmlns:a16="http://schemas.microsoft.com/office/drawing/2014/main" id="{856B5A0B-E5FC-40BE-8A71-9D43DC5085B3}"/>
              </a:ext>
            </a:extLst>
          </p:cNvPr>
          <p:cNvSpPr/>
          <p:nvPr/>
        </p:nvSpPr>
        <p:spPr>
          <a:xfrm rot="10800000">
            <a:off x="-570124" y="5708603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2DD0022-E792-40CD-8668-756D76287716}"/>
              </a:ext>
            </a:extLst>
          </p:cNvPr>
          <p:cNvSpPr/>
          <p:nvPr/>
        </p:nvSpPr>
        <p:spPr>
          <a:xfrm>
            <a:off x="0" y="0"/>
            <a:ext cx="369276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45019EF-14C1-423A-845A-BB867F75600E}"/>
              </a:ext>
            </a:extLst>
          </p:cNvPr>
          <p:cNvSpPr/>
          <p:nvPr/>
        </p:nvSpPr>
        <p:spPr>
          <a:xfrm>
            <a:off x="775189" y="5555273"/>
            <a:ext cx="509954" cy="509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4000" sy="104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>
            <a:extLst>
              <a:ext uri="{FF2B5EF4-FFF2-40B4-BE49-F238E27FC236}">
                <a16:creationId xmlns="" xmlns:a16="http://schemas.microsoft.com/office/drawing/2014/main" id="{CEEE642A-AB43-4657-A06C-F1727D704BFB}"/>
              </a:ext>
            </a:extLst>
          </p:cNvPr>
          <p:cNvSpPr/>
          <p:nvPr/>
        </p:nvSpPr>
        <p:spPr>
          <a:xfrm>
            <a:off x="11572875" y="215900"/>
            <a:ext cx="304800" cy="304800"/>
          </a:xfrm>
          <a:prstGeom prst="mathPlus">
            <a:avLst>
              <a:gd name="adj1" fmla="val 11020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6210795" y="1656097"/>
            <a:ext cx="53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800" dirty="0" smtClean="0">
                <a:solidFill>
                  <a:srgbClr val="404040"/>
                </a:solidFill>
                <a:latin typeface="微軟正黑體" pitchFamily="34" charset="-120"/>
                <a:ea typeface="微軟正黑體" pitchFamily="34" charset="-120"/>
              </a:rPr>
              <a:t>創造一個環境</a:t>
            </a:r>
            <a:endParaRPr lang="zh-CN" altLang="en-US" sz="6000" spc="800" dirty="0">
              <a:solidFill>
                <a:srgbClr val="40404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2D49E9-D577-4329-A31D-F07A673DE477}"/>
              </a:ext>
            </a:extLst>
          </p:cNvPr>
          <p:cNvSpPr txBox="1"/>
          <p:nvPr/>
        </p:nvSpPr>
        <p:spPr>
          <a:xfrm>
            <a:off x="6210795" y="2839863"/>
            <a:ext cx="5321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名稱為設為</a:t>
            </a: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MMS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（隨自己設定）：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建立</a:t>
            </a: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python 3.7 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並按下</a:t>
            </a: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Create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。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</p:txBody>
      </p:sp>
      <p:pic>
        <p:nvPicPr>
          <p:cNvPr id="1028" name="Picture 4" descr="D:\多媒體\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66" y="1894527"/>
            <a:ext cx="4965235" cy="267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14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6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09" y="-2499853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973113" y="1872458"/>
            <a:ext cx="294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開啟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6686731" y="3368244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多媒體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0" y="2140281"/>
            <a:ext cx="5060521" cy="274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="" xmlns:a16="http://schemas.microsoft.com/office/drawing/2014/main" id="{582D49E9-D577-4329-A31D-F07A673DE477}"/>
              </a:ext>
            </a:extLst>
          </p:cNvPr>
          <p:cNvSpPr txBox="1"/>
          <p:nvPr/>
        </p:nvSpPr>
        <p:spPr>
          <a:xfrm>
            <a:off x="5973113" y="3402277"/>
            <a:ext cx="5321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點選         進入</a:t>
            </a: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Open Terminal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後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7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09" y="-2499853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688670" y="1872458"/>
            <a:ext cx="294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開啟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="" xmlns:a16="http://schemas.microsoft.com/office/drawing/2014/main" id="{582D49E9-D577-4329-A31D-F07A673DE477}"/>
              </a:ext>
            </a:extLst>
          </p:cNvPr>
          <p:cNvSpPr txBox="1"/>
          <p:nvPr/>
        </p:nvSpPr>
        <p:spPr>
          <a:xfrm>
            <a:off x="5688670" y="3262743"/>
            <a:ext cx="5321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輸入</a:t>
            </a:r>
            <a:r>
              <a:rPr lang="en-US" altLang="zh-TW" sz="2000" dirty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 </a:t>
            </a: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python </a:t>
            </a:r>
            <a:r>
              <a:rPr lang="zh-TW" altLang="en-US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（存放記事本的路徑）</a:t>
            </a:r>
            <a:r>
              <a:rPr lang="en-US" altLang="zh-TW" sz="2000" dirty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endParaRPr lang="en-US" altLang="zh-TW" sz="2000" dirty="0" smtClean="0">
              <a:solidFill>
                <a:srgbClr val="585858"/>
              </a:solidFill>
              <a:latin typeface="微軟正黑體 Light" pitchFamily="34" charset="-120"/>
              <a:ea typeface="微軟正黑體 Light" pitchFamily="34" charset="-120"/>
            </a:endParaRPr>
          </a:p>
          <a:p>
            <a:pPr>
              <a:lnSpc>
                <a:spcPts val="1800"/>
              </a:lnSpc>
            </a:pP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Ex. Python C:\\Users\USER\Desktop\123.py</a:t>
            </a:r>
          </a:p>
          <a:p>
            <a:pPr>
              <a:lnSpc>
                <a:spcPts val="1800"/>
              </a:lnSpc>
            </a:pPr>
            <a:r>
              <a:rPr lang="en-US" altLang="zh-TW" sz="2000" dirty="0" smtClean="0">
                <a:solidFill>
                  <a:srgbClr val="585858"/>
                </a:solidFill>
                <a:latin typeface="微軟正黑體 Light" pitchFamily="34" charset="-120"/>
                <a:ea typeface="微軟正黑體 Light" pitchFamily="34" charset="-120"/>
              </a:rPr>
              <a:t>	</a:t>
            </a:r>
          </a:p>
        </p:txBody>
      </p:sp>
      <p:pic>
        <p:nvPicPr>
          <p:cNvPr id="4099" name="Picture 3" descr="D:\多媒體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3" y="2309810"/>
            <a:ext cx="45053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>
          <a:xfrm>
            <a:off x="-437265" y="4134618"/>
            <a:ext cx="3443844" cy="34438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41F2552-BB1B-4D04-AB04-082F997FE7D3}"/>
              </a:ext>
            </a:extLst>
          </p:cNvPr>
          <p:cNvSpPr/>
          <p:nvPr/>
        </p:nvSpPr>
        <p:spPr>
          <a:xfrm>
            <a:off x="3310" y="0"/>
            <a:ext cx="9144000" cy="5250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82E01BC3-13CC-4939-9FAA-E11DACEB549A}"/>
              </a:ext>
            </a:extLst>
          </p:cNvPr>
          <p:cNvSpPr/>
          <p:nvPr/>
        </p:nvSpPr>
        <p:spPr>
          <a:xfrm>
            <a:off x="3310" y="1019442"/>
            <a:ext cx="546457" cy="3115176"/>
          </a:xfrm>
          <a:prstGeom prst="homePlate">
            <a:avLst>
              <a:gd name="adj" fmla="val 30645"/>
            </a:avLst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C89BBB7-8EA8-4AD3-9034-3B7304F72FA5}"/>
              </a:ext>
            </a:extLst>
          </p:cNvPr>
          <p:cNvSpPr/>
          <p:nvPr/>
        </p:nvSpPr>
        <p:spPr>
          <a:xfrm>
            <a:off x="1052428" y="527037"/>
            <a:ext cx="464458" cy="464458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2223A964-1CD5-4827-8700-5D3A2DA75422}"/>
              </a:ext>
            </a:extLst>
          </p:cNvPr>
          <p:cNvGrpSpPr/>
          <p:nvPr/>
        </p:nvGrpSpPr>
        <p:grpSpPr>
          <a:xfrm>
            <a:off x="1754583" y="527037"/>
            <a:ext cx="6860579" cy="935380"/>
            <a:chOff x="4362449" y="804864"/>
            <a:chExt cx="6860579" cy="935380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052C9F46-CF80-423A-871F-D57D1228AF46}"/>
                </a:ext>
              </a:extLst>
            </p:cNvPr>
            <p:cNvSpPr txBox="1"/>
            <p:nvPr/>
          </p:nvSpPr>
          <p:spPr>
            <a:xfrm>
              <a:off x="4362449" y="804864"/>
              <a:ext cx="686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作品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E395D1A-47C1-42CC-9EFD-EB378F853531}"/>
                </a:ext>
              </a:extLst>
            </p:cNvPr>
            <p:cNvSpPr txBox="1"/>
            <p:nvPr/>
          </p:nvSpPr>
          <p:spPr>
            <a:xfrm>
              <a:off x="5718204" y="13709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BBE6A8A-37CF-4D64-90C7-BA9DC50D8F75}"/>
              </a:ext>
            </a:extLst>
          </p:cNvPr>
          <p:cNvSpPr txBox="1"/>
          <p:nvPr/>
        </p:nvSpPr>
        <p:spPr>
          <a:xfrm>
            <a:off x="1754583" y="1329259"/>
            <a:ext cx="68605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TW" altLang="en-US" sz="1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山水之風景，</a:t>
            </a: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水墨</a:t>
            </a:r>
            <a:r>
              <a:rPr lang="zh-TW" altLang="en-US" sz="1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與</a:t>
            </a:r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黑白</a:t>
            </a:r>
            <a:r>
              <a:rPr lang="zh-TW" altLang="en-US" sz="1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之交際，融會出一棵大樹。</a:t>
            </a:r>
            <a:endParaRPr lang="zh-CN" altLang="en-US" sz="1400" dirty="0">
              <a:solidFill>
                <a:srgbClr val="585858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pic>
        <p:nvPicPr>
          <p:cNvPr id="14" name="Picture 2" descr="D:\多媒體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27" y="-20012"/>
            <a:ext cx="2964873" cy="68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多媒體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2436" y="-20013"/>
            <a:ext cx="2964873" cy="68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4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>
          <a:xfrm>
            <a:off x="-437265" y="4134618"/>
            <a:ext cx="3443844" cy="34438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41F2552-BB1B-4D04-AB04-082F997FE7D3}"/>
              </a:ext>
            </a:extLst>
          </p:cNvPr>
          <p:cNvSpPr/>
          <p:nvPr/>
        </p:nvSpPr>
        <p:spPr>
          <a:xfrm>
            <a:off x="3310" y="0"/>
            <a:ext cx="9144000" cy="52504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="" xmlns:a16="http://schemas.microsoft.com/office/drawing/2014/main" id="{82E01BC3-13CC-4939-9FAA-E11DACEB549A}"/>
              </a:ext>
            </a:extLst>
          </p:cNvPr>
          <p:cNvSpPr/>
          <p:nvPr/>
        </p:nvSpPr>
        <p:spPr>
          <a:xfrm>
            <a:off x="3310" y="1019442"/>
            <a:ext cx="546457" cy="3115176"/>
          </a:xfrm>
          <a:prstGeom prst="homePlate">
            <a:avLst>
              <a:gd name="adj" fmla="val 30645"/>
            </a:avLst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C89BBB7-8EA8-4AD3-9034-3B7304F72FA5}"/>
              </a:ext>
            </a:extLst>
          </p:cNvPr>
          <p:cNvSpPr/>
          <p:nvPr/>
        </p:nvSpPr>
        <p:spPr>
          <a:xfrm>
            <a:off x="1052428" y="527037"/>
            <a:ext cx="464458" cy="464458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2223A964-1CD5-4827-8700-5D3A2DA75422}"/>
              </a:ext>
            </a:extLst>
          </p:cNvPr>
          <p:cNvGrpSpPr/>
          <p:nvPr/>
        </p:nvGrpSpPr>
        <p:grpSpPr>
          <a:xfrm>
            <a:off x="1754583" y="527037"/>
            <a:ext cx="6860579" cy="935380"/>
            <a:chOff x="4362449" y="804864"/>
            <a:chExt cx="6860579" cy="935380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052C9F46-CF80-423A-871F-D57D1228AF46}"/>
                </a:ext>
              </a:extLst>
            </p:cNvPr>
            <p:cNvSpPr txBox="1"/>
            <p:nvPr/>
          </p:nvSpPr>
          <p:spPr>
            <a:xfrm>
              <a:off x="4362449" y="804864"/>
              <a:ext cx="686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spc="400" dirty="0" smtClean="0">
                  <a:solidFill>
                    <a:srgbClr val="585858"/>
                  </a:solidFill>
                  <a:latin typeface="字魂36号-正文宋楷" panose="00000500000000000000" pitchFamily="2" charset="-122"/>
                  <a:ea typeface="字魂36号-正文宋楷" panose="00000500000000000000" pitchFamily="2" charset="-122"/>
                </a:rPr>
                <a:t>作品</a:t>
              </a:r>
              <a:endParaRPr lang="zh-CN" altLang="en-US" sz="3200" spc="4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E395D1A-47C1-42CC-9EFD-EB378F853531}"/>
                </a:ext>
              </a:extLst>
            </p:cNvPr>
            <p:cNvSpPr txBox="1"/>
            <p:nvPr/>
          </p:nvSpPr>
          <p:spPr>
            <a:xfrm>
              <a:off x="5718204" y="13709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endParaRPr>
            </a:p>
          </p:txBody>
        </p:sp>
      </p:grpSp>
      <p:pic>
        <p:nvPicPr>
          <p:cNvPr id="2050" name="Picture 2" descr="D:\多媒體\擷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64" y="1896555"/>
            <a:ext cx="6035796" cy="44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181406" y="1111812"/>
            <a:ext cx="20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不同次元的融合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1.2|0.9|0.7|0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7|0.8|0.8|0.6|0.7|0.7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9|0.6|1.2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9|0.6|1.2|0.7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9|0.6|1.2|0.7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.2|0.6|0.5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.2|0.6|0.5|0.8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1.2|0.9|0.7|0.7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1.2|0.9|0.7|0.7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168</Words>
  <Application>Microsoft Office PowerPoint</Application>
  <PresentationFormat>自訂</PresentationFormat>
  <Paragraphs>52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dc:description>http://www.ypppt.com/</dc:description>
  <cp:lastModifiedBy>USER</cp:lastModifiedBy>
  <cp:revision>209</cp:revision>
  <dcterms:created xsi:type="dcterms:W3CDTF">2019-09-18T02:31:44Z</dcterms:created>
  <dcterms:modified xsi:type="dcterms:W3CDTF">2019-10-19T04:01:57Z</dcterms:modified>
</cp:coreProperties>
</file>