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7" r:id="rId6"/>
    <p:sldId id="258" r:id="rId7"/>
    <p:sldId id="260" r:id="rId8"/>
    <p:sldId id="269" r:id="rId9"/>
    <p:sldId id="273" r:id="rId10"/>
    <p:sldId id="274" r:id="rId11"/>
    <p:sldId id="275" r:id="rId12"/>
    <p:sldId id="276" r:id="rId13"/>
    <p:sldId id="277" r:id="rId14"/>
    <p:sldId id="278" r:id="rId15"/>
    <p:sldId id="261" r:id="rId16"/>
    <p:sldId id="263" r:id="rId17"/>
    <p:sldId id="264" r:id="rId18"/>
    <p:sldId id="270" r:id="rId19"/>
    <p:sldId id="272" r:id="rId20"/>
    <p:sldId id="280" r:id="rId21"/>
    <p:sldId id="259" r:id="rId22"/>
    <p:sldId id="265" r:id="rId23"/>
    <p:sldId id="266" r:id="rId24"/>
    <p:sldId id="268" r:id="rId25"/>
    <p:sldId id="279" r:id="rId26"/>
    <p:sldId id="27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54CE360-1F21-D9D3-29DE-C29164E959A7}" name="Marko Kalaburda (mkalabur)" initials="M(" userId="S::marko.kalaburda@smail.th-koeln.de::5cf235d4-4b5a-4f27-be38-cd1e7370f40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9F8F9-4094-451B-9C20-2CD3977FE22B}" v="948" dt="2022-12-08T20:09:44.980"/>
    <p1510:client id="{9F84963C-2472-48CA-BD73-C4C6EC4763F5}" v="7162" vWet="7172" dt="2022-12-08T20:59:16.582"/>
    <p1510:client id="{E04F280C-FA58-42B3-802C-0647422F4704}" v="208" dt="2022-12-08T18:17:38.937"/>
    <p1510:client id="{E6F3FDF5-4283-4C42-A84A-CA7265C4FAB7}" v="64" dt="2022-12-08T20:53:43.860"/>
    <p1510:client id="{F66208FF-C584-49CD-AA01-EDFB44F37894}" v="470" vWet="479" dt="2022-12-08T20:40:01.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ika Lenneper (alennep1)" userId="S::annika.lenneper@smail.th-koeln.de::c5246d0f-87d2-41ab-a942-31c488579d2b" providerId="AD" clId="Web-{0D99F8F9-4094-451B-9C20-2CD3977FE22B}"/>
    <pc:docChg chg="addSld delSld modSld sldOrd">
      <pc:chgData name="Annika Lenneper (alennep1)" userId="S::annika.lenneper@smail.th-koeln.de::c5246d0f-87d2-41ab-a942-31c488579d2b" providerId="AD" clId="Web-{0D99F8F9-4094-451B-9C20-2CD3977FE22B}" dt="2022-12-08T20:59:49.406" v="11636"/>
      <pc:docMkLst>
        <pc:docMk/>
      </pc:docMkLst>
      <pc:sldChg chg="modSp modNotes">
        <pc:chgData name="Annika Lenneper (alennep1)" userId="S::annika.lenneper@smail.th-koeln.de::c5246d0f-87d2-41ab-a942-31c488579d2b" providerId="AD" clId="Web-{0D99F8F9-4094-451B-9C20-2CD3977FE22B}" dt="2022-12-08T18:45:49.532" v="1426"/>
        <pc:sldMkLst>
          <pc:docMk/>
          <pc:sldMk cId="2128200114" sldId="257"/>
        </pc:sldMkLst>
        <pc:spChg chg="mod">
          <ac:chgData name="Annika Lenneper (alennep1)" userId="S::annika.lenneper@smail.th-koeln.de::c5246d0f-87d2-41ab-a942-31c488579d2b" providerId="AD" clId="Web-{0D99F8F9-4094-451B-9C20-2CD3977FE22B}" dt="2022-12-08T18:33:30.168" v="822" actId="20577"/>
          <ac:spMkLst>
            <pc:docMk/>
            <pc:sldMk cId="2128200114" sldId="257"/>
            <ac:spMk id="3" creationId="{1151AD8E-8517-037C-AE2F-A328C3917DFD}"/>
          </ac:spMkLst>
        </pc:spChg>
      </pc:sldChg>
      <pc:sldChg chg="modSp modNotes">
        <pc:chgData name="Annika Lenneper (alennep1)" userId="S::annika.lenneper@smail.th-koeln.de::c5246d0f-87d2-41ab-a942-31c488579d2b" providerId="AD" clId="Web-{0D99F8F9-4094-451B-9C20-2CD3977FE22B}" dt="2022-12-08T20:59:49.406" v="11636"/>
        <pc:sldMkLst>
          <pc:docMk/>
          <pc:sldMk cId="962752713" sldId="258"/>
        </pc:sldMkLst>
        <pc:spChg chg="mod">
          <ac:chgData name="Annika Lenneper (alennep1)" userId="S::annika.lenneper@smail.th-koeln.de::c5246d0f-87d2-41ab-a942-31c488579d2b" providerId="AD" clId="Web-{0D99F8F9-4094-451B-9C20-2CD3977FE22B}" dt="2022-12-08T18:08:14.985" v="40" actId="20577"/>
          <ac:spMkLst>
            <pc:docMk/>
            <pc:sldMk cId="962752713" sldId="258"/>
            <ac:spMk id="2" creationId="{CED863CB-66F7-A855-7ACF-B0FC6DC8F7DB}"/>
          </ac:spMkLst>
        </pc:spChg>
      </pc:sldChg>
      <pc:sldChg chg="modSp modNotes">
        <pc:chgData name="Annika Lenneper (alennep1)" userId="S::annika.lenneper@smail.th-koeln.de::c5246d0f-87d2-41ab-a942-31c488579d2b" providerId="AD" clId="Web-{0D99F8F9-4094-451B-9C20-2CD3977FE22B}" dt="2022-12-08T19:01:27.526" v="2762"/>
        <pc:sldMkLst>
          <pc:docMk/>
          <pc:sldMk cId="1533255894" sldId="259"/>
        </pc:sldMkLst>
        <pc:spChg chg="mod">
          <ac:chgData name="Annika Lenneper (alennep1)" userId="S::annika.lenneper@smail.th-koeln.de::c5246d0f-87d2-41ab-a942-31c488579d2b" providerId="AD" clId="Web-{0D99F8F9-4094-451B-9C20-2CD3977FE22B}" dt="2022-12-08T18:07:19.312" v="20" actId="20577"/>
          <ac:spMkLst>
            <pc:docMk/>
            <pc:sldMk cId="1533255894" sldId="259"/>
            <ac:spMk id="2" creationId="{74A51A46-8275-DB7F-5417-9F78FC297F44}"/>
          </ac:spMkLst>
        </pc:spChg>
        <pc:spChg chg="mod">
          <ac:chgData name="Annika Lenneper (alennep1)" userId="S::annika.lenneper@smail.th-koeln.de::c5246d0f-87d2-41ab-a942-31c488579d2b" providerId="AD" clId="Web-{0D99F8F9-4094-451B-9C20-2CD3977FE22B}" dt="2022-12-08T18:22:40.275" v="667" actId="20577"/>
          <ac:spMkLst>
            <pc:docMk/>
            <pc:sldMk cId="1533255894" sldId="259"/>
            <ac:spMk id="3" creationId="{AEB5EDEB-3911-A9B2-BCD9-8ACDD0FE9182}"/>
          </ac:spMkLst>
        </pc:spChg>
      </pc:sldChg>
      <pc:sldChg chg="modSp add ord replId">
        <pc:chgData name="Annika Lenneper (alennep1)" userId="S::annika.lenneper@smail.th-koeln.de::c5246d0f-87d2-41ab-a942-31c488579d2b" providerId="AD" clId="Web-{0D99F8F9-4094-451B-9C20-2CD3977FE22B}" dt="2022-12-08T18:12:24.539" v="586" actId="20577"/>
        <pc:sldMkLst>
          <pc:docMk/>
          <pc:sldMk cId="2729087842" sldId="260"/>
        </pc:sldMkLst>
        <pc:spChg chg="mod">
          <ac:chgData name="Annika Lenneper (alennep1)" userId="S::annika.lenneper@smail.th-koeln.de::c5246d0f-87d2-41ab-a942-31c488579d2b" providerId="AD" clId="Web-{0D99F8F9-4094-451B-9C20-2CD3977FE22B}" dt="2022-12-08T18:07:54.688" v="27" actId="20577"/>
          <ac:spMkLst>
            <pc:docMk/>
            <pc:sldMk cId="2729087842" sldId="260"/>
            <ac:spMk id="2" creationId="{74A51A46-8275-DB7F-5417-9F78FC297F44}"/>
          </ac:spMkLst>
        </pc:spChg>
        <pc:spChg chg="mod">
          <ac:chgData name="Annika Lenneper (alennep1)" userId="S::annika.lenneper@smail.th-koeln.de::c5246d0f-87d2-41ab-a942-31c488579d2b" providerId="AD" clId="Web-{0D99F8F9-4094-451B-9C20-2CD3977FE22B}" dt="2022-12-08T18:12:24.539" v="586" actId="20577"/>
          <ac:spMkLst>
            <pc:docMk/>
            <pc:sldMk cId="2729087842" sldId="260"/>
            <ac:spMk id="3" creationId="{AEB5EDEB-3911-A9B2-BCD9-8ACDD0FE9182}"/>
          </ac:spMkLst>
        </pc:spChg>
      </pc:sldChg>
      <pc:sldChg chg="addSp delSp modSp add mod replId setBg modNotes">
        <pc:chgData name="Annika Lenneper (alennep1)" userId="S::annika.lenneper@smail.th-koeln.de::c5246d0f-87d2-41ab-a942-31c488579d2b" providerId="AD" clId="Web-{0D99F8F9-4094-451B-9C20-2CD3977FE22B}" dt="2022-12-08T20:05:37.973" v="10947"/>
        <pc:sldMkLst>
          <pc:docMk/>
          <pc:sldMk cId="2247716463" sldId="261"/>
        </pc:sldMkLst>
        <pc:spChg chg="mod">
          <ac:chgData name="Annika Lenneper (alennep1)" userId="S::annika.lenneper@smail.th-koeln.de::c5246d0f-87d2-41ab-a942-31c488579d2b" providerId="AD" clId="Web-{0D99F8F9-4094-451B-9C20-2CD3977FE22B}" dt="2022-12-08T18:13:24.197" v="595"/>
          <ac:spMkLst>
            <pc:docMk/>
            <pc:sldMk cId="2247716463" sldId="261"/>
            <ac:spMk id="2" creationId="{CED863CB-66F7-A855-7ACF-B0FC6DC8F7DB}"/>
          </ac:spMkLst>
        </pc:spChg>
        <pc:spChg chg="add del mod">
          <ac:chgData name="Annika Lenneper (alennep1)" userId="S::annika.lenneper@smail.th-koeln.de::c5246d0f-87d2-41ab-a942-31c488579d2b" providerId="AD" clId="Web-{0D99F8F9-4094-451B-9C20-2CD3977FE22B}" dt="2022-12-08T18:18:32.221" v="649" actId="20577"/>
          <ac:spMkLst>
            <pc:docMk/>
            <pc:sldMk cId="2247716463" sldId="261"/>
            <ac:spMk id="3" creationId="{639B5F1D-005A-4F69-E72F-034DF96501B8}"/>
          </ac:spMkLst>
        </pc:spChg>
        <pc:picChg chg="add mod">
          <ac:chgData name="Annika Lenneper (alennep1)" userId="S::annika.lenneper@smail.th-koeln.de::c5246d0f-87d2-41ab-a942-31c488579d2b" providerId="AD" clId="Web-{0D99F8F9-4094-451B-9C20-2CD3977FE22B}" dt="2022-12-08T18:13:31.994" v="597" actId="14100"/>
          <ac:picMkLst>
            <pc:docMk/>
            <pc:sldMk cId="2247716463" sldId="261"/>
            <ac:picMk id="4" creationId="{E66319B1-D351-9C37-D895-63F76398147E}"/>
          </ac:picMkLst>
        </pc:picChg>
      </pc:sldChg>
      <pc:sldChg chg="addSp delSp modSp add del replId">
        <pc:chgData name="Annika Lenneper (alennep1)" userId="S::annika.lenneper@smail.th-koeln.de::c5246d0f-87d2-41ab-a942-31c488579d2b" providerId="AD" clId="Web-{0D99F8F9-4094-451B-9C20-2CD3977FE22B}" dt="2022-12-08T18:16:17.436" v="622"/>
        <pc:sldMkLst>
          <pc:docMk/>
          <pc:sldMk cId="1771677505" sldId="262"/>
        </pc:sldMkLst>
        <pc:spChg chg="del">
          <ac:chgData name="Annika Lenneper (alennep1)" userId="S::annika.lenneper@smail.th-koeln.de::c5246d0f-87d2-41ab-a942-31c488579d2b" providerId="AD" clId="Web-{0D99F8F9-4094-451B-9C20-2CD3977FE22B}" dt="2022-12-08T18:14:00.995" v="604"/>
          <ac:spMkLst>
            <pc:docMk/>
            <pc:sldMk cId="1771677505" sldId="262"/>
            <ac:spMk id="3" creationId="{639B5F1D-005A-4F69-E72F-034DF96501B8}"/>
          </ac:spMkLst>
        </pc:spChg>
        <pc:spChg chg="add del mod">
          <ac:chgData name="Annika Lenneper (alennep1)" userId="S::annika.lenneper@smail.th-koeln.de::c5246d0f-87d2-41ab-a942-31c488579d2b" providerId="AD" clId="Web-{0D99F8F9-4094-451B-9C20-2CD3977FE22B}" dt="2022-12-08T18:15:13.591" v="610"/>
          <ac:spMkLst>
            <pc:docMk/>
            <pc:sldMk cId="1771677505" sldId="262"/>
            <ac:spMk id="6" creationId="{8B37488F-3844-3B4B-C4AE-41D818137F0F}"/>
          </ac:spMkLst>
        </pc:spChg>
        <pc:picChg chg="del">
          <ac:chgData name="Annika Lenneper (alennep1)" userId="S::annika.lenneper@smail.th-koeln.de::c5246d0f-87d2-41ab-a942-31c488579d2b" providerId="AD" clId="Web-{0D99F8F9-4094-451B-9C20-2CD3977FE22B}" dt="2022-12-08T18:13:54.995" v="602"/>
          <ac:picMkLst>
            <pc:docMk/>
            <pc:sldMk cId="1771677505" sldId="262"/>
            <ac:picMk id="4" creationId="{E66319B1-D351-9C37-D895-63F76398147E}"/>
          </ac:picMkLst>
        </pc:picChg>
        <pc:picChg chg="add mod ord">
          <ac:chgData name="Annika Lenneper (alennep1)" userId="S::annika.lenneper@smail.th-koeln.de::c5246d0f-87d2-41ab-a942-31c488579d2b" providerId="AD" clId="Web-{0D99F8F9-4094-451B-9C20-2CD3977FE22B}" dt="2022-12-08T18:15:27.169" v="612" actId="14100"/>
          <ac:picMkLst>
            <pc:docMk/>
            <pc:sldMk cId="1771677505" sldId="262"/>
            <ac:picMk id="7" creationId="{0FB277D2-1710-2B37-4A88-EFC83FA84284}"/>
          </ac:picMkLst>
        </pc:picChg>
        <pc:picChg chg="add">
          <ac:chgData name="Annika Lenneper (alennep1)" userId="S::annika.lenneper@smail.th-koeln.de::c5246d0f-87d2-41ab-a942-31c488579d2b" providerId="AD" clId="Web-{0D99F8F9-4094-451B-9C20-2CD3977FE22B}" dt="2022-12-08T18:15:34.951" v="614"/>
          <ac:picMkLst>
            <pc:docMk/>
            <pc:sldMk cId="1771677505" sldId="262"/>
            <ac:picMk id="9" creationId="{2388052F-AEF5-F790-EA35-E5A394B26AC5}"/>
          </ac:picMkLst>
        </pc:picChg>
      </pc:sldChg>
      <pc:sldChg chg="new del">
        <pc:chgData name="Annika Lenneper (alennep1)" userId="S::annika.lenneper@smail.th-koeln.de::c5246d0f-87d2-41ab-a942-31c488579d2b" providerId="AD" clId="Web-{0D99F8F9-4094-451B-9C20-2CD3977FE22B}" dt="2022-12-08T18:13:48.870" v="599"/>
        <pc:sldMkLst>
          <pc:docMk/>
          <pc:sldMk cId="2150789556" sldId="262"/>
        </pc:sldMkLst>
      </pc:sldChg>
      <pc:sldChg chg="addSp delSp modSp add replId modNotes">
        <pc:chgData name="Annika Lenneper (alennep1)" userId="S::annika.lenneper@smail.th-koeln.de::c5246d0f-87d2-41ab-a942-31c488579d2b" providerId="AD" clId="Web-{0D99F8F9-4094-451B-9C20-2CD3977FE22B}" dt="2022-12-08T20:07:51.586" v="11432"/>
        <pc:sldMkLst>
          <pc:docMk/>
          <pc:sldMk cId="910348151" sldId="263"/>
        </pc:sldMkLst>
        <pc:spChg chg="mod">
          <ac:chgData name="Annika Lenneper (alennep1)" userId="S::annika.lenneper@smail.th-koeln.de::c5246d0f-87d2-41ab-a942-31c488579d2b" providerId="AD" clId="Web-{0D99F8F9-4094-451B-9C20-2CD3977FE22B}" dt="2022-12-08T18:18:42.596" v="657" actId="20577"/>
          <ac:spMkLst>
            <pc:docMk/>
            <pc:sldMk cId="910348151" sldId="263"/>
            <ac:spMk id="3" creationId="{639B5F1D-005A-4F69-E72F-034DF96501B8}"/>
          </ac:spMkLst>
        </pc:spChg>
        <pc:picChg chg="del">
          <ac:chgData name="Annika Lenneper (alennep1)" userId="S::annika.lenneper@smail.th-koeln.de::c5246d0f-87d2-41ab-a942-31c488579d2b" providerId="AD" clId="Web-{0D99F8F9-4094-451B-9C20-2CD3977FE22B}" dt="2022-12-08T18:15:49.232" v="618"/>
          <ac:picMkLst>
            <pc:docMk/>
            <pc:sldMk cId="910348151" sldId="263"/>
            <ac:picMk id="4" creationId="{E66319B1-D351-9C37-D895-63F76398147E}"/>
          </ac:picMkLst>
        </pc:picChg>
        <pc:picChg chg="add mod">
          <ac:chgData name="Annika Lenneper (alennep1)" userId="S::annika.lenneper@smail.th-koeln.de::c5246d0f-87d2-41ab-a942-31c488579d2b" providerId="AD" clId="Web-{0D99F8F9-4094-451B-9C20-2CD3977FE22B}" dt="2022-12-08T18:16:08.108" v="621"/>
          <ac:picMkLst>
            <pc:docMk/>
            <pc:sldMk cId="910348151" sldId="263"/>
            <ac:picMk id="6" creationId="{591E20EF-24B0-5B60-BD98-75D0E28F2837}"/>
          </ac:picMkLst>
        </pc:picChg>
      </pc:sldChg>
      <pc:sldChg chg="addSp delSp modSp add del replId">
        <pc:chgData name="Annika Lenneper (alennep1)" userId="S::annika.lenneper@smail.th-koeln.de::c5246d0f-87d2-41ab-a942-31c488579d2b" providerId="AD" clId="Web-{0D99F8F9-4094-451B-9C20-2CD3977FE22B}" dt="2022-12-08T18:15:11.341" v="609"/>
        <pc:sldMkLst>
          <pc:docMk/>
          <pc:sldMk cId="1352499876" sldId="263"/>
        </pc:sldMkLst>
        <pc:spChg chg="mod">
          <ac:chgData name="Annika Lenneper (alennep1)" userId="S::annika.lenneper@smail.th-koeln.de::c5246d0f-87d2-41ab-a942-31c488579d2b" providerId="AD" clId="Web-{0D99F8F9-4094-451B-9C20-2CD3977FE22B}" dt="2022-12-08T18:14:58.887" v="607"/>
          <ac:spMkLst>
            <pc:docMk/>
            <pc:sldMk cId="1352499876" sldId="263"/>
            <ac:spMk id="2" creationId="{CED863CB-66F7-A855-7ACF-B0FC6DC8F7DB}"/>
          </ac:spMkLst>
        </pc:spChg>
        <pc:spChg chg="del">
          <ac:chgData name="Annika Lenneper (alennep1)" userId="S::annika.lenneper@smail.th-koeln.de::c5246d0f-87d2-41ab-a942-31c488579d2b" providerId="AD" clId="Web-{0D99F8F9-4094-451B-9C20-2CD3977FE22B}" dt="2022-12-08T18:14:04.886" v="605"/>
          <ac:spMkLst>
            <pc:docMk/>
            <pc:sldMk cId="1352499876" sldId="263"/>
            <ac:spMk id="3" creationId="{639B5F1D-005A-4F69-E72F-034DF96501B8}"/>
          </ac:spMkLst>
        </pc:spChg>
        <pc:spChg chg="add del mod">
          <ac:chgData name="Annika Lenneper (alennep1)" userId="S::annika.lenneper@smail.th-koeln.de::c5246d0f-87d2-41ab-a942-31c488579d2b" providerId="AD" clId="Web-{0D99F8F9-4094-451B-9C20-2CD3977FE22B}" dt="2022-12-08T18:14:55.121" v="606"/>
          <ac:spMkLst>
            <pc:docMk/>
            <pc:sldMk cId="1352499876" sldId="263"/>
            <ac:spMk id="6" creationId="{FA97D1A8-1FA1-2423-F6E1-10999EB047B4}"/>
          </ac:spMkLst>
        </pc:spChg>
        <pc:spChg chg="add">
          <ac:chgData name="Annika Lenneper (alennep1)" userId="S::annika.lenneper@smail.th-koeln.de::c5246d0f-87d2-41ab-a942-31c488579d2b" providerId="AD" clId="Web-{0D99F8F9-4094-451B-9C20-2CD3977FE22B}" dt="2022-12-08T18:14:58.887" v="607"/>
          <ac:spMkLst>
            <pc:docMk/>
            <pc:sldMk cId="1352499876" sldId="263"/>
            <ac:spMk id="11" creationId="{F643A8E9-AB69-141B-39AD-4DF60FEFCE93}"/>
          </ac:spMkLst>
        </pc:spChg>
        <pc:spChg chg="add">
          <ac:chgData name="Annika Lenneper (alennep1)" userId="S::annika.lenneper@smail.th-koeln.de::c5246d0f-87d2-41ab-a942-31c488579d2b" providerId="AD" clId="Web-{0D99F8F9-4094-451B-9C20-2CD3977FE22B}" dt="2022-12-08T18:14:58.887" v="607"/>
          <ac:spMkLst>
            <pc:docMk/>
            <pc:sldMk cId="1352499876" sldId="263"/>
            <ac:spMk id="14" creationId="{1A95671B-3CC6-4792-9114-B74FAEA224E6}"/>
          </ac:spMkLst>
        </pc:spChg>
        <pc:picChg chg="del">
          <ac:chgData name="Annika Lenneper (alennep1)" userId="S::annika.lenneper@smail.th-koeln.de::c5246d0f-87d2-41ab-a942-31c488579d2b" providerId="AD" clId="Web-{0D99F8F9-4094-451B-9C20-2CD3977FE22B}" dt="2022-12-08T18:13:56.760" v="603"/>
          <ac:picMkLst>
            <pc:docMk/>
            <pc:sldMk cId="1352499876" sldId="263"/>
            <ac:picMk id="4" creationId="{E66319B1-D351-9C37-D895-63F76398147E}"/>
          </ac:picMkLst>
        </pc:picChg>
        <pc:picChg chg="add del mod ord">
          <ac:chgData name="Annika Lenneper (alennep1)" userId="S::annika.lenneper@smail.th-koeln.de::c5246d0f-87d2-41ab-a942-31c488579d2b" providerId="AD" clId="Web-{0D99F8F9-4094-451B-9C20-2CD3977FE22B}" dt="2022-12-08T18:15:09.794" v="608"/>
          <ac:picMkLst>
            <pc:docMk/>
            <pc:sldMk cId="1352499876" sldId="263"/>
            <ac:picMk id="7" creationId="{14D3F7B2-291C-217B-3FFD-5743B9463659}"/>
          </ac:picMkLst>
        </pc:picChg>
      </pc:sldChg>
      <pc:sldChg chg="addSp delSp modSp add replId modNotes">
        <pc:chgData name="Annika Lenneper (alennep1)" userId="S::annika.lenneper@smail.th-koeln.de::c5246d0f-87d2-41ab-a942-31c488579d2b" providerId="AD" clId="Web-{0D99F8F9-4094-451B-9C20-2CD3977FE22B}" dt="2022-12-08T20:10:24.496" v="11562"/>
        <pc:sldMkLst>
          <pc:docMk/>
          <pc:sldMk cId="1132719995" sldId="264"/>
        </pc:sldMkLst>
        <pc:spChg chg="mod">
          <ac:chgData name="Annika Lenneper (alennep1)" userId="S::annika.lenneper@smail.th-koeln.de::c5246d0f-87d2-41ab-a942-31c488579d2b" providerId="AD" clId="Web-{0D99F8F9-4094-451B-9C20-2CD3977FE22B}" dt="2022-12-08T20:09:42.886" v="11440"/>
          <ac:spMkLst>
            <pc:docMk/>
            <pc:sldMk cId="1132719995" sldId="264"/>
            <ac:spMk id="2" creationId="{CED863CB-66F7-A855-7ACF-B0FC6DC8F7DB}"/>
          </ac:spMkLst>
        </pc:spChg>
        <pc:spChg chg="mod">
          <ac:chgData name="Annika Lenneper (alennep1)" userId="S::annika.lenneper@smail.th-koeln.de::c5246d0f-87d2-41ab-a942-31c488579d2b" providerId="AD" clId="Web-{0D99F8F9-4094-451B-9C20-2CD3977FE22B}" dt="2022-12-08T20:09:42.886" v="11440"/>
          <ac:spMkLst>
            <pc:docMk/>
            <pc:sldMk cId="1132719995" sldId="264"/>
            <ac:spMk id="3" creationId="{639B5F1D-005A-4F69-E72F-034DF96501B8}"/>
          </ac:spMkLst>
        </pc:spChg>
        <pc:spChg chg="mod">
          <ac:chgData name="Annika Lenneper (alennep1)" userId="S::annika.lenneper@smail.th-koeln.de::c5246d0f-87d2-41ab-a942-31c488579d2b" providerId="AD" clId="Web-{0D99F8F9-4094-451B-9C20-2CD3977FE22B}" dt="2022-12-08T20:09:42.886" v="11440"/>
          <ac:spMkLst>
            <pc:docMk/>
            <pc:sldMk cId="1132719995" sldId="264"/>
            <ac:spMk id="7" creationId="{5F222B47-AE2C-4AE7-4E31-E6ED0E64354A}"/>
          </ac:spMkLst>
        </pc:spChg>
        <pc:spChg chg="add del">
          <ac:chgData name="Annika Lenneper (alennep1)" userId="S::annika.lenneper@smail.th-koeln.de::c5246d0f-87d2-41ab-a942-31c488579d2b" providerId="AD" clId="Web-{0D99F8F9-4094-451B-9C20-2CD3977FE22B}" dt="2022-12-08T20:09:42.886" v="11440"/>
          <ac:spMkLst>
            <pc:docMk/>
            <pc:sldMk cId="1132719995" sldId="264"/>
            <ac:spMk id="12" creationId="{BCED4D40-4B67-4331-AC48-79B82B4A47D8}"/>
          </ac:spMkLst>
        </pc:spChg>
        <pc:spChg chg="add del">
          <ac:chgData name="Annika Lenneper (alennep1)" userId="S::annika.lenneper@smail.th-koeln.de::c5246d0f-87d2-41ab-a942-31c488579d2b" providerId="AD" clId="Web-{0D99F8F9-4094-451B-9C20-2CD3977FE22B}" dt="2022-12-08T20:09:42.886" v="11440"/>
          <ac:spMkLst>
            <pc:docMk/>
            <pc:sldMk cId="1132719995" sldId="264"/>
            <ac:spMk id="14" creationId="{670CEDEF-4F34-412E-84EE-329C1E936AF5}"/>
          </ac:spMkLst>
        </pc:spChg>
        <pc:picChg chg="add del mod">
          <ac:chgData name="Annika Lenneper (alennep1)" userId="S::annika.lenneper@smail.th-koeln.de::c5246d0f-87d2-41ab-a942-31c488579d2b" providerId="AD" clId="Web-{0D99F8F9-4094-451B-9C20-2CD3977FE22B}" dt="2022-12-08T18:17:25.688" v="627"/>
          <ac:picMkLst>
            <pc:docMk/>
            <pc:sldMk cId="1132719995" sldId="264"/>
            <ac:picMk id="4" creationId="{B1EB0DB8-4A03-46A9-B6B4-48B68812FC00}"/>
          </ac:picMkLst>
        </pc:picChg>
        <pc:picChg chg="add mod">
          <ac:chgData name="Annika Lenneper (alennep1)" userId="S::annika.lenneper@smail.th-koeln.de::c5246d0f-87d2-41ab-a942-31c488579d2b" providerId="AD" clId="Web-{0D99F8F9-4094-451B-9C20-2CD3977FE22B}" dt="2022-12-08T20:09:42.886" v="11440"/>
          <ac:picMkLst>
            <pc:docMk/>
            <pc:sldMk cId="1132719995" sldId="264"/>
            <ac:picMk id="5" creationId="{B9D41546-3084-FDEA-4FEC-62493FB8F45F}"/>
          </ac:picMkLst>
        </pc:picChg>
        <pc:picChg chg="del">
          <ac:chgData name="Annika Lenneper (alennep1)" userId="S::annika.lenneper@smail.th-koeln.de::c5246d0f-87d2-41ab-a942-31c488579d2b" providerId="AD" clId="Web-{0D99F8F9-4094-451B-9C20-2CD3977FE22B}" dt="2022-12-08T18:18:17.768" v="632"/>
          <ac:picMkLst>
            <pc:docMk/>
            <pc:sldMk cId="1132719995" sldId="264"/>
            <ac:picMk id="6" creationId="{591E20EF-24B0-5B60-BD98-75D0E28F2837}"/>
          </ac:picMkLst>
        </pc:picChg>
      </pc:sldChg>
      <pc:sldChg chg="modSp add replId modNotes">
        <pc:chgData name="Annika Lenneper (alennep1)" userId="S::annika.lenneper@smail.th-koeln.de::c5246d0f-87d2-41ab-a942-31c488579d2b" providerId="AD" clId="Web-{0D99F8F9-4094-451B-9C20-2CD3977FE22B}" dt="2022-12-08T19:10:44.135" v="4055"/>
        <pc:sldMkLst>
          <pc:docMk/>
          <pc:sldMk cId="2394093554" sldId="265"/>
        </pc:sldMkLst>
        <pc:spChg chg="mod">
          <ac:chgData name="Annika Lenneper (alennep1)" userId="S::annika.lenneper@smail.th-koeln.de::c5246d0f-87d2-41ab-a942-31c488579d2b" providerId="AD" clId="Web-{0D99F8F9-4094-451B-9C20-2CD3977FE22B}" dt="2022-12-08T18:28:21.347" v="780" actId="20577"/>
          <ac:spMkLst>
            <pc:docMk/>
            <pc:sldMk cId="2394093554" sldId="265"/>
            <ac:spMk id="3" creationId="{AEB5EDEB-3911-A9B2-BCD9-8ACDD0FE9182}"/>
          </ac:spMkLst>
        </pc:spChg>
      </pc:sldChg>
      <pc:sldChg chg="modSp add replId modNotes">
        <pc:chgData name="Annika Lenneper (alennep1)" userId="S::annika.lenneper@smail.th-koeln.de::c5246d0f-87d2-41ab-a942-31c488579d2b" providerId="AD" clId="Web-{0D99F8F9-4094-451B-9C20-2CD3977FE22B}" dt="2022-12-08T19:24:38.314" v="6090"/>
        <pc:sldMkLst>
          <pc:docMk/>
          <pc:sldMk cId="1833035015" sldId="266"/>
        </pc:sldMkLst>
        <pc:spChg chg="mod">
          <ac:chgData name="Annika Lenneper (alennep1)" userId="S::annika.lenneper@smail.th-koeln.de::c5246d0f-87d2-41ab-a942-31c488579d2b" providerId="AD" clId="Web-{0D99F8F9-4094-451B-9C20-2CD3977FE22B}" dt="2022-12-08T19:18:56.023" v="5143" actId="20577"/>
          <ac:spMkLst>
            <pc:docMk/>
            <pc:sldMk cId="1833035015" sldId="266"/>
            <ac:spMk id="3" creationId="{AEB5EDEB-3911-A9B2-BCD9-8ACDD0FE9182}"/>
          </ac:spMkLst>
        </pc:spChg>
      </pc:sldChg>
      <pc:sldChg chg="modSp add replId modNotes">
        <pc:chgData name="Annika Lenneper (alennep1)" userId="S::annika.lenneper@smail.th-koeln.de::c5246d0f-87d2-41ab-a942-31c488579d2b" providerId="AD" clId="Web-{0D99F8F9-4094-451B-9C20-2CD3977FE22B}" dt="2022-12-08T19:29:28.150" v="6997"/>
        <pc:sldMkLst>
          <pc:docMk/>
          <pc:sldMk cId="411939716" sldId="268"/>
        </pc:sldMkLst>
        <pc:spChg chg="mod">
          <ac:chgData name="Annika Lenneper (alennep1)" userId="S::annika.lenneper@smail.th-koeln.de::c5246d0f-87d2-41ab-a942-31c488579d2b" providerId="AD" clId="Web-{0D99F8F9-4094-451B-9C20-2CD3977FE22B}" dt="2022-12-08T18:28:34.925" v="784" actId="20577"/>
          <ac:spMkLst>
            <pc:docMk/>
            <pc:sldMk cId="411939716" sldId="268"/>
            <ac:spMk id="3" creationId="{AEB5EDEB-3911-A9B2-BCD9-8ACDD0FE9182}"/>
          </ac:spMkLst>
        </pc:spChg>
      </pc:sldChg>
      <pc:sldChg chg="modNotes">
        <pc:chgData name="Annika Lenneper (alennep1)" userId="S::annika.lenneper@smail.th-koeln.de::c5246d0f-87d2-41ab-a942-31c488579d2b" providerId="AD" clId="Web-{0D99F8F9-4094-451B-9C20-2CD3977FE22B}" dt="2022-12-08T19:39:40.650" v="8177"/>
        <pc:sldMkLst>
          <pc:docMk/>
          <pc:sldMk cId="89128667" sldId="269"/>
        </pc:sldMkLst>
      </pc:sldChg>
      <pc:sldChg chg="modSp add replId modNotes">
        <pc:chgData name="Annika Lenneper (alennep1)" userId="S::annika.lenneper@smail.th-koeln.de::c5246d0f-87d2-41ab-a942-31c488579d2b" providerId="AD" clId="Web-{0D99F8F9-4094-451B-9C20-2CD3977FE22B}" dt="2022-12-08T19:59:46.495" v="10226"/>
        <pc:sldMkLst>
          <pc:docMk/>
          <pc:sldMk cId="1083620928" sldId="271"/>
        </pc:sldMkLst>
        <pc:spChg chg="mod">
          <ac:chgData name="Annika Lenneper (alennep1)" userId="S::annika.lenneper@smail.th-koeln.de::c5246d0f-87d2-41ab-a942-31c488579d2b" providerId="AD" clId="Web-{0D99F8F9-4094-451B-9C20-2CD3977FE22B}" dt="2022-12-08T19:40:17.620" v="8178" actId="20577"/>
          <ac:spMkLst>
            <pc:docMk/>
            <pc:sldMk cId="1083620928" sldId="271"/>
            <ac:spMk id="3" creationId="{AEB5EDEB-3911-A9B2-BCD9-8ACDD0FE9182}"/>
          </ac:spMkLst>
        </pc:spChg>
      </pc:sldChg>
      <pc:sldChg chg="modSp add replId modNotes">
        <pc:chgData name="Annika Lenneper (alennep1)" userId="S::annika.lenneper@smail.th-koeln.de::c5246d0f-87d2-41ab-a942-31c488579d2b" providerId="AD" clId="Web-{0D99F8F9-4094-451B-9C20-2CD3977FE22B}" dt="2022-12-08T19:35:29.222" v="7757"/>
        <pc:sldMkLst>
          <pc:docMk/>
          <pc:sldMk cId="32204591" sldId="279"/>
        </pc:sldMkLst>
        <pc:spChg chg="mod">
          <ac:chgData name="Annika Lenneper (alennep1)" userId="S::annika.lenneper@smail.th-koeln.de::c5246d0f-87d2-41ab-a942-31c488579d2b" providerId="AD" clId="Web-{0D99F8F9-4094-451B-9C20-2CD3977FE22B}" dt="2022-12-08T19:31:09.746" v="7025" actId="20577"/>
          <ac:spMkLst>
            <pc:docMk/>
            <pc:sldMk cId="32204591" sldId="279"/>
            <ac:spMk id="3" creationId="{AEB5EDEB-3911-A9B2-BCD9-8ACDD0FE9182}"/>
          </ac:spMkLst>
        </pc:spChg>
      </pc:sldChg>
    </pc:docChg>
  </pc:docChgLst>
  <pc:docChgLst>
    <pc:chgData name="Christian Pankiv (cpankiv)" userId="S::christian.pankiv@smail.th-koeln.de::0214577f-dab3-4859-bf6a-ba3f7849219f" providerId="AD" clId="Web-{E04F280C-FA58-42B3-802C-0647422F4704}"/>
    <pc:docChg chg="addSld modSld">
      <pc:chgData name="Christian Pankiv (cpankiv)" userId="S::christian.pankiv@smail.th-koeln.de::0214577f-dab3-4859-bf6a-ba3f7849219f" providerId="AD" clId="Web-{E04F280C-FA58-42B3-802C-0647422F4704}" dt="2022-12-08T18:17:38.937" v="200" actId="1076"/>
      <pc:docMkLst>
        <pc:docMk/>
      </pc:docMkLst>
      <pc:sldChg chg="modSp">
        <pc:chgData name="Christian Pankiv (cpankiv)" userId="S::christian.pankiv@smail.th-koeln.de::0214577f-dab3-4859-bf6a-ba3f7849219f" providerId="AD" clId="Web-{E04F280C-FA58-42B3-802C-0647422F4704}" dt="2022-12-08T18:05:56.900" v="47" actId="20577"/>
        <pc:sldMkLst>
          <pc:docMk/>
          <pc:sldMk cId="1577499883" sldId="256"/>
        </pc:sldMkLst>
        <pc:spChg chg="mod">
          <ac:chgData name="Christian Pankiv (cpankiv)" userId="S::christian.pankiv@smail.th-koeln.de::0214577f-dab3-4859-bf6a-ba3f7849219f" providerId="AD" clId="Web-{E04F280C-FA58-42B3-802C-0647422F4704}" dt="2022-12-08T18:05:17.305" v="18" actId="20577"/>
          <ac:spMkLst>
            <pc:docMk/>
            <pc:sldMk cId="1577499883" sldId="256"/>
            <ac:spMk id="2" creationId="{00000000-0000-0000-0000-000000000000}"/>
          </ac:spMkLst>
        </pc:spChg>
        <pc:spChg chg="mod">
          <ac:chgData name="Christian Pankiv (cpankiv)" userId="S::christian.pankiv@smail.th-koeln.de::0214577f-dab3-4859-bf6a-ba3f7849219f" providerId="AD" clId="Web-{E04F280C-FA58-42B3-802C-0647422F4704}" dt="2022-12-08T18:05:56.900" v="47" actId="20577"/>
          <ac:spMkLst>
            <pc:docMk/>
            <pc:sldMk cId="1577499883" sldId="256"/>
            <ac:spMk id="3" creationId="{00000000-0000-0000-0000-000000000000}"/>
          </ac:spMkLst>
        </pc:spChg>
      </pc:sldChg>
      <pc:sldChg chg="modSp new">
        <pc:chgData name="Christian Pankiv (cpankiv)" userId="S::christian.pankiv@smail.th-koeln.de::0214577f-dab3-4859-bf6a-ba3f7849219f" providerId="AD" clId="Web-{E04F280C-FA58-42B3-802C-0647422F4704}" dt="2022-12-08T18:09:50.282" v="162" actId="20577"/>
        <pc:sldMkLst>
          <pc:docMk/>
          <pc:sldMk cId="2128200114" sldId="257"/>
        </pc:sldMkLst>
        <pc:spChg chg="mod">
          <ac:chgData name="Christian Pankiv (cpankiv)" userId="S::christian.pankiv@smail.th-koeln.de::0214577f-dab3-4859-bf6a-ba3f7849219f" providerId="AD" clId="Web-{E04F280C-FA58-42B3-802C-0647422F4704}" dt="2022-12-08T18:07:08.043" v="66" actId="20577"/>
          <ac:spMkLst>
            <pc:docMk/>
            <pc:sldMk cId="2128200114" sldId="257"/>
            <ac:spMk id="2" creationId="{AA8C0887-10FB-B828-E627-1F41594C5B0F}"/>
          </ac:spMkLst>
        </pc:spChg>
        <pc:spChg chg="mod">
          <ac:chgData name="Christian Pankiv (cpankiv)" userId="S::christian.pankiv@smail.th-koeln.de::0214577f-dab3-4859-bf6a-ba3f7849219f" providerId="AD" clId="Web-{E04F280C-FA58-42B3-802C-0647422F4704}" dt="2022-12-08T18:09:50.282" v="162" actId="20577"/>
          <ac:spMkLst>
            <pc:docMk/>
            <pc:sldMk cId="2128200114" sldId="257"/>
            <ac:spMk id="3" creationId="{1151AD8E-8517-037C-AE2F-A328C3917DFD}"/>
          </ac:spMkLst>
        </pc:spChg>
      </pc:sldChg>
      <pc:sldChg chg="addSp delSp modSp new">
        <pc:chgData name="Christian Pankiv (cpankiv)" userId="S::christian.pankiv@smail.th-koeln.de::0214577f-dab3-4859-bf6a-ba3f7849219f" providerId="AD" clId="Web-{E04F280C-FA58-42B3-802C-0647422F4704}" dt="2022-12-08T18:17:38.937" v="200" actId="1076"/>
        <pc:sldMkLst>
          <pc:docMk/>
          <pc:sldMk cId="962752713" sldId="258"/>
        </pc:sldMkLst>
        <pc:spChg chg="mod">
          <ac:chgData name="Christian Pankiv (cpankiv)" userId="S::christian.pankiv@smail.th-koeln.de::0214577f-dab3-4859-bf6a-ba3f7849219f" providerId="AD" clId="Web-{E04F280C-FA58-42B3-802C-0647422F4704}" dt="2022-12-08T18:13:47.195" v="179" actId="14100"/>
          <ac:spMkLst>
            <pc:docMk/>
            <pc:sldMk cId="962752713" sldId="258"/>
            <ac:spMk id="2" creationId="{CED863CB-66F7-A855-7ACF-B0FC6DC8F7DB}"/>
          </ac:spMkLst>
        </pc:spChg>
        <pc:spChg chg="del">
          <ac:chgData name="Christian Pankiv (cpankiv)" userId="S::christian.pankiv@smail.th-koeln.de::0214577f-dab3-4859-bf6a-ba3f7849219f" providerId="AD" clId="Web-{E04F280C-FA58-42B3-802C-0647422F4704}" dt="2022-12-08T18:11:05.956" v="163"/>
          <ac:spMkLst>
            <pc:docMk/>
            <pc:sldMk cId="962752713" sldId="258"/>
            <ac:spMk id="3" creationId="{639B5F1D-005A-4F69-E72F-034DF96501B8}"/>
          </ac:spMkLst>
        </pc:spChg>
        <pc:spChg chg="add del mod">
          <ac:chgData name="Christian Pankiv (cpankiv)" userId="S::christian.pankiv@smail.th-koeln.de::0214577f-dab3-4859-bf6a-ba3f7849219f" providerId="AD" clId="Web-{E04F280C-FA58-42B3-802C-0647422F4704}" dt="2022-12-08T18:12:46.756" v="165"/>
          <ac:spMkLst>
            <pc:docMk/>
            <pc:sldMk cId="962752713" sldId="258"/>
            <ac:spMk id="6" creationId="{BCBC9ED5-4760-8FF2-B01A-9F319120B171}"/>
          </ac:spMkLst>
        </pc:spChg>
        <pc:spChg chg="add del mod">
          <ac:chgData name="Christian Pankiv (cpankiv)" userId="S::christian.pankiv@smail.th-koeln.de::0214577f-dab3-4859-bf6a-ba3f7849219f" providerId="AD" clId="Web-{E04F280C-FA58-42B3-802C-0647422F4704}" dt="2022-12-08T18:16:49.513" v="193"/>
          <ac:spMkLst>
            <pc:docMk/>
            <pc:sldMk cId="962752713" sldId="258"/>
            <ac:spMk id="9" creationId="{AF08B030-4A3C-308D-5B34-01BD0D91D3F9}"/>
          </ac:spMkLst>
        </pc:spChg>
        <pc:picChg chg="add del mod ord">
          <ac:chgData name="Christian Pankiv (cpankiv)" userId="S::christian.pankiv@smail.th-koeln.de::0214577f-dab3-4859-bf6a-ba3f7849219f" providerId="AD" clId="Web-{E04F280C-FA58-42B3-802C-0647422F4704}" dt="2022-12-08T18:12:04.723" v="164"/>
          <ac:picMkLst>
            <pc:docMk/>
            <pc:sldMk cId="962752713" sldId="258"/>
            <ac:picMk id="4" creationId="{978BF4A5-3DF2-CD0A-6A47-8D9723D63965}"/>
          </ac:picMkLst>
        </pc:picChg>
        <pc:picChg chg="add del mod ord">
          <ac:chgData name="Christian Pankiv (cpankiv)" userId="S::christian.pankiv@smail.th-koeln.de::0214577f-dab3-4859-bf6a-ba3f7849219f" providerId="AD" clId="Web-{E04F280C-FA58-42B3-802C-0647422F4704}" dt="2022-12-08T18:14:56.025" v="192"/>
          <ac:picMkLst>
            <pc:docMk/>
            <pc:sldMk cId="962752713" sldId="258"/>
            <ac:picMk id="7" creationId="{9CF18A34-52F3-FDE2-404C-D7482E55E0D9}"/>
          </ac:picMkLst>
        </pc:picChg>
        <pc:picChg chg="add mod ord">
          <ac:chgData name="Christian Pankiv (cpankiv)" userId="S::christian.pankiv@smail.th-koeln.de::0214577f-dab3-4859-bf6a-ba3f7849219f" providerId="AD" clId="Web-{E04F280C-FA58-42B3-802C-0647422F4704}" dt="2022-12-08T18:17:38.937" v="200" actId="1076"/>
          <ac:picMkLst>
            <pc:docMk/>
            <pc:sldMk cId="962752713" sldId="258"/>
            <ac:picMk id="10" creationId="{C2FAF806-B4A9-6E5B-3CDA-90CD042F768A}"/>
          </ac:picMkLst>
        </pc:picChg>
      </pc:sldChg>
      <pc:sldChg chg="new">
        <pc:chgData name="Christian Pankiv (cpankiv)" userId="S::christian.pankiv@smail.th-koeln.de::0214577f-dab3-4859-bf6a-ba3f7849219f" providerId="AD" clId="Web-{E04F280C-FA58-42B3-802C-0647422F4704}" dt="2022-12-08T18:04:39.913" v="2"/>
        <pc:sldMkLst>
          <pc:docMk/>
          <pc:sldMk cId="1533255894" sldId="259"/>
        </pc:sldMkLst>
      </pc:sldChg>
    </pc:docChg>
  </pc:docChgLst>
  <pc:docChgLst>
    <pc:chgData name="Marko Kalaburda (mkalabur)" userId="S::marko.kalaburda@smail.th-koeln.de::5cf235d4-4b5a-4f27-be38-cd1e7370f408" providerId="AD" clId="Web-{E6F3FDF5-4283-4C42-A84A-CA7265C4FAB7}"/>
    <pc:docChg chg="mod modSld sldOrd">
      <pc:chgData name="Marko Kalaburda (mkalabur)" userId="S::marko.kalaburda@smail.th-koeln.de::5cf235d4-4b5a-4f27-be38-cd1e7370f408" providerId="AD" clId="Web-{E6F3FDF5-4283-4C42-A84A-CA7265C4FAB7}" dt="2022-12-08T20:53:43.860" v="50"/>
      <pc:docMkLst>
        <pc:docMk/>
      </pc:docMkLst>
      <pc:sldChg chg="addSp delSp modSp mod setBg addAnim delAnim">
        <pc:chgData name="Marko Kalaburda (mkalabur)" userId="S::marko.kalaburda@smail.th-koeln.de::5cf235d4-4b5a-4f27-be38-cd1e7370f408" providerId="AD" clId="Web-{E6F3FDF5-4283-4C42-A84A-CA7265C4FAB7}" dt="2022-12-08T20:42:13.453" v="12"/>
        <pc:sldMkLst>
          <pc:docMk/>
          <pc:sldMk cId="1577499883" sldId="256"/>
        </pc:sldMkLst>
        <pc:spChg chg="mod">
          <ac:chgData name="Marko Kalaburda (mkalabur)" userId="S::marko.kalaburda@smail.th-koeln.de::5cf235d4-4b5a-4f27-be38-cd1e7370f408" providerId="AD" clId="Web-{E6F3FDF5-4283-4C42-A84A-CA7265C4FAB7}" dt="2022-12-08T20:42:13.453" v="12"/>
          <ac:spMkLst>
            <pc:docMk/>
            <pc:sldMk cId="1577499883" sldId="256"/>
            <ac:spMk id="2" creationId="{00000000-0000-0000-0000-000000000000}"/>
          </ac:spMkLst>
        </pc:spChg>
        <pc:spChg chg="mod">
          <ac:chgData name="Marko Kalaburda (mkalabur)" userId="S::marko.kalaburda@smail.th-koeln.de::5cf235d4-4b5a-4f27-be38-cd1e7370f408" providerId="AD" clId="Web-{E6F3FDF5-4283-4C42-A84A-CA7265C4FAB7}" dt="2022-12-08T20:42:13.453" v="12"/>
          <ac:spMkLst>
            <pc:docMk/>
            <pc:sldMk cId="1577499883" sldId="256"/>
            <ac:spMk id="3" creationId="{00000000-0000-0000-0000-000000000000}"/>
          </ac:spMkLst>
        </pc:spChg>
        <pc:spChg chg="mod">
          <ac:chgData name="Marko Kalaburda (mkalabur)" userId="S::marko.kalaburda@smail.th-koeln.de::5cf235d4-4b5a-4f27-be38-cd1e7370f408" providerId="AD" clId="Web-{E6F3FDF5-4283-4C42-A84A-CA7265C4FAB7}" dt="2022-12-08T20:42:13.453" v="12"/>
          <ac:spMkLst>
            <pc:docMk/>
            <pc:sldMk cId="1577499883" sldId="256"/>
            <ac:spMk id="4" creationId="{4F8DD25D-69A6-8919-7621-3EBF5725C167}"/>
          </ac:spMkLst>
        </pc:spChg>
        <pc:spChg chg="add del">
          <ac:chgData name="Marko Kalaburda (mkalabur)" userId="S::marko.kalaburda@smail.th-koeln.de::5cf235d4-4b5a-4f27-be38-cd1e7370f408" providerId="AD" clId="Web-{E6F3FDF5-4283-4C42-A84A-CA7265C4FAB7}" dt="2022-12-08T20:42:13.453" v="12"/>
          <ac:spMkLst>
            <pc:docMk/>
            <pc:sldMk cId="1577499883" sldId="256"/>
            <ac:spMk id="9" creationId="{943CAA20-3569-4189-9E48-239A229A86CA}"/>
          </ac:spMkLst>
        </pc:spChg>
        <pc:spChg chg="add del">
          <ac:chgData name="Marko Kalaburda (mkalabur)" userId="S::marko.kalaburda@smail.th-koeln.de::5cf235d4-4b5a-4f27-be38-cd1e7370f408" providerId="AD" clId="Web-{E6F3FDF5-4283-4C42-A84A-CA7265C4FAB7}" dt="2022-12-08T20:42:13.453" v="12"/>
          <ac:spMkLst>
            <pc:docMk/>
            <pc:sldMk cId="1577499883" sldId="256"/>
            <ac:spMk id="11" creationId="{DA542B6D-E775-4832-91DC-2D20F857813A}"/>
          </ac:spMkLst>
        </pc:spChg>
      </pc:sldChg>
      <pc:sldChg chg="addSp delSp modSp mod setBg">
        <pc:chgData name="Marko Kalaburda (mkalabur)" userId="S::marko.kalaburda@smail.th-koeln.de::5cf235d4-4b5a-4f27-be38-cd1e7370f408" providerId="AD" clId="Web-{E6F3FDF5-4283-4C42-A84A-CA7265C4FAB7}" dt="2022-12-08T20:50:06.493" v="47" actId="20577"/>
        <pc:sldMkLst>
          <pc:docMk/>
          <pc:sldMk cId="2128200114" sldId="257"/>
        </pc:sldMkLst>
        <pc:spChg chg="mod">
          <ac:chgData name="Marko Kalaburda (mkalabur)" userId="S::marko.kalaburda@smail.th-koeln.de::5cf235d4-4b5a-4f27-be38-cd1e7370f408" providerId="AD" clId="Web-{E6F3FDF5-4283-4C42-A84A-CA7265C4FAB7}" dt="2022-12-08T20:42:20.687" v="13"/>
          <ac:spMkLst>
            <pc:docMk/>
            <pc:sldMk cId="2128200114" sldId="257"/>
            <ac:spMk id="2" creationId="{AA8C0887-10FB-B828-E627-1F41594C5B0F}"/>
          </ac:spMkLst>
        </pc:spChg>
        <pc:spChg chg="mod">
          <ac:chgData name="Marko Kalaburda (mkalabur)" userId="S::marko.kalaburda@smail.th-koeln.de::5cf235d4-4b5a-4f27-be38-cd1e7370f408" providerId="AD" clId="Web-{E6F3FDF5-4283-4C42-A84A-CA7265C4FAB7}" dt="2022-12-08T20:50:06.493" v="47" actId="20577"/>
          <ac:spMkLst>
            <pc:docMk/>
            <pc:sldMk cId="2128200114" sldId="257"/>
            <ac:spMk id="3" creationId="{1151AD8E-8517-037C-AE2F-A328C3917DFD}"/>
          </ac:spMkLst>
        </pc:spChg>
        <pc:spChg chg="mod">
          <ac:chgData name="Marko Kalaburda (mkalabur)" userId="S::marko.kalaburda@smail.th-koeln.de::5cf235d4-4b5a-4f27-be38-cd1e7370f408" providerId="AD" clId="Web-{E6F3FDF5-4283-4C42-A84A-CA7265C4FAB7}" dt="2022-12-08T20:42:20.687" v="13"/>
          <ac:spMkLst>
            <pc:docMk/>
            <pc:sldMk cId="2128200114" sldId="257"/>
            <ac:spMk id="4" creationId="{FAC29C4C-1DAD-956E-99F5-F93B2671558D}"/>
          </ac:spMkLst>
        </pc:spChg>
        <pc:spChg chg="add del">
          <ac:chgData name="Marko Kalaburda (mkalabur)" userId="S::marko.kalaburda@smail.th-koeln.de::5cf235d4-4b5a-4f27-be38-cd1e7370f408" providerId="AD" clId="Web-{E6F3FDF5-4283-4C42-A84A-CA7265C4FAB7}" dt="2022-12-08T20:42:20.687" v="13"/>
          <ac:spMkLst>
            <pc:docMk/>
            <pc:sldMk cId="2128200114" sldId="257"/>
            <ac:spMk id="9" creationId="{100EDD19-6802-4EC3-95CE-CFFAB042CFD6}"/>
          </ac:spMkLst>
        </pc:spChg>
        <pc:spChg chg="add del">
          <ac:chgData name="Marko Kalaburda (mkalabur)" userId="S::marko.kalaburda@smail.th-koeln.de::5cf235d4-4b5a-4f27-be38-cd1e7370f408" providerId="AD" clId="Web-{E6F3FDF5-4283-4C42-A84A-CA7265C4FAB7}" dt="2022-12-08T20:42:20.687" v="13"/>
          <ac:spMkLst>
            <pc:docMk/>
            <pc:sldMk cId="2128200114" sldId="257"/>
            <ac:spMk id="11" creationId="{DB17E863-922E-4C26-BD64-E8FD41D28661}"/>
          </ac:spMkLst>
        </pc:spChg>
      </pc:sldChg>
      <pc:sldChg chg="addSp delSp modSp mod setBg">
        <pc:chgData name="Marko Kalaburda (mkalabur)" userId="S::marko.kalaburda@smail.th-koeln.de::5cf235d4-4b5a-4f27-be38-cd1e7370f408" providerId="AD" clId="Web-{E6F3FDF5-4283-4C42-A84A-CA7265C4FAB7}" dt="2022-12-08T20:44:09.866" v="18"/>
        <pc:sldMkLst>
          <pc:docMk/>
          <pc:sldMk cId="962752713" sldId="258"/>
        </pc:sldMkLst>
        <pc:spChg chg="mod">
          <ac:chgData name="Marko Kalaburda (mkalabur)" userId="S::marko.kalaburda@smail.th-koeln.de::5cf235d4-4b5a-4f27-be38-cd1e7370f408" providerId="AD" clId="Web-{E6F3FDF5-4283-4C42-A84A-CA7265C4FAB7}" dt="2022-12-08T20:44:09.866" v="18"/>
          <ac:spMkLst>
            <pc:docMk/>
            <pc:sldMk cId="962752713" sldId="258"/>
            <ac:spMk id="2" creationId="{CED863CB-66F7-A855-7ACF-B0FC6DC8F7DB}"/>
          </ac:spMkLst>
        </pc:spChg>
        <pc:spChg chg="mod">
          <ac:chgData name="Marko Kalaburda (mkalabur)" userId="S::marko.kalaburda@smail.th-koeln.de::5cf235d4-4b5a-4f27-be38-cd1e7370f408" providerId="AD" clId="Web-{E6F3FDF5-4283-4C42-A84A-CA7265C4FAB7}" dt="2022-12-08T20:44:09.866" v="18"/>
          <ac:spMkLst>
            <pc:docMk/>
            <pc:sldMk cId="962752713" sldId="258"/>
            <ac:spMk id="5" creationId="{11D355B2-39E8-040B-A168-50C6BEE358CA}"/>
          </ac:spMkLst>
        </pc:spChg>
        <pc:spChg chg="add del">
          <ac:chgData name="Marko Kalaburda (mkalabur)" userId="S::marko.kalaburda@smail.th-koeln.de::5cf235d4-4b5a-4f27-be38-cd1e7370f408" providerId="AD" clId="Web-{E6F3FDF5-4283-4C42-A84A-CA7265C4FAB7}" dt="2022-12-08T20:44:09.866" v="18"/>
          <ac:spMkLst>
            <pc:docMk/>
            <pc:sldMk cId="962752713" sldId="258"/>
            <ac:spMk id="12" creationId="{42A5316D-ED2F-4F89-B4B4-8D9240B1A348}"/>
          </ac:spMkLst>
        </pc:spChg>
        <pc:spChg chg="add del">
          <ac:chgData name="Marko Kalaburda (mkalabur)" userId="S::marko.kalaburda@smail.th-koeln.de::5cf235d4-4b5a-4f27-be38-cd1e7370f408" providerId="AD" clId="Web-{E6F3FDF5-4283-4C42-A84A-CA7265C4FAB7}" dt="2022-12-08T20:44:09.866" v="18"/>
          <ac:spMkLst>
            <pc:docMk/>
            <pc:sldMk cId="962752713" sldId="258"/>
            <ac:spMk id="13" creationId="{A7533F93-735B-3CDF-4B5F-23CF5B85D272}"/>
          </ac:spMkLst>
        </pc:spChg>
        <pc:spChg chg="add del">
          <ac:chgData name="Marko Kalaburda (mkalabur)" userId="S::marko.kalaburda@smail.th-koeln.de::5cf235d4-4b5a-4f27-be38-cd1e7370f408" providerId="AD" clId="Web-{E6F3FDF5-4283-4C42-A84A-CA7265C4FAB7}" dt="2022-12-08T20:41:56.921" v="5"/>
          <ac:spMkLst>
            <pc:docMk/>
            <pc:sldMk cId="962752713" sldId="258"/>
            <ac:spMk id="14" creationId="{67ADF1B6-54F5-0DEC-3CDD-49CA46FE06BA}"/>
          </ac:spMkLst>
        </pc:spChg>
        <pc:spChg chg="add del">
          <ac:chgData name="Marko Kalaburda (mkalabur)" userId="S::marko.kalaburda@smail.th-koeln.de::5cf235d4-4b5a-4f27-be38-cd1e7370f408" providerId="AD" clId="Web-{E6F3FDF5-4283-4C42-A84A-CA7265C4FAB7}" dt="2022-12-08T20:41:56.921" v="5"/>
          <ac:spMkLst>
            <pc:docMk/>
            <pc:sldMk cId="962752713" sldId="258"/>
            <ac:spMk id="17" creationId="{743AA782-23D1-4521-8CAD-47662984AA08}"/>
          </ac:spMkLst>
        </pc:spChg>
        <pc:spChg chg="add del">
          <ac:chgData name="Marko Kalaburda (mkalabur)" userId="S::marko.kalaburda@smail.th-koeln.de::5cf235d4-4b5a-4f27-be38-cd1e7370f408" providerId="AD" clId="Web-{E6F3FDF5-4283-4C42-A84A-CA7265C4FAB7}" dt="2022-12-08T20:41:56.921" v="5"/>
          <ac:spMkLst>
            <pc:docMk/>
            <pc:sldMk cId="962752713" sldId="258"/>
            <ac:spMk id="19" creationId="{71877DBC-BB60-40F0-AC93-2ACDBAAE60CE}"/>
          </ac:spMkLst>
        </pc:spChg>
        <pc:spChg chg="add del">
          <ac:chgData name="Marko Kalaburda (mkalabur)" userId="S::marko.kalaburda@smail.th-koeln.de::5cf235d4-4b5a-4f27-be38-cd1e7370f408" providerId="AD" clId="Web-{E6F3FDF5-4283-4C42-A84A-CA7265C4FAB7}" dt="2022-12-08T20:41:58.218" v="7"/>
          <ac:spMkLst>
            <pc:docMk/>
            <pc:sldMk cId="962752713" sldId="258"/>
            <ac:spMk id="21" creationId="{743AA782-23D1-4521-8CAD-47662984AA08}"/>
          </ac:spMkLst>
        </pc:spChg>
        <pc:spChg chg="add del">
          <ac:chgData name="Marko Kalaburda (mkalabur)" userId="S::marko.kalaburda@smail.th-koeln.de::5cf235d4-4b5a-4f27-be38-cd1e7370f408" providerId="AD" clId="Web-{E6F3FDF5-4283-4C42-A84A-CA7265C4FAB7}" dt="2022-12-08T20:41:58.218" v="7"/>
          <ac:spMkLst>
            <pc:docMk/>
            <pc:sldMk cId="962752713" sldId="258"/>
            <ac:spMk id="22" creationId="{650D18FE-0824-4A46-B22C-A86B52E5780A}"/>
          </ac:spMkLst>
        </pc:spChg>
        <pc:spChg chg="add del">
          <ac:chgData name="Marko Kalaburda (mkalabur)" userId="S::marko.kalaburda@smail.th-koeln.de::5cf235d4-4b5a-4f27-be38-cd1e7370f408" providerId="AD" clId="Web-{E6F3FDF5-4283-4C42-A84A-CA7265C4FAB7}" dt="2022-12-08T20:41:58.218" v="7"/>
          <ac:spMkLst>
            <pc:docMk/>
            <pc:sldMk cId="962752713" sldId="258"/>
            <ac:spMk id="23" creationId="{48175646-8D71-AC35-F45F-D8CD03949507}"/>
          </ac:spMkLst>
        </pc:spChg>
        <pc:spChg chg="add del">
          <ac:chgData name="Marko Kalaburda (mkalabur)" userId="S::marko.kalaburda@smail.th-koeln.de::5cf235d4-4b5a-4f27-be38-cd1e7370f408" providerId="AD" clId="Web-{E6F3FDF5-4283-4C42-A84A-CA7265C4FAB7}" dt="2022-12-08T20:42:13.078" v="9"/>
          <ac:spMkLst>
            <pc:docMk/>
            <pc:sldMk cId="962752713" sldId="258"/>
            <ac:spMk id="25" creationId="{A8908DB7-C3A6-4FCB-9820-CEE02B398C4A}"/>
          </ac:spMkLst>
        </pc:spChg>
        <pc:spChg chg="add del">
          <ac:chgData name="Marko Kalaburda (mkalabur)" userId="S::marko.kalaburda@smail.th-koeln.de::5cf235d4-4b5a-4f27-be38-cd1e7370f408" providerId="AD" clId="Web-{E6F3FDF5-4283-4C42-A84A-CA7265C4FAB7}" dt="2022-12-08T20:42:13.078" v="9"/>
          <ac:spMkLst>
            <pc:docMk/>
            <pc:sldMk cId="962752713" sldId="258"/>
            <ac:spMk id="26" creationId="{535742DD-1B16-4E9D-B715-0D74B4574A68}"/>
          </ac:spMkLst>
        </pc:spChg>
        <pc:spChg chg="add del">
          <ac:chgData name="Marko Kalaburda (mkalabur)" userId="S::marko.kalaburda@smail.th-koeln.de::5cf235d4-4b5a-4f27-be38-cd1e7370f408" providerId="AD" clId="Web-{E6F3FDF5-4283-4C42-A84A-CA7265C4FAB7}" dt="2022-12-08T20:42:13.078" v="9"/>
          <ac:spMkLst>
            <pc:docMk/>
            <pc:sldMk cId="962752713" sldId="258"/>
            <ac:spMk id="27" creationId="{8758F5A4-887C-ACA9-6954-4FD7DF726250}"/>
          </ac:spMkLst>
        </pc:spChg>
        <pc:picChg chg="mod">
          <ac:chgData name="Marko Kalaburda (mkalabur)" userId="S::marko.kalaburda@smail.th-koeln.de::5cf235d4-4b5a-4f27-be38-cd1e7370f408" providerId="AD" clId="Web-{E6F3FDF5-4283-4C42-A84A-CA7265C4FAB7}" dt="2022-12-08T20:44:09.866" v="18"/>
          <ac:picMkLst>
            <pc:docMk/>
            <pc:sldMk cId="962752713" sldId="258"/>
            <ac:picMk id="10" creationId="{C2FAF806-B4A9-6E5B-3CDA-90CD042F768A}"/>
          </ac:picMkLst>
        </pc:picChg>
      </pc:sldChg>
      <pc:sldChg chg="modSp">
        <pc:chgData name="Marko Kalaburda (mkalabur)" userId="S::marko.kalaburda@smail.th-koeln.de::5cf235d4-4b5a-4f27-be38-cd1e7370f408" providerId="AD" clId="Web-{E6F3FDF5-4283-4C42-A84A-CA7265C4FAB7}" dt="2022-12-08T20:43:12.770" v="15" actId="20577"/>
        <pc:sldMkLst>
          <pc:docMk/>
          <pc:sldMk cId="411939716" sldId="268"/>
        </pc:sldMkLst>
        <pc:spChg chg="mod">
          <ac:chgData name="Marko Kalaburda (mkalabur)" userId="S::marko.kalaburda@smail.th-koeln.de::5cf235d4-4b5a-4f27-be38-cd1e7370f408" providerId="AD" clId="Web-{E6F3FDF5-4283-4C42-A84A-CA7265C4FAB7}" dt="2022-12-08T20:43:12.770" v="15" actId="20577"/>
          <ac:spMkLst>
            <pc:docMk/>
            <pc:sldMk cId="411939716" sldId="268"/>
            <ac:spMk id="3" creationId="{AEB5EDEB-3911-A9B2-BCD9-8ACDD0FE9182}"/>
          </ac:spMkLst>
        </pc:spChg>
      </pc:sldChg>
      <pc:sldChg chg="ord">
        <pc:chgData name="Marko Kalaburda (mkalabur)" userId="S::marko.kalaburda@smail.th-koeln.de::5cf235d4-4b5a-4f27-be38-cd1e7370f408" providerId="AD" clId="Web-{E6F3FDF5-4283-4C42-A84A-CA7265C4FAB7}" dt="2022-12-08T20:44:10.475" v="19"/>
        <pc:sldMkLst>
          <pc:docMk/>
          <pc:sldMk cId="1083620928" sldId="271"/>
        </pc:sldMkLst>
      </pc:sldChg>
      <pc:sldChg chg="addCm delCm">
        <pc:chgData name="Marko Kalaburda (mkalabur)" userId="S::marko.kalaburda@smail.th-koeln.de::5cf235d4-4b5a-4f27-be38-cd1e7370f408" providerId="AD" clId="Web-{E6F3FDF5-4283-4C42-A84A-CA7265C4FAB7}" dt="2022-12-08T20:53:43.860" v="50"/>
        <pc:sldMkLst>
          <pc:docMk/>
          <pc:sldMk cId="32204591" sldId="279"/>
        </pc:sldMkLst>
      </pc:sldChg>
    </pc:docChg>
  </pc:docChgLst>
  <pc:docChgLst>
    <pc:chgData name="Marko Kalaburda (mkalabur)" userId="S::marko.kalaburda@smail.th-koeln.de::5cf235d4-4b5a-4f27-be38-cd1e7370f408" providerId="AD" clId="Web-{F66208FF-C584-49CD-AA01-EDFB44F37894}"/>
    <pc:docChg chg="addSld delSld modSld">
      <pc:chgData name="Marko Kalaburda (mkalabur)" userId="S::marko.kalaburda@smail.th-koeln.de::5cf235d4-4b5a-4f27-be38-cd1e7370f408" providerId="AD" clId="Web-{F66208FF-C584-49CD-AA01-EDFB44F37894}" dt="2022-12-08T20:39:58.672" v="4140"/>
      <pc:docMkLst>
        <pc:docMk/>
      </pc:docMkLst>
      <pc:sldChg chg="addSp modSp">
        <pc:chgData name="Marko Kalaburda (mkalabur)" userId="S::marko.kalaburda@smail.th-koeln.de::5cf235d4-4b5a-4f27-be38-cd1e7370f408" providerId="AD" clId="Web-{F66208FF-C584-49CD-AA01-EDFB44F37894}" dt="2022-12-08T20:02:22.184" v="3352"/>
        <pc:sldMkLst>
          <pc:docMk/>
          <pc:sldMk cId="1577499883" sldId="256"/>
        </pc:sldMkLst>
        <pc:spChg chg="add mod">
          <ac:chgData name="Marko Kalaburda (mkalabur)" userId="S::marko.kalaburda@smail.th-koeln.de::5cf235d4-4b5a-4f27-be38-cd1e7370f408" providerId="AD" clId="Web-{F66208FF-C584-49CD-AA01-EDFB44F37894}" dt="2022-12-08T20:02:22.184" v="3352"/>
          <ac:spMkLst>
            <pc:docMk/>
            <pc:sldMk cId="1577499883" sldId="256"/>
            <ac:spMk id="4" creationId="{4F8DD25D-69A6-8919-7621-3EBF5725C167}"/>
          </ac:spMkLst>
        </pc:spChg>
      </pc:sldChg>
      <pc:sldChg chg="addSp modSp">
        <pc:chgData name="Marko Kalaburda (mkalabur)" userId="S::marko.kalaburda@smail.th-koeln.de::5cf235d4-4b5a-4f27-be38-cd1e7370f408" providerId="AD" clId="Web-{F66208FF-C584-49CD-AA01-EDFB44F37894}" dt="2022-12-08T20:39:57.688" v="4115" actId="20577"/>
        <pc:sldMkLst>
          <pc:docMk/>
          <pc:sldMk cId="2128200114" sldId="257"/>
        </pc:sldMkLst>
        <pc:spChg chg="mod">
          <ac:chgData name="Marko Kalaburda (mkalabur)" userId="S::marko.kalaburda@smail.th-koeln.de::5cf235d4-4b5a-4f27-be38-cd1e7370f408" providerId="AD" clId="Web-{F66208FF-C584-49CD-AA01-EDFB44F37894}" dt="2022-12-08T20:39:57.688" v="4115" actId="20577"/>
          <ac:spMkLst>
            <pc:docMk/>
            <pc:sldMk cId="2128200114" sldId="257"/>
            <ac:spMk id="3" creationId="{1151AD8E-8517-037C-AE2F-A328C3917DFD}"/>
          </ac:spMkLst>
        </pc:spChg>
        <pc:spChg chg="add mod">
          <ac:chgData name="Marko Kalaburda (mkalabur)" userId="S::marko.kalaburda@smail.th-koeln.de::5cf235d4-4b5a-4f27-be38-cd1e7370f408" providerId="AD" clId="Web-{F66208FF-C584-49CD-AA01-EDFB44F37894}" dt="2022-12-08T20:02:26.685" v="3353"/>
          <ac:spMkLst>
            <pc:docMk/>
            <pc:sldMk cId="2128200114" sldId="257"/>
            <ac:spMk id="4" creationId="{FAC29C4C-1DAD-956E-99F5-F93B2671558D}"/>
          </ac:spMkLst>
        </pc:spChg>
      </pc:sldChg>
      <pc:sldChg chg="addSp modSp">
        <pc:chgData name="Marko Kalaburda (mkalabur)" userId="S::marko.kalaburda@smail.th-koeln.de::5cf235d4-4b5a-4f27-be38-cd1e7370f408" providerId="AD" clId="Web-{F66208FF-C584-49CD-AA01-EDFB44F37894}" dt="2022-12-08T20:02:28.622" v="3354"/>
        <pc:sldMkLst>
          <pc:docMk/>
          <pc:sldMk cId="962752713" sldId="258"/>
        </pc:sldMkLst>
        <pc:spChg chg="add mod">
          <ac:chgData name="Marko Kalaburda (mkalabur)" userId="S::marko.kalaburda@smail.th-koeln.de::5cf235d4-4b5a-4f27-be38-cd1e7370f408" providerId="AD" clId="Web-{F66208FF-C584-49CD-AA01-EDFB44F37894}" dt="2022-12-08T20:02:28.622" v="3354"/>
          <ac:spMkLst>
            <pc:docMk/>
            <pc:sldMk cId="962752713" sldId="258"/>
            <ac:spMk id="5" creationId="{11D355B2-39E8-040B-A168-50C6BEE358CA}"/>
          </ac:spMkLst>
        </pc:spChg>
      </pc:sldChg>
      <pc:sldChg chg="addSp modSp">
        <pc:chgData name="Marko Kalaburda (mkalabur)" userId="S::marko.kalaburda@smail.th-koeln.de::5cf235d4-4b5a-4f27-be38-cd1e7370f408" providerId="AD" clId="Web-{F66208FF-C584-49CD-AA01-EDFB44F37894}" dt="2022-12-08T20:02:47.342" v="3357"/>
        <pc:sldMkLst>
          <pc:docMk/>
          <pc:sldMk cId="1533255894" sldId="259"/>
        </pc:sldMkLst>
        <pc:spChg chg="add mod">
          <ac:chgData name="Marko Kalaburda (mkalabur)" userId="S::marko.kalaburda@smail.th-koeln.de::5cf235d4-4b5a-4f27-be38-cd1e7370f408" providerId="AD" clId="Web-{F66208FF-C584-49CD-AA01-EDFB44F37894}" dt="2022-12-08T20:02:47.342" v="3357"/>
          <ac:spMkLst>
            <pc:docMk/>
            <pc:sldMk cId="1533255894" sldId="259"/>
            <ac:spMk id="4" creationId="{0C8E11A1-D2EE-534F-48C3-D13B04B9911B}"/>
          </ac:spMkLst>
        </pc:spChg>
      </pc:sldChg>
      <pc:sldChg chg="addSp modSp modNotes">
        <pc:chgData name="Marko Kalaburda (mkalabur)" userId="S::marko.kalaburda@smail.th-koeln.de::5cf235d4-4b5a-4f27-be38-cd1e7370f408" providerId="AD" clId="Web-{F66208FF-C584-49CD-AA01-EDFB44F37894}" dt="2022-12-08T20:02:30.888" v="3355"/>
        <pc:sldMkLst>
          <pc:docMk/>
          <pc:sldMk cId="2729087842" sldId="260"/>
        </pc:sldMkLst>
        <pc:spChg chg="add mod">
          <ac:chgData name="Marko Kalaburda (mkalabur)" userId="S::marko.kalaburda@smail.th-koeln.de::5cf235d4-4b5a-4f27-be38-cd1e7370f408" providerId="AD" clId="Web-{F66208FF-C584-49CD-AA01-EDFB44F37894}" dt="2022-12-08T20:02:30.888" v="3355"/>
          <ac:spMkLst>
            <pc:docMk/>
            <pc:sldMk cId="2729087842" sldId="260"/>
            <ac:spMk id="4" creationId="{68752977-CB69-AB7C-53B9-D7E389D46770}"/>
          </ac:spMkLst>
        </pc:spChg>
      </pc:sldChg>
      <pc:sldChg chg="addSp modSp">
        <pc:chgData name="Marko Kalaburda (mkalabur)" userId="S::marko.kalaburda@smail.th-koeln.de::5cf235d4-4b5a-4f27-be38-cd1e7370f408" providerId="AD" clId="Web-{F66208FF-C584-49CD-AA01-EDFB44F37894}" dt="2022-12-08T20:02:47.467" v="3373"/>
        <pc:sldMkLst>
          <pc:docMk/>
          <pc:sldMk cId="2247716463" sldId="261"/>
        </pc:sldMkLst>
        <pc:spChg chg="add mod">
          <ac:chgData name="Marko Kalaburda (mkalabur)" userId="S::marko.kalaburda@smail.th-koeln.de::5cf235d4-4b5a-4f27-be38-cd1e7370f408" providerId="AD" clId="Web-{F66208FF-C584-49CD-AA01-EDFB44F37894}" dt="2022-12-08T20:02:47.467" v="3373"/>
          <ac:spMkLst>
            <pc:docMk/>
            <pc:sldMk cId="2247716463" sldId="261"/>
            <ac:spMk id="5" creationId="{4A5B1A11-6E61-7362-DFA8-81BC8C544250}"/>
          </ac:spMkLst>
        </pc:spChg>
      </pc:sldChg>
      <pc:sldChg chg="addSp modSp">
        <pc:chgData name="Marko Kalaburda (mkalabur)" userId="S::marko.kalaburda@smail.th-koeln.de::5cf235d4-4b5a-4f27-be38-cd1e7370f408" providerId="AD" clId="Web-{F66208FF-C584-49CD-AA01-EDFB44F37894}" dt="2022-12-08T20:02:47.388" v="3363"/>
        <pc:sldMkLst>
          <pc:docMk/>
          <pc:sldMk cId="910348151" sldId="263"/>
        </pc:sldMkLst>
        <pc:spChg chg="add mod">
          <ac:chgData name="Marko Kalaburda (mkalabur)" userId="S::marko.kalaburda@smail.th-koeln.de::5cf235d4-4b5a-4f27-be38-cd1e7370f408" providerId="AD" clId="Web-{F66208FF-C584-49CD-AA01-EDFB44F37894}" dt="2022-12-08T20:02:47.388" v="3363"/>
          <ac:spMkLst>
            <pc:docMk/>
            <pc:sldMk cId="910348151" sldId="263"/>
            <ac:spMk id="5" creationId="{89386C6C-6394-B149-47B7-F7AEB0E56C7A}"/>
          </ac:spMkLst>
        </pc:spChg>
      </pc:sldChg>
      <pc:sldChg chg="addSp modSp">
        <pc:chgData name="Marko Kalaburda (mkalabur)" userId="S::marko.kalaburda@smail.th-koeln.de::5cf235d4-4b5a-4f27-be38-cd1e7370f408" providerId="AD" clId="Web-{F66208FF-C584-49CD-AA01-EDFB44F37894}" dt="2022-12-08T20:02:47.388" v="3364"/>
        <pc:sldMkLst>
          <pc:docMk/>
          <pc:sldMk cId="1132719995" sldId="264"/>
        </pc:sldMkLst>
        <pc:spChg chg="mod">
          <ac:chgData name="Marko Kalaburda (mkalabur)" userId="S::marko.kalaburda@smail.th-koeln.de::5cf235d4-4b5a-4f27-be38-cd1e7370f408" providerId="AD" clId="Web-{F66208FF-C584-49CD-AA01-EDFB44F37894}" dt="2022-12-08T18:24:30.425" v="5" actId="20577"/>
          <ac:spMkLst>
            <pc:docMk/>
            <pc:sldMk cId="1132719995" sldId="264"/>
            <ac:spMk id="3" creationId="{639B5F1D-005A-4F69-E72F-034DF96501B8}"/>
          </ac:spMkLst>
        </pc:spChg>
        <pc:spChg chg="add mod">
          <ac:chgData name="Marko Kalaburda (mkalabur)" userId="S::marko.kalaburda@smail.th-koeln.de::5cf235d4-4b5a-4f27-be38-cd1e7370f408" providerId="AD" clId="Web-{F66208FF-C584-49CD-AA01-EDFB44F37894}" dt="2022-12-08T20:02:47.388" v="3364"/>
          <ac:spMkLst>
            <pc:docMk/>
            <pc:sldMk cId="1132719995" sldId="264"/>
            <ac:spMk id="7" creationId="{5F222B47-AE2C-4AE7-4E31-E6ED0E64354A}"/>
          </ac:spMkLst>
        </pc:spChg>
      </pc:sldChg>
      <pc:sldChg chg="addSp modSp">
        <pc:chgData name="Marko Kalaburda (mkalabur)" userId="S::marko.kalaburda@smail.th-koeln.de::5cf235d4-4b5a-4f27-be38-cd1e7370f408" providerId="AD" clId="Web-{F66208FF-C584-49CD-AA01-EDFB44F37894}" dt="2022-12-08T20:02:47.357" v="3358"/>
        <pc:sldMkLst>
          <pc:docMk/>
          <pc:sldMk cId="2394093554" sldId="265"/>
        </pc:sldMkLst>
        <pc:spChg chg="add mod">
          <ac:chgData name="Marko Kalaburda (mkalabur)" userId="S::marko.kalaburda@smail.th-koeln.de::5cf235d4-4b5a-4f27-be38-cd1e7370f408" providerId="AD" clId="Web-{F66208FF-C584-49CD-AA01-EDFB44F37894}" dt="2022-12-08T20:02:47.357" v="3358"/>
          <ac:spMkLst>
            <pc:docMk/>
            <pc:sldMk cId="2394093554" sldId="265"/>
            <ac:spMk id="4" creationId="{D0A097EE-1B09-F0AF-F7A1-6A949F973DF7}"/>
          </ac:spMkLst>
        </pc:spChg>
      </pc:sldChg>
      <pc:sldChg chg="addSp modSp">
        <pc:chgData name="Marko Kalaburda (mkalabur)" userId="S::marko.kalaburda@smail.th-koeln.de::5cf235d4-4b5a-4f27-be38-cd1e7370f408" providerId="AD" clId="Web-{F66208FF-C584-49CD-AA01-EDFB44F37894}" dt="2022-12-08T20:02:47.451" v="3370"/>
        <pc:sldMkLst>
          <pc:docMk/>
          <pc:sldMk cId="1833035015" sldId="266"/>
        </pc:sldMkLst>
        <pc:spChg chg="add mod">
          <ac:chgData name="Marko Kalaburda (mkalabur)" userId="S::marko.kalaburda@smail.th-koeln.de::5cf235d4-4b5a-4f27-be38-cd1e7370f408" providerId="AD" clId="Web-{F66208FF-C584-49CD-AA01-EDFB44F37894}" dt="2022-12-08T20:02:47.451" v="3370"/>
          <ac:spMkLst>
            <pc:docMk/>
            <pc:sldMk cId="1833035015" sldId="266"/>
            <ac:spMk id="4" creationId="{B9D9A581-F6A4-1537-100F-C6E5D38B350F}"/>
          </ac:spMkLst>
        </pc:spChg>
      </pc:sldChg>
      <pc:sldChg chg="modSp new del">
        <pc:chgData name="Marko Kalaburda (mkalabur)" userId="S::marko.kalaburda@smail.th-koeln.de::5cf235d4-4b5a-4f27-be38-cd1e7370f408" providerId="AD" clId="Web-{F66208FF-C584-49CD-AA01-EDFB44F37894}" dt="2022-12-08T18:26:39.368" v="12"/>
        <pc:sldMkLst>
          <pc:docMk/>
          <pc:sldMk cId="1393851651" sldId="267"/>
        </pc:sldMkLst>
        <pc:spChg chg="mod">
          <ac:chgData name="Marko Kalaburda (mkalabur)" userId="S::marko.kalaburda@smail.th-koeln.de::5cf235d4-4b5a-4f27-be38-cd1e7370f408" providerId="AD" clId="Web-{F66208FF-C584-49CD-AA01-EDFB44F37894}" dt="2022-12-08T18:24:48.598" v="7" actId="20577"/>
          <ac:spMkLst>
            <pc:docMk/>
            <pc:sldMk cId="1393851651" sldId="267"/>
            <ac:spMk id="2" creationId="{2E299CBF-C48F-DD1A-1415-8D313BF3C211}"/>
          </ac:spMkLst>
        </pc:spChg>
        <pc:spChg chg="mod">
          <ac:chgData name="Marko Kalaburda (mkalabur)" userId="S::marko.kalaburda@smail.th-koeln.de::5cf235d4-4b5a-4f27-be38-cd1e7370f408" providerId="AD" clId="Web-{F66208FF-C584-49CD-AA01-EDFB44F37894}" dt="2022-12-08T18:25:14.802" v="11" actId="20577"/>
          <ac:spMkLst>
            <pc:docMk/>
            <pc:sldMk cId="1393851651" sldId="267"/>
            <ac:spMk id="3" creationId="{309568B8-E469-1662-23EE-B17370DB1AFD}"/>
          </ac:spMkLst>
        </pc:spChg>
      </pc:sldChg>
      <pc:sldChg chg="addSp modSp">
        <pc:chgData name="Marko Kalaburda (mkalabur)" userId="S::marko.kalaburda@smail.th-koeln.de::5cf235d4-4b5a-4f27-be38-cd1e7370f408" providerId="AD" clId="Web-{F66208FF-C584-49CD-AA01-EDFB44F37894}" dt="2022-12-08T20:02:47.435" v="3369"/>
        <pc:sldMkLst>
          <pc:docMk/>
          <pc:sldMk cId="411939716" sldId="268"/>
        </pc:sldMkLst>
        <pc:spChg chg="add mod">
          <ac:chgData name="Marko Kalaburda (mkalabur)" userId="S::marko.kalaburda@smail.th-koeln.de::5cf235d4-4b5a-4f27-be38-cd1e7370f408" providerId="AD" clId="Web-{F66208FF-C584-49CD-AA01-EDFB44F37894}" dt="2022-12-08T20:02:47.435" v="3369"/>
          <ac:spMkLst>
            <pc:docMk/>
            <pc:sldMk cId="411939716" sldId="268"/>
            <ac:spMk id="4" creationId="{A90988CA-3A02-8845-C398-FD0237B24C8A}"/>
          </ac:spMkLst>
        </pc:spChg>
      </pc:sldChg>
      <pc:sldChg chg="addSp modSp">
        <pc:chgData name="Marko Kalaburda (mkalabur)" userId="S::marko.kalaburda@smail.th-koeln.de::5cf235d4-4b5a-4f27-be38-cd1e7370f408" providerId="AD" clId="Web-{F66208FF-C584-49CD-AA01-EDFB44F37894}" dt="2022-12-08T20:02:32.825" v="3356"/>
        <pc:sldMkLst>
          <pc:docMk/>
          <pc:sldMk cId="89128667" sldId="269"/>
        </pc:sldMkLst>
        <pc:spChg chg="add mod">
          <ac:chgData name="Marko Kalaburda (mkalabur)" userId="S::marko.kalaburda@smail.th-koeln.de::5cf235d4-4b5a-4f27-be38-cd1e7370f408" providerId="AD" clId="Web-{F66208FF-C584-49CD-AA01-EDFB44F37894}" dt="2022-12-08T20:02:32.825" v="3356"/>
          <ac:spMkLst>
            <pc:docMk/>
            <pc:sldMk cId="89128667" sldId="269"/>
            <ac:spMk id="5" creationId="{0A36AE76-507F-7A12-EC2D-50C9E6DC859A}"/>
          </ac:spMkLst>
        </pc:spChg>
      </pc:sldChg>
      <pc:sldChg chg="addSp delSp modSp add replId modNotes">
        <pc:chgData name="Marko Kalaburda (mkalabur)" userId="S::marko.kalaburda@smail.th-koeln.de::5cf235d4-4b5a-4f27-be38-cd1e7370f408" providerId="AD" clId="Web-{F66208FF-C584-49CD-AA01-EDFB44F37894}" dt="2022-12-08T20:29:55.291" v="3997" actId="14100"/>
        <pc:sldMkLst>
          <pc:docMk/>
          <pc:sldMk cId="278679818" sldId="270"/>
        </pc:sldMkLst>
        <pc:spChg chg="mod">
          <ac:chgData name="Marko Kalaburda (mkalabur)" userId="S::marko.kalaburda@smail.th-koeln.de::5cf235d4-4b5a-4f27-be38-cd1e7370f408" providerId="AD" clId="Web-{F66208FF-C584-49CD-AA01-EDFB44F37894}" dt="2022-12-08T18:26:56.806" v="16" actId="20577"/>
          <ac:spMkLst>
            <pc:docMk/>
            <pc:sldMk cId="278679818" sldId="270"/>
            <ac:spMk id="3" creationId="{639B5F1D-005A-4F69-E72F-034DF96501B8}"/>
          </ac:spMkLst>
        </pc:spChg>
        <pc:spChg chg="add del mod">
          <ac:chgData name="Marko Kalaburda (mkalabur)" userId="S::marko.kalaburda@smail.th-koeln.de::5cf235d4-4b5a-4f27-be38-cd1e7370f408" providerId="AD" clId="Web-{F66208FF-C584-49CD-AA01-EDFB44F37894}" dt="2022-12-08T18:30:03.844" v="147"/>
          <ac:spMkLst>
            <pc:docMk/>
            <pc:sldMk cId="278679818" sldId="270"/>
            <ac:spMk id="4" creationId="{6F08C330-CDB7-80B1-5EC9-98C16765508E}"/>
          </ac:spMkLst>
        </pc:spChg>
        <pc:spChg chg="add mod">
          <ac:chgData name="Marko Kalaburda (mkalabur)" userId="S::marko.kalaburda@smail.th-koeln.de::5cf235d4-4b5a-4f27-be38-cd1e7370f408" providerId="AD" clId="Web-{F66208FF-C584-49CD-AA01-EDFB44F37894}" dt="2022-12-08T20:02:47.357" v="3359"/>
          <ac:spMkLst>
            <pc:docMk/>
            <pc:sldMk cId="278679818" sldId="270"/>
            <ac:spMk id="7" creationId="{13B73AC6-0E53-9623-1EBA-24D82DC9AA8A}"/>
          </ac:spMkLst>
        </pc:spChg>
        <pc:picChg chg="del">
          <ac:chgData name="Marko Kalaburda (mkalabur)" userId="S::marko.kalaburda@smail.th-koeln.de::5cf235d4-4b5a-4f27-be38-cd1e7370f408" providerId="AD" clId="Web-{F66208FF-C584-49CD-AA01-EDFB44F37894}" dt="2022-12-08T18:27:01.446" v="17"/>
          <ac:picMkLst>
            <pc:docMk/>
            <pc:sldMk cId="278679818" sldId="270"/>
            <ac:picMk id="5" creationId="{B9D41546-3084-FDEA-4FEC-62493FB8F45F}"/>
          </ac:picMkLst>
        </pc:picChg>
        <pc:picChg chg="add mod">
          <ac:chgData name="Marko Kalaburda (mkalabur)" userId="S::marko.kalaburda@smail.th-koeln.de::5cf235d4-4b5a-4f27-be38-cd1e7370f408" providerId="AD" clId="Web-{F66208FF-C584-49CD-AA01-EDFB44F37894}" dt="2022-12-08T20:29:55.291" v="3997" actId="14100"/>
          <ac:picMkLst>
            <pc:docMk/>
            <pc:sldMk cId="278679818" sldId="270"/>
            <ac:picMk id="6" creationId="{BA0525EB-EC36-FA04-E929-B07AB6AFC9DE}"/>
          </ac:picMkLst>
        </pc:picChg>
      </pc:sldChg>
      <pc:sldChg chg="addSp modSp">
        <pc:chgData name="Marko Kalaburda (mkalabur)" userId="S::marko.kalaburda@smail.th-koeln.de::5cf235d4-4b5a-4f27-be38-cd1e7370f408" providerId="AD" clId="Web-{F66208FF-C584-49CD-AA01-EDFB44F37894}" dt="2022-12-08T20:02:47.420" v="3367"/>
        <pc:sldMkLst>
          <pc:docMk/>
          <pc:sldMk cId="1083620928" sldId="271"/>
        </pc:sldMkLst>
        <pc:spChg chg="add mod">
          <ac:chgData name="Marko Kalaburda (mkalabur)" userId="S::marko.kalaburda@smail.th-koeln.de::5cf235d4-4b5a-4f27-be38-cd1e7370f408" providerId="AD" clId="Web-{F66208FF-C584-49CD-AA01-EDFB44F37894}" dt="2022-12-08T20:02:47.420" v="3367"/>
          <ac:spMkLst>
            <pc:docMk/>
            <pc:sldMk cId="1083620928" sldId="271"/>
            <ac:spMk id="4" creationId="{E0E6864F-96DE-E623-B676-965224C03CD0}"/>
          </ac:spMkLst>
        </pc:spChg>
      </pc:sldChg>
      <pc:sldChg chg="addSp delSp modSp add replId modNotes">
        <pc:chgData name="Marko Kalaburda (mkalabur)" userId="S::marko.kalaburda@smail.th-koeln.de::5cf235d4-4b5a-4f27-be38-cd1e7370f408" providerId="AD" clId="Web-{F66208FF-C584-49CD-AA01-EDFB44F37894}" dt="2022-12-08T20:29:38.868" v="3995" actId="1076"/>
        <pc:sldMkLst>
          <pc:docMk/>
          <pc:sldMk cId="1670803989" sldId="272"/>
        </pc:sldMkLst>
        <pc:spChg chg="mod">
          <ac:chgData name="Marko Kalaburda (mkalabur)" userId="S::marko.kalaburda@smail.th-koeln.de::5cf235d4-4b5a-4f27-be38-cd1e7370f408" providerId="AD" clId="Web-{F66208FF-C584-49CD-AA01-EDFB44F37894}" dt="2022-12-08T20:23:35.449" v="3816" actId="20577"/>
          <ac:spMkLst>
            <pc:docMk/>
            <pc:sldMk cId="1670803989" sldId="272"/>
            <ac:spMk id="3" creationId="{639B5F1D-005A-4F69-E72F-034DF96501B8}"/>
          </ac:spMkLst>
        </pc:spChg>
        <pc:spChg chg="add mod">
          <ac:chgData name="Marko Kalaburda (mkalabur)" userId="S::marko.kalaburda@smail.th-koeln.de::5cf235d4-4b5a-4f27-be38-cd1e7370f408" providerId="AD" clId="Web-{F66208FF-C584-49CD-AA01-EDFB44F37894}" dt="2022-12-08T20:23:40.918" v="3817" actId="20577"/>
          <ac:spMkLst>
            <pc:docMk/>
            <pc:sldMk cId="1670803989" sldId="272"/>
            <ac:spMk id="4" creationId="{7A3508AB-D453-F926-0362-9C8E77C4893D}"/>
          </ac:spMkLst>
        </pc:spChg>
        <pc:spChg chg="add mod">
          <ac:chgData name="Marko Kalaburda (mkalabur)" userId="S::marko.kalaburda@smail.th-koeln.de::5cf235d4-4b5a-4f27-be38-cd1e7370f408" providerId="AD" clId="Web-{F66208FF-C584-49CD-AA01-EDFB44F37894}" dt="2022-12-08T20:02:47.373" v="3360"/>
          <ac:spMkLst>
            <pc:docMk/>
            <pc:sldMk cId="1670803989" sldId="272"/>
            <ac:spMk id="6" creationId="{5EF5249D-17F1-FCBB-9AB7-3FBFADB0C600}"/>
          </ac:spMkLst>
        </pc:spChg>
        <pc:picChg chg="del">
          <ac:chgData name="Marko Kalaburda (mkalabur)" userId="S::marko.kalaburda@smail.th-koeln.de::5cf235d4-4b5a-4f27-be38-cd1e7370f408" providerId="AD" clId="Web-{F66208FF-C584-49CD-AA01-EDFB44F37894}" dt="2022-12-08T18:27:07.634" v="19"/>
          <ac:picMkLst>
            <pc:docMk/>
            <pc:sldMk cId="1670803989" sldId="272"/>
            <ac:picMk id="5" creationId="{B9D41546-3084-FDEA-4FEC-62493FB8F45F}"/>
          </ac:picMkLst>
        </pc:picChg>
        <pc:picChg chg="add mod">
          <ac:chgData name="Marko Kalaburda (mkalabur)" userId="S::marko.kalaburda@smail.th-koeln.de::5cf235d4-4b5a-4f27-be38-cd1e7370f408" providerId="AD" clId="Web-{F66208FF-C584-49CD-AA01-EDFB44F37894}" dt="2022-12-08T20:29:38.868" v="3995" actId="1076"/>
          <ac:picMkLst>
            <pc:docMk/>
            <pc:sldMk cId="1670803989" sldId="272"/>
            <ac:picMk id="7" creationId="{7A85D44A-68C1-E003-063D-E0BB3DDABF98}"/>
          </ac:picMkLst>
        </pc:picChg>
      </pc:sldChg>
      <pc:sldChg chg="addSp modSp">
        <pc:chgData name="Marko Kalaburda (mkalabur)" userId="S::marko.kalaburda@smail.th-koeln.de::5cf235d4-4b5a-4f27-be38-cd1e7370f408" providerId="AD" clId="Web-{F66208FF-C584-49CD-AA01-EDFB44F37894}" dt="2022-12-08T20:02:47.451" v="3371"/>
        <pc:sldMkLst>
          <pc:docMk/>
          <pc:sldMk cId="2446233372" sldId="273"/>
        </pc:sldMkLst>
        <pc:spChg chg="add mod">
          <ac:chgData name="Marko Kalaburda (mkalabur)" userId="S::marko.kalaburda@smail.th-koeln.de::5cf235d4-4b5a-4f27-be38-cd1e7370f408" providerId="AD" clId="Web-{F66208FF-C584-49CD-AA01-EDFB44F37894}" dt="2022-12-08T20:02:47.451" v="3371"/>
          <ac:spMkLst>
            <pc:docMk/>
            <pc:sldMk cId="2446233372" sldId="273"/>
            <ac:spMk id="3" creationId="{89F76EF0-2222-9404-2233-9CC88DDCD22A}"/>
          </ac:spMkLst>
        </pc:spChg>
      </pc:sldChg>
      <pc:sldChg chg="addSp modSp modNotes">
        <pc:chgData name="Marko Kalaburda (mkalabur)" userId="S::marko.kalaburda@smail.th-koeln.de::5cf235d4-4b5a-4f27-be38-cd1e7370f408" providerId="AD" clId="Web-{F66208FF-C584-49CD-AA01-EDFB44F37894}" dt="2022-12-08T20:02:47.373" v="3361"/>
        <pc:sldMkLst>
          <pc:docMk/>
          <pc:sldMk cId="1060753486" sldId="274"/>
        </pc:sldMkLst>
        <pc:spChg chg="add mod">
          <ac:chgData name="Marko Kalaburda (mkalabur)" userId="S::marko.kalaburda@smail.th-koeln.de::5cf235d4-4b5a-4f27-be38-cd1e7370f408" providerId="AD" clId="Web-{F66208FF-C584-49CD-AA01-EDFB44F37894}" dt="2022-12-08T20:02:47.373" v="3361"/>
          <ac:spMkLst>
            <pc:docMk/>
            <pc:sldMk cId="1060753486" sldId="274"/>
            <ac:spMk id="3" creationId="{792E6142-4BD3-824A-0605-1999CB105F63}"/>
          </ac:spMkLst>
        </pc:spChg>
      </pc:sldChg>
      <pc:sldChg chg="addSp modSp modNotes">
        <pc:chgData name="Marko Kalaburda (mkalabur)" userId="S::marko.kalaburda@smail.th-koeln.de::5cf235d4-4b5a-4f27-be38-cd1e7370f408" providerId="AD" clId="Web-{F66208FF-C584-49CD-AA01-EDFB44F37894}" dt="2022-12-08T20:02:47.373" v="3362"/>
        <pc:sldMkLst>
          <pc:docMk/>
          <pc:sldMk cId="1127060588" sldId="275"/>
        </pc:sldMkLst>
        <pc:spChg chg="add mod">
          <ac:chgData name="Marko Kalaburda (mkalabur)" userId="S::marko.kalaburda@smail.th-koeln.de::5cf235d4-4b5a-4f27-be38-cd1e7370f408" providerId="AD" clId="Web-{F66208FF-C584-49CD-AA01-EDFB44F37894}" dt="2022-12-08T20:02:47.373" v="3362"/>
          <ac:spMkLst>
            <pc:docMk/>
            <pc:sldMk cId="1127060588" sldId="275"/>
            <ac:spMk id="3" creationId="{F3167047-1525-4830-2916-64BDA3AE3E55}"/>
          </ac:spMkLst>
        </pc:spChg>
      </pc:sldChg>
      <pc:sldChg chg="addSp modSp modNotes">
        <pc:chgData name="Marko Kalaburda (mkalabur)" userId="S::marko.kalaburda@smail.th-koeln.de::5cf235d4-4b5a-4f27-be38-cd1e7370f408" providerId="AD" clId="Web-{F66208FF-C584-49CD-AA01-EDFB44F37894}" dt="2022-12-08T20:02:47.404" v="3366"/>
        <pc:sldMkLst>
          <pc:docMk/>
          <pc:sldMk cId="980369559" sldId="276"/>
        </pc:sldMkLst>
        <pc:spChg chg="add mod">
          <ac:chgData name="Marko Kalaburda (mkalabur)" userId="S::marko.kalaburda@smail.th-koeln.de::5cf235d4-4b5a-4f27-be38-cd1e7370f408" providerId="AD" clId="Web-{F66208FF-C584-49CD-AA01-EDFB44F37894}" dt="2022-12-08T20:02:47.404" v="3366"/>
          <ac:spMkLst>
            <pc:docMk/>
            <pc:sldMk cId="980369559" sldId="276"/>
            <ac:spMk id="3" creationId="{D24E7301-AC08-3452-92A6-5126513303D1}"/>
          </ac:spMkLst>
        </pc:spChg>
      </pc:sldChg>
      <pc:sldChg chg="addSp modSp modNotes">
        <pc:chgData name="Marko Kalaburda (mkalabur)" userId="S::marko.kalaburda@smail.th-koeln.de::5cf235d4-4b5a-4f27-be38-cd1e7370f408" providerId="AD" clId="Web-{F66208FF-C584-49CD-AA01-EDFB44F37894}" dt="2022-12-08T20:05:22.769" v="3487"/>
        <pc:sldMkLst>
          <pc:docMk/>
          <pc:sldMk cId="1209457105" sldId="277"/>
        </pc:sldMkLst>
        <pc:spChg chg="add mod">
          <ac:chgData name="Marko Kalaburda (mkalabur)" userId="S::marko.kalaburda@smail.th-koeln.de::5cf235d4-4b5a-4f27-be38-cd1e7370f408" providerId="AD" clId="Web-{F66208FF-C584-49CD-AA01-EDFB44F37894}" dt="2022-12-08T20:02:47.404" v="3365"/>
          <ac:spMkLst>
            <pc:docMk/>
            <pc:sldMk cId="1209457105" sldId="277"/>
            <ac:spMk id="3" creationId="{74CAFB60-6353-AFB5-9657-A2A3AF9409A5}"/>
          </ac:spMkLst>
        </pc:spChg>
      </pc:sldChg>
      <pc:sldChg chg="addSp modSp modNotes">
        <pc:chgData name="Marko Kalaburda (mkalabur)" userId="S::marko.kalaburda@smail.th-koeln.de::5cf235d4-4b5a-4f27-be38-cd1e7370f408" providerId="AD" clId="Web-{F66208FF-C584-49CD-AA01-EDFB44F37894}" dt="2022-12-08T20:02:47.467" v="3372"/>
        <pc:sldMkLst>
          <pc:docMk/>
          <pc:sldMk cId="3757775895" sldId="278"/>
        </pc:sldMkLst>
        <pc:spChg chg="add mod">
          <ac:chgData name="Marko Kalaburda (mkalabur)" userId="S::marko.kalaburda@smail.th-koeln.de::5cf235d4-4b5a-4f27-be38-cd1e7370f408" providerId="AD" clId="Web-{F66208FF-C584-49CD-AA01-EDFB44F37894}" dt="2022-12-08T20:02:47.467" v="3372"/>
          <ac:spMkLst>
            <pc:docMk/>
            <pc:sldMk cId="3757775895" sldId="278"/>
            <ac:spMk id="3" creationId="{C0EF7D0D-9C42-9ABD-FC32-10B3D4196895}"/>
          </ac:spMkLst>
        </pc:spChg>
      </pc:sldChg>
      <pc:sldChg chg="addSp modSp">
        <pc:chgData name="Marko Kalaburda (mkalabur)" userId="S::marko.kalaburda@smail.th-koeln.de::5cf235d4-4b5a-4f27-be38-cd1e7370f408" providerId="AD" clId="Web-{F66208FF-C584-49CD-AA01-EDFB44F37894}" dt="2022-12-08T20:02:47.435" v="3368"/>
        <pc:sldMkLst>
          <pc:docMk/>
          <pc:sldMk cId="32204591" sldId="279"/>
        </pc:sldMkLst>
        <pc:spChg chg="add mod">
          <ac:chgData name="Marko Kalaburda (mkalabur)" userId="S::marko.kalaburda@smail.th-koeln.de::5cf235d4-4b5a-4f27-be38-cd1e7370f408" providerId="AD" clId="Web-{F66208FF-C584-49CD-AA01-EDFB44F37894}" dt="2022-12-08T20:02:47.435" v="3368"/>
          <ac:spMkLst>
            <pc:docMk/>
            <pc:sldMk cId="32204591" sldId="279"/>
            <ac:spMk id="4" creationId="{6B8174C5-3F31-2020-6E4C-872CA7F234E7}"/>
          </ac:spMkLst>
        </pc:spChg>
      </pc:sldChg>
      <pc:sldChg chg="del">
        <pc:chgData name="Marko Kalaburda (mkalabur)" userId="S::marko.kalaburda@smail.th-koeln.de::5cf235d4-4b5a-4f27-be38-cd1e7370f408" providerId="AD" clId="Web-{F66208FF-C584-49CD-AA01-EDFB44F37894}" dt="2022-12-08T20:23:08.682" v="3809"/>
        <pc:sldMkLst>
          <pc:docMk/>
          <pc:sldMk cId="3186124055" sldId="280"/>
        </pc:sldMkLst>
      </pc:sldChg>
      <pc:sldChg chg="addSp modSp add replId modNotes">
        <pc:chgData name="Marko Kalaburda (mkalabur)" userId="S::marko.kalaburda@smail.th-koeln.de::5cf235d4-4b5a-4f27-be38-cd1e7370f408" providerId="AD" clId="Web-{F66208FF-C584-49CD-AA01-EDFB44F37894}" dt="2022-12-08T20:39:58.672" v="4140"/>
        <pc:sldMkLst>
          <pc:docMk/>
          <pc:sldMk cId="3843185119" sldId="280"/>
        </pc:sldMkLst>
        <pc:spChg chg="mod">
          <ac:chgData name="Marko Kalaburda (mkalabur)" userId="S::marko.kalaburda@smail.th-koeln.de::5cf235d4-4b5a-4f27-be38-cd1e7370f408" providerId="AD" clId="Web-{F66208FF-C584-49CD-AA01-EDFB44F37894}" dt="2022-12-08T20:35:07.349" v="4080" actId="20577"/>
          <ac:spMkLst>
            <pc:docMk/>
            <pc:sldMk cId="3843185119" sldId="280"/>
            <ac:spMk id="3" creationId="{639B5F1D-005A-4F69-E72F-034DF96501B8}"/>
          </ac:spMkLst>
        </pc:spChg>
        <pc:spChg chg="mod">
          <ac:chgData name="Marko Kalaburda (mkalabur)" userId="S::marko.kalaburda@smail.th-koeln.de::5cf235d4-4b5a-4f27-be38-cd1e7370f408" providerId="AD" clId="Web-{F66208FF-C584-49CD-AA01-EDFB44F37894}" dt="2022-12-08T20:24:15.716" v="3819" actId="20577"/>
          <ac:spMkLst>
            <pc:docMk/>
            <pc:sldMk cId="3843185119" sldId="280"/>
            <ac:spMk id="4" creationId="{7A3508AB-D453-F926-0362-9C8E77C4893D}"/>
          </ac:spMkLst>
        </pc:spChg>
        <pc:picChg chg="add mod">
          <ac:chgData name="Marko Kalaburda (mkalabur)" userId="S::marko.kalaburda@smail.th-koeln.de::5cf235d4-4b5a-4f27-be38-cd1e7370f408" providerId="AD" clId="Web-{F66208FF-C584-49CD-AA01-EDFB44F37894}" dt="2022-12-08T20:24:49.796" v="3826" actId="1076"/>
          <ac:picMkLst>
            <pc:docMk/>
            <pc:sldMk cId="3843185119" sldId="280"/>
            <ac:picMk id="5" creationId="{A11DB948-5CB3-DA24-3C89-A7112B364466}"/>
          </ac:picMkLst>
        </pc:picChg>
      </pc:sldChg>
    </pc:docChg>
  </pc:docChgLst>
  <pc:docChgLst>
    <pc:chgData name="Christian Pankiv (cpankiv)" userId="0214577f-dab3-4859-bf6a-ba3f7849219f" providerId="ADAL" clId="{9F84963C-2472-48CA-BD73-C4C6EC4763F5}"/>
    <pc:docChg chg="undo custSel addSld delSld modSld sldOrd">
      <pc:chgData name="Christian Pankiv (cpankiv)" userId="0214577f-dab3-4859-bf6a-ba3f7849219f" providerId="ADAL" clId="{9F84963C-2472-48CA-BD73-C4C6EC4763F5}" dt="2022-12-08T20:59:07.191" v="6281" actId="20577"/>
      <pc:docMkLst>
        <pc:docMk/>
      </pc:docMkLst>
      <pc:sldChg chg="modSp mod">
        <pc:chgData name="Christian Pankiv (cpankiv)" userId="0214577f-dab3-4859-bf6a-ba3f7849219f" providerId="ADAL" clId="{9F84963C-2472-48CA-BD73-C4C6EC4763F5}" dt="2022-12-08T20:50:22.613" v="6029" actId="122"/>
        <pc:sldMkLst>
          <pc:docMk/>
          <pc:sldMk cId="1577499883" sldId="256"/>
        </pc:sldMkLst>
        <pc:spChg chg="mod">
          <ac:chgData name="Christian Pankiv (cpankiv)" userId="0214577f-dab3-4859-bf6a-ba3f7849219f" providerId="ADAL" clId="{9F84963C-2472-48CA-BD73-C4C6EC4763F5}" dt="2022-12-08T20:50:22.613" v="6029" actId="122"/>
          <ac:spMkLst>
            <pc:docMk/>
            <pc:sldMk cId="1577499883" sldId="256"/>
            <ac:spMk id="3" creationId="{00000000-0000-0000-0000-000000000000}"/>
          </ac:spMkLst>
        </pc:spChg>
      </pc:sldChg>
      <pc:sldChg chg="modSp mod">
        <pc:chgData name="Christian Pankiv (cpankiv)" userId="0214577f-dab3-4859-bf6a-ba3f7849219f" providerId="ADAL" clId="{9F84963C-2472-48CA-BD73-C4C6EC4763F5}" dt="2022-12-08T20:49:52.955" v="6027" actId="20577"/>
        <pc:sldMkLst>
          <pc:docMk/>
          <pc:sldMk cId="2128200114" sldId="257"/>
        </pc:sldMkLst>
        <pc:spChg chg="mod">
          <ac:chgData name="Christian Pankiv (cpankiv)" userId="0214577f-dab3-4859-bf6a-ba3f7849219f" providerId="ADAL" clId="{9F84963C-2472-48CA-BD73-C4C6EC4763F5}" dt="2022-12-08T20:49:52.955" v="6027" actId="20577"/>
          <ac:spMkLst>
            <pc:docMk/>
            <pc:sldMk cId="2128200114" sldId="257"/>
            <ac:spMk id="3" creationId="{1151AD8E-8517-037C-AE2F-A328C3917DFD}"/>
          </ac:spMkLst>
        </pc:spChg>
      </pc:sldChg>
      <pc:sldChg chg="modSp mod modNotesTx">
        <pc:chgData name="Christian Pankiv (cpankiv)" userId="0214577f-dab3-4859-bf6a-ba3f7849219f" providerId="ADAL" clId="{9F84963C-2472-48CA-BD73-C4C6EC4763F5}" dt="2022-12-08T20:57:38.423" v="6279" actId="255"/>
        <pc:sldMkLst>
          <pc:docMk/>
          <pc:sldMk cId="962752713" sldId="258"/>
        </pc:sldMkLst>
        <pc:spChg chg="mod">
          <ac:chgData name="Christian Pankiv (cpankiv)" userId="0214577f-dab3-4859-bf6a-ba3f7849219f" providerId="ADAL" clId="{9F84963C-2472-48CA-BD73-C4C6EC4763F5}" dt="2022-12-08T20:45:45.807" v="5965" actId="20577"/>
          <ac:spMkLst>
            <pc:docMk/>
            <pc:sldMk cId="962752713" sldId="258"/>
            <ac:spMk id="2" creationId="{CED863CB-66F7-A855-7ACF-B0FC6DC8F7DB}"/>
          </ac:spMkLst>
        </pc:spChg>
      </pc:sldChg>
      <pc:sldChg chg="modSp mod">
        <pc:chgData name="Christian Pankiv (cpankiv)" userId="0214577f-dab3-4859-bf6a-ba3f7849219f" providerId="ADAL" clId="{9F84963C-2472-48CA-BD73-C4C6EC4763F5}" dt="2022-12-08T20:45:05.977" v="5956" actId="1076"/>
        <pc:sldMkLst>
          <pc:docMk/>
          <pc:sldMk cId="1533255894" sldId="259"/>
        </pc:sldMkLst>
        <pc:spChg chg="mod">
          <ac:chgData name="Christian Pankiv (cpankiv)" userId="0214577f-dab3-4859-bf6a-ba3f7849219f" providerId="ADAL" clId="{9F84963C-2472-48CA-BD73-C4C6EC4763F5}" dt="2022-12-08T20:45:05.977" v="5956" actId="1076"/>
          <ac:spMkLst>
            <pc:docMk/>
            <pc:sldMk cId="1533255894" sldId="259"/>
            <ac:spMk id="2" creationId="{74A51A46-8275-DB7F-5417-9F78FC297F44}"/>
          </ac:spMkLst>
        </pc:spChg>
        <pc:spChg chg="mod">
          <ac:chgData name="Christian Pankiv (cpankiv)" userId="0214577f-dab3-4859-bf6a-ba3f7849219f" providerId="ADAL" clId="{9F84963C-2472-48CA-BD73-C4C6EC4763F5}" dt="2022-12-08T20:45:04.397" v="5951" actId="255"/>
          <ac:spMkLst>
            <pc:docMk/>
            <pc:sldMk cId="1533255894" sldId="259"/>
            <ac:spMk id="3" creationId="{AEB5EDEB-3911-A9B2-BCD9-8ACDD0FE9182}"/>
          </ac:spMkLst>
        </pc:spChg>
      </pc:sldChg>
      <pc:sldChg chg="addSp delSp modSp mod ord">
        <pc:chgData name="Christian Pankiv (cpankiv)" userId="0214577f-dab3-4859-bf6a-ba3f7849219f" providerId="ADAL" clId="{9F84963C-2472-48CA-BD73-C4C6EC4763F5}" dt="2022-12-08T20:45:43.357" v="5964" actId="20577"/>
        <pc:sldMkLst>
          <pc:docMk/>
          <pc:sldMk cId="2729087842" sldId="260"/>
        </pc:sldMkLst>
        <pc:spChg chg="mod">
          <ac:chgData name="Christian Pankiv (cpankiv)" userId="0214577f-dab3-4859-bf6a-ba3f7849219f" providerId="ADAL" clId="{9F84963C-2472-48CA-BD73-C4C6EC4763F5}" dt="2022-12-08T20:45:43.357" v="5964" actId="20577"/>
          <ac:spMkLst>
            <pc:docMk/>
            <pc:sldMk cId="2729087842" sldId="260"/>
            <ac:spMk id="2" creationId="{74A51A46-8275-DB7F-5417-9F78FC297F44}"/>
          </ac:spMkLst>
        </pc:spChg>
        <pc:spChg chg="del mod">
          <ac:chgData name="Christian Pankiv (cpankiv)" userId="0214577f-dab3-4859-bf6a-ba3f7849219f" providerId="ADAL" clId="{9F84963C-2472-48CA-BD73-C4C6EC4763F5}" dt="2022-12-08T18:25:02.493" v="42" actId="21"/>
          <ac:spMkLst>
            <pc:docMk/>
            <pc:sldMk cId="2729087842" sldId="260"/>
            <ac:spMk id="3" creationId="{AEB5EDEB-3911-A9B2-BCD9-8ACDD0FE9182}"/>
          </ac:spMkLst>
        </pc:spChg>
        <pc:spChg chg="add del mod">
          <ac:chgData name="Christian Pankiv (cpankiv)" userId="0214577f-dab3-4859-bf6a-ba3f7849219f" providerId="ADAL" clId="{9F84963C-2472-48CA-BD73-C4C6EC4763F5}" dt="2022-12-08T18:26:30.604" v="48" actId="478"/>
          <ac:spMkLst>
            <pc:docMk/>
            <pc:sldMk cId="2729087842" sldId="260"/>
            <ac:spMk id="7" creationId="{BBCD14F6-C243-5A8B-71AB-3B514B875BAE}"/>
          </ac:spMkLst>
        </pc:spChg>
        <pc:picChg chg="add mod ord">
          <ac:chgData name="Christian Pankiv (cpankiv)" userId="0214577f-dab3-4859-bf6a-ba3f7849219f" providerId="ADAL" clId="{9F84963C-2472-48CA-BD73-C4C6EC4763F5}" dt="2022-12-08T18:27:49.413" v="78" actId="1076"/>
          <ac:picMkLst>
            <pc:docMk/>
            <pc:sldMk cId="2729087842" sldId="260"/>
            <ac:picMk id="5" creationId="{CF714A2E-DCE0-357A-A1A4-2A015C339ACB}"/>
          </ac:picMkLst>
        </pc:picChg>
      </pc:sldChg>
      <pc:sldChg chg="addSp delSp modSp mod modNotesTx">
        <pc:chgData name="Christian Pankiv (cpankiv)" userId="0214577f-dab3-4859-bf6a-ba3f7849219f" providerId="ADAL" clId="{9F84963C-2472-48CA-BD73-C4C6EC4763F5}" dt="2022-12-08T20:44:14.579" v="5938" actId="1076"/>
        <pc:sldMkLst>
          <pc:docMk/>
          <pc:sldMk cId="2247716463" sldId="261"/>
        </pc:sldMkLst>
        <pc:spChg chg="del mod">
          <ac:chgData name="Christian Pankiv (cpankiv)" userId="0214577f-dab3-4859-bf6a-ba3f7849219f" providerId="ADAL" clId="{9F84963C-2472-48CA-BD73-C4C6EC4763F5}" dt="2022-12-08T20:44:05.537" v="5935" actId="478"/>
          <ac:spMkLst>
            <pc:docMk/>
            <pc:sldMk cId="2247716463" sldId="261"/>
            <ac:spMk id="2" creationId="{CED863CB-66F7-A855-7ACF-B0FC6DC8F7DB}"/>
          </ac:spMkLst>
        </pc:spChg>
        <pc:spChg chg="mod">
          <ac:chgData name="Christian Pankiv (cpankiv)" userId="0214577f-dab3-4859-bf6a-ba3f7849219f" providerId="ADAL" clId="{9F84963C-2472-48CA-BD73-C4C6EC4763F5}" dt="2022-12-08T20:44:14.579" v="5938" actId="1076"/>
          <ac:spMkLst>
            <pc:docMk/>
            <pc:sldMk cId="2247716463" sldId="261"/>
            <ac:spMk id="3" creationId="{639B5F1D-005A-4F69-E72F-034DF96501B8}"/>
          </ac:spMkLst>
        </pc:spChg>
        <pc:spChg chg="add del mod">
          <ac:chgData name="Christian Pankiv (cpankiv)" userId="0214577f-dab3-4859-bf6a-ba3f7849219f" providerId="ADAL" clId="{9F84963C-2472-48CA-BD73-C4C6EC4763F5}" dt="2022-12-08T20:44:07.456" v="5936" actId="478"/>
          <ac:spMkLst>
            <pc:docMk/>
            <pc:sldMk cId="2247716463" sldId="261"/>
            <ac:spMk id="7" creationId="{DE6F7497-E62D-4630-9D15-09DDBAAA2130}"/>
          </ac:spMkLst>
        </pc:spChg>
        <pc:spChg chg="add mod">
          <ac:chgData name="Christian Pankiv (cpankiv)" userId="0214577f-dab3-4859-bf6a-ba3f7849219f" providerId="ADAL" clId="{9F84963C-2472-48CA-BD73-C4C6EC4763F5}" dt="2022-12-08T20:44:08.674" v="5937"/>
          <ac:spMkLst>
            <pc:docMk/>
            <pc:sldMk cId="2247716463" sldId="261"/>
            <ac:spMk id="8" creationId="{CDAE4359-555B-2C15-87A5-08BF30DE383B}"/>
          </ac:spMkLst>
        </pc:spChg>
      </pc:sldChg>
      <pc:sldChg chg="addSp modSp mod">
        <pc:chgData name="Christian Pankiv (cpankiv)" userId="0214577f-dab3-4859-bf6a-ba3f7849219f" providerId="ADAL" clId="{9F84963C-2472-48CA-BD73-C4C6EC4763F5}" dt="2022-12-08T20:41:57.336" v="5920"/>
        <pc:sldMkLst>
          <pc:docMk/>
          <pc:sldMk cId="910348151" sldId="263"/>
        </pc:sldMkLst>
        <pc:spChg chg="mod">
          <ac:chgData name="Christian Pankiv (cpankiv)" userId="0214577f-dab3-4859-bf6a-ba3f7849219f" providerId="ADAL" clId="{9F84963C-2472-48CA-BD73-C4C6EC4763F5}" dt="2022-12-08T20:41:43.850" v="5917" actId="1076"/>
          <ac:spMkLst>
            <pc:docMk/>
            <pc:sldMk cId="910348151" sldId="263"/>
            <ac:spMk id="2" creationId="{CED863CB-66F7-A855-7ACF-B0FC6DC8F7DB}"/>
          </ac:spMkLst>
        </pc:spChg>
        <pc:spChg chg="mod">
          <ac:chgData name="Christian Pankiv (cpankiv)" userId="0214577f-dab3-4859-bf6a-ba3f7849219f" providerId="ADAL" clId="{9F84963C-2472-48CA-BD73-C4C6EC4763F5}" dt="2022-12-08T20:41:48.120" v="5918" actId="1076"/>
          <ac:spMkLst>
            <pc:docMk/>
            <pc:sldMk cId="910348151" sldId="263"/>
            <ac:spMk id="3" creationId="{639B5F1D-005A-4F69-E72F-034DF96501B8}"/>
          </ac:spMkLst>
        </pc:spChg>
        <pc:spChg chg="add mod">
          <ac:chgData name="Christian Pankiv (cpankiv)" userId="0214577f-dab3-4859-bf6a-ba3f7849219f" providerId="ADAL" clId="{9F84963C-2472-48CA-BD73-C4C6EC4763F5}" dt="2022-12-08T20:41:57.336" v="5920"/>
          <ac:spMkLst>
            <pc:docMk/>
            <pc:sldMk cId="910348151" sldId="263"/>
            <ac:spMk id="4" creationId="{F8C37BCC-3573-1BA9-5C5B-22CFAFCAA152}"/>
          </ac:spMkLst>
        </pc:spChg>
      </pc:sldChg>
      <pc:sldChg chg="addSp delSp modSp mod">
        <pc:chgData name="Christian Pankiv (cpankiv)" userId="0214577f-dab3-4859-bf6a-ba3f7849219f" providerId="ADAL" clId="{9F84963C-2472-48CA-BD73-C4C6EC4763F5}" dt="2022-12-08T20:43:19.100" v="5924" actId="1076"/>
        <pc:sldMkLst>
          <pc:docMk/>
          <pc:sldMk cId="1132719995" sldId="264"/>
        </pc:sldMkLst>
        <pc:spChg chg="del mod">
          <ac:chgData name="Christian Pankiv (cpankiv)" userId="0214577f-dab3-4859-bf6a-ba3f7849219f" providerId="ADAL" clId="{9F84963C-2472-48CA-BD73-C4C6EC4763F5}" dt="2022-12-08T20:42:01.547" v="5921" actId="478"/>
          <ac:spMkLst>
            <pc:docMk/>
            <pc:sldMk cId="1132719995" sldId="264"/>
            <ac:spMk id="2" creationId="{CED863CB-66F7-A855-7ACF-B0FC6DC8F7DB}"/>
          </ac:spMkLst>
        </pc:spChg>
        <pc:spChg chg="mod">
          <ac:chgData name="Christian Pankiv (cpankiv)" userId="0214577f-dab3-4859-bf6a-ba3f7849219f" providerId="ADAL" clId="{9F84963C-2472-48CA-BD73-C4C6EC4763F5}" dt="2022-12-08T20:43:19.100" v="5924" actId="1076"/>
          <ac:spMkLst>
            <pc:docMk/>
            <pc:sldMk cId="1132719995" sldId="264"/>
            <ac:spMk id="3" creationId="{639B5F1D-005A-4F69-E72F-034DF96501B8}"/>
          </ac:spMkLst>
        </pc:spChg>
        <pc:spChg chg="add del mod">
          <ac:chgData name="Christian Pankiv (cpankiv)" userId="0214577f-dab3-4859-bf6a-ba3f7849219f" providerId="ADAL" clId="{9F84963C-2472-48CA-BD73-C4C6EC4763F5}" dt="2022-12-08T20:43:09.223" v="5923" actId="478"/>
          <ac:spMkLst>
            <pc:docMk/>
            <pc:sldMk cId="1132719995" sldId="264"/>
            <ac:spMk id="6" creationId="{41631904-7FE0-7EF8-8A5B-D10114AE6679}"/>
          </ac:spMkLst>
        </pc:spChg>
        <pc:spChg chg="add mod">
          <ac:chgData name="Christian Pankiv (cpankiv)" userId="0214577f-dab3-4859-bf6a-ba3f7849219f" providerId="ADAL" clId="{9F84963C-2472-48CA-BD73-C4C6EC4763F5}" dt="2022-12-08T20:42:04.387" v="5922"/>
          <ac:spMkLst>
            <pc:docMk/>
            <pc:sldMk cId="1132719995" sldId="264"/>
            <ac:spMk id="8" creationId="{81FAA53D-BF1A-7792-0BA8-4417FB26C361}"/>
          </ac:spMkLst>
        </pc:spChg>
      </pc:sldChg>
      <pc:sldChg chg="addSp delSp modSp new mod modNotesTx">
        <pc:chgData name="Christian Pankiv (cpankiv)" userId="0214577f-dab3-4859-bf6a-ba3f7849219f" providerId="ADAL" clId="{9F84963C-2472-48CA-BD73-C4C6EC4763F5}" dt="2022-12-08T20:59:07.191" v="6281" actId="20577"/>
        <pc:sldMkLst>
          <pc:docMk/>
          <pc:sldMk cId="89128667" sldId="269"/>
        </pc:sldMkLst>
        <pc:spChg chg="mod">
          <ac:chgData name="Christian Pankiv (cpankiv)" userId="0214577f-dab3-4859-bf6a-ba3f7849219f" providerId="ADAL" clId="{9F84963C-2472-48CA-BD73-C4C6EC4763F5}" dt="2022-12-08T20:45:48.661" v="5966" actId="20577"/>
          <ac:spMkLst>
            <pc:docMk/>
            <pc:sldMk cId="89128667" sldId="269"/>
            <ac:spMk id="2" creationId="{6E82AD6D-ED8D-A730-9F66-A4A67D5C6476}"/>
          </ac:spMkLst>
        </pc:spChg>
        <pc:spChg chg="del">
          <ac:chgData name="Christian Pankiv (cpankiv)" userId="0214577f-dab3-4859-bf6a-ba3f7849219f" providerId="ADAL" clId="{9F84963C-2472-48CA-BD73-C4C6EC4763F5}" dt="2022-12-08T18:26:18.184" v="46"/>
          <ac:spMkLst>
            <pc:docMk/>
            <pc:sldMk cId="89128667" sldId="269"/>
            <ac:spMk id="3" creationId="{EFC514F3-3C78-A7B7-A2A2-68C705B9E641}"/>
          </ac:spMkLst>
        </pc:spChg>
        <pc:spChg chg="add del mod">
          <ac:chgData name="Christian Pankiv (cpankiv)" userId="0214577f-dab3-4859-bf6a-ba3f7849219f" providerId="ADAL" clId="{9F84963C-2472-48CA-BD73-C4C6EC4763F5}" dt="2022-12-08T18:29:59.014" v="143" actId="478"/>
          <ac:spMkLst>
            <pc:docMk/>
            <pc:sldMk cId="89128667" sldId="269"/>
            <ac:spMk id="4" creationId="{E3B1C8B0-52E9-409E-1295-40340898E349}"/>
          </ac:spMkLst>
        </pc:spChg>
        <pc:picChg chg="add mod">
          <ac:chgData name="Christian Pankiv (cpankiv)" userId="0214577f-dab3-4859-bf6a-ba3f7849219f" providerId="ADAL" clId="{9F84963C-2472-48CA-BD73-C4C6EC4763F5}" dt="2022-12-08T18:43:21.136" v="234" actId="1076"/>
          <ac:picMkLst>
            <pc:docMk/>
            <pc:sldMk cId="89128667" sldId="269"/>
            <ac:picMk id="6" creationId="{F7370557-981F-E022-8D67-300983C2F7B0}"/>
          </ac:picMkLst>
        </pc:picChg>
      </pc:sldChg>
      <pc:sldChg chg="addSp delSp modSp mod">
        <pc:chgData name="Christian Pankiv (cpankiv)" userId="0214577f-dab3-4859-bf6a-ba3f7849219f" providerId="ADAL" clId="{9F84963C-2472-48CA-BD73-C4C6EC4763F5}" dt="2022-12-08T20:44:22.070" v="5939" actId="1076"/>
        <pc:sldMkLst>
          <pc:docMk/>
          <pc:sldMk cId="278679818" sldId="270"/>
        </pc:sldMkLst>
        <pc:spChg chg="del mod">
          <ac:chgData name="Christian Pankiv (cpankiv)" userId="0214577f-dab3-4859-bf6a-ba3f7849219f" providerId="ADAL" clId="{9F84963C-2472-48CA-BD73-C4C6EC4763F5}" dt="2022-12-08T20:43:23.533" v="5925" actId="478"/>
          <ac:spMkLst>
            <pc:docMk/>
            <pc:sldMk cId="278679818" sldId="270"/>
            <ac:spMk id="2" creationId="{CED863CB-66F7-A855-7ACF-B0FC6DC8F7DB}"/>
          </ac:spMkLst>
        </pc:spChg>
        <pc:spChg chg="mod">
          <ac:chgData name="Christian Pankiv (cpankiv)" userId="0214577f-dab3-4859-bf6a-ba3f7849219f" providerId="ADAL" clId="{9F84963C-2472-48CA-BD73-C4C6EC4763F5}" dt="2022-12-08T20:44:22.070" v="5939" actId="1076"/>
          <ac:spMkLst>
            <pc:docMk/>
            <pc:sldMk cId="278679818" sldId="270"/>
            <ac:spMk id="3" creationId="{639B5F1D-005A-4F69-E72F-034DF96501B8}"/>
          </ac:spMkLst>
        </pc:spChg>
        <pc:spChg chg="add del mod">
          <ac:chgData name="Christian Pankiv (cpankiv)" userId="0214577f-dab3-4859-bf6a-ba3f7849219f" providerId="ADAL" clId="{9F84963C-2472-48CA-BD73-C4C6EC4763F5}" dt="2022-12-08T20:43:24.664" v="5926" actId="478"/>
          <ac:spMkLst>
            <pc:docMk/>
            <pc:sldMk cId="278679818" sldId="270"/>
            <ac:spMk id="9" creationId="{BA2D6B2F-17D6-10E3-9E4D-3A1E603BB340}"/>
          </ac:spMkLst>
        </pc:spChg>
        <pc:spChg chg="add mod">
          <ac:chgData name="Christian Pankiv (cpankiv)" userId="0214577f-dab3-4859-bf6a-ba3f7849219f" providerId="ADAL" clId="{9F84963C-2472-48CA-BD73-C4C6EC4763F5}" dt="2022-12-08T20:43:35.065" v="5927"/>
          <ac:spMkLst>
            <pc:docMk/>
            <pc:sldMk cId="278679818" sldId="270"/>
            <ac:spMk id="10" creationId="{E06E7A63-4957-42EC-0ACC-2115FBE2B6BA}"/>
          </ac:spMkLst>
        </pc:spChg>
      </pc:sldChg>
      <pc:sldChg chg="addSp delSp modSp mod modNotesTx">
        <pc:chgData name="Christian Pankiv (cpankiv)" userId="0214577f-dab3-4859-bf6a-ba3f7849219f" providerId="ADAL" clId="{9F84963C-2472-48CA-BD73-C4C6EC4763F5}" dt="2022-12-08T20:43:41.913" v="5930"/>
        <pc:sldMkLst>
          <pc:docMk/>
          <pc:sldMk cId="1670803989" sldId="272"/>
        </pc:sldMkLst>
        <pc:spChg chg="del mod">
          <ac:chgData name="Christian Pankiv (cpankiv)" userId="0214577f-dab3-4859-bf6a-ba3f7849219f" providerId="ADAL" clId="{9F84963C-2472-48CA-BD73-C4C6EC4763F5}" dt="2022-12-08T20:43:39.864" v="5928" actId="478"/>
          <ac:spMkLst>
            <pc:docMk/>
            <pc:sldMk cId="1670803989" sldId="272"/>
            <ac:spMk id="2" creationId="{CED863CB-66F7-A855-7ACF-B0FC6DC8F7DB}"/>
          </ac:spMkLst>
        </pc:spChg>
        <pc:spChg chg="mod">
          <ac:chgData name="Christian Pankiv (cpankiv)" userId="0214577f-dab3-4859-bf6a-ba3f7849219f" providerId="ADAL" clId="{9F84963C-2472-48CA-BD73-C4C6EC4763F5}" dt="2022-12-08T20:40:25.197" v="5905" actId="1076"/>
          <ac:spMkLst>
            <pc:docMk/>
            <pc:sldMk cId="1670803989" sldId="272"/>
            <ac:spMk id="3" creationId="{639B5F1D-005A-4F69-E72F-034DF96501B8}"/>
          </ac:spMkLst>
        </pc:spChg>
        <pc:spChg chg="add del mod">
          <ac:chgData name="Christian Pankiv (cpankiv)" userId="0214577f-dab3-4859-bf6a-ba3f7849219f" providerId="ADAL" clId="{9F84963C-2472-48CA-BD73-C4C6EC4763F5}" dt="2022-12-08T20:43:41.596" v="5929" actId="478"/>
          <ac:spMkLst>
            <pc:docMk/>
            <pc:sldMk cId="1670803989" sldId="272"/>
            <ac:spMk id="9" creationId="{54073ACE-43E5-8BDF-5EC6-B2CF8B897570}"/>
          </ac:spMkLst>
        </pc:spChg>
        <pc:spChg chg="add mod">
          <ac:chgData name="Christian Pankiv (cpankiv)" userId="0214577f-dab3-4859-bf6a-ba3f7849219f" providerId="ADAL" clId="{9F84963C-2472-48CA-BD73-C4C6EC4763F5}" dt="2022-12-08T20:43:41.913" v="5930"/>
          <ac:spMkLst>
            <pc:docMk/>
            <pc:sldMk cId="1670803989" sldId="272"/>
            <ac:spMk id="10" creationId="{33749284-FFAD-1BDE-EEB1-0E516AFAB861}"/>
          </ac:spMkLst>
        </pc:spChg>
      </pc:sldChg>
      <pc:sldChg chg="addSp delSp modSp add mod modNotesTx">
        <pc:chgData name="Christian Pankiv (cpankiv)" userId="0214577f-dab3-4859-bf6a-ba3f7849219f" providerId="ADAL" clId="{9F84963C-2472-48CA-BD73-C4C6EC4763F5}" dt="2022-12-08T20:45:50.961" v="5967" actId="20577"/>
        <pc:sldMkLst>
          <pc:docMk/>
          <pc:sldMk cId="2446233372" sldId="273"/>
        </pc:sldMkLst>
        <pc:spChg chg="mod">
          <ac:chgData name="Christian Pankiv (cpankiv)" userId="0214577f-dab3-4859-bf6a-ba3f7849219f" providerId="ADAL" clId="{9F84963C-2472-48CA-BD73-C4C6EC4763F5}" dt="2022-12-08T20:45:50.961" v="5967" actId="20577"/>
          <ac:spMkLst>
            <pc:docMk/>
            <pc:sldMk cId="2446233372" sldId="273"/>
            <ac:spMk id="2" creationId="{6E82AD6D-ED8D-A730-9F66-A4A67D5C6476}"/>
          </ac:spMkLst>
        </pc:spChg>
        <pc:picChg chg="add mod">
          <ac:chgData name="Christian Pankiv (cpankiv)" userId="0214577f-dab3-4859-bf6a-ba3f7849219f" providerId="ADAL" clId="{9F84963C-2472-48CA-BD73-C4C6EC4763F5}" dt="2022-12-08T18:43:24.252" v="235" actId="1076"/>
          <ac:picMkLst>
            <pc:docMk/>
            <pc:sldMk cId="2446233372" sldId="273"/>
            <ac:picMk id="4" creationId="{87F8A528-9A25-C947-EF61-ADE8F8965468}"/>
          </ac:picMkLst>
        </pc:picChg>
        <pc:picChg chg="del">
          <ac:chgData name="Christian Pankiv (cpankiv)" userId="0214577f-dab3-4859-bf6a-ba3f7849219f" providerId="ADAL" clId="{9F84963C-2472-48CA-BD73-C4C6EC4763F5}" dt="2022-12-08T18:31:01.398" v="162" actId="478"/>
          <ac:picMkLst>
            <pc:docMk/>
            <pc:sldMk cId="2446233372" sldId="273"/>
            <ac:picMk id="6" creationId="{F7370557-981F-E022-8D67-300983C2F7B0}"/>
          </ac:picMkLst>
        </pc:picChg>
      </pc:sldChg>
      <pc:sldChg chg="new del">
        <pc:chgData name="Christian Pankiv (cpankiv)" userId="0214577f-dab3-4859-bf6a-ba3f7849219f" providerId="ADAL" clId="{9F84963C-2472-48CA-BD73-C4C6EC4763F5}" dt="2022-12-08T18:30:47.352" v="155" actId="47"/>
        <pc:sldMkLst>
          <pc:docMk/>
          <pc:sldMk cId="4236439077" sldId="273"/>
        </pc:sldMkLst>
      </pc:sldChg>
      <pc:sldChg chg="addSp delSp modSp add mod">
        <pc:chgData name="Christian Pankiv (cpankiv)" userId="0214577f-dab3-4859-bf6a-ba3f7849219f" providerId="ADAL" clId="{9F84963C-2472-48CA-BD73-C4C6EC4763F5}" dt="2022-12-08T20:45:53.516" v="5968" actId="20577"/>
        <pc:sldMkLst>
          <pc:docMk/>
          <pc:sldMk cId="1060753486" sldId="274"/>
        </pc:sldMkLst>
        <pc:spChg chg="mod">
          <ac:chgData name="Christian Pankiv (cpankiv)" userId="0214577f-dab3-4859-bf6a-ba3f7849219f" providerId="ADAL" clId="{9F84963C-2472-48CA-BD73-C4C6EC4763F5}" dt="2022-12-08T20:45:53.516" v="5968" actId="20577"/>
          <ac:spMkLst>
            <pc:docMk/>
            <pc:sldMk cId="1060753486" sldId="274"/>
            <ac:spMk id="2" creationId="{6E82AD6D-ED8D-A730-9F66-A4A67D5C6476}"/>
          </ac:spMkLst>
        </pc:spChg>
        <pc:picChg chg="add mod">
          <ac:chgData name="Christian Pankiv (cpankiv)" userId="0214577f-dab3-4859-bf6a-ba3f7849219f" providerId="ADAL" clId="{9F84963C-2472-48CA-BD73-C4C6EC4763F5}" dt="2022-12-08T18:43:32.417" v="236" actId="1076"/>
          <ac:picMkLst>
            <pc:docMk/>
            <pc:sldMk cId="1060753486" sldId="274"/>
            <ac:picMk id="4" creationId="{11367E54-B797-9849-91B8-736A1659BB3A}"/>
          </ac:picMkLst>
        </pc:picChg>
        <pc:picChg chg="del">
          <ac:chgData name="Christian Pankiv (cpankiv)" userId="0214577f-dab3-4859-bf6a-ba3f7849219f" providerId="ADAL" clId="{9F84963C-2472-48CA-BD73-C4C6EC4763F5}" dt="2022-12-08T18:31:40.942" v="170" actId="478"/>
          <ac:picMkLst>
            <pc:docMk/>
            <pc:sldMk cId="1060753486" sldId="274"/>
            <ac:picMk id="6" creationId="{F7370557-981F-E022-8D67-300983C2F7B0}"/>
          </ac:picMkLst>
        </pc:picChg>
      </pc:sldChg>
      <pc:sldChg chg="addSp delSp modSp add mod">
        <pc:chgData name="Christian Pankiv (cpankiv)" userId="0214577f-dab3-4859-bf6a-ba3f7849219f" providerId="ADAL" clId="{9F84963C-2472-48CA-BD73-C4C6EC4763F5}" dt="2022-12-08T20:45:57.433" v="5969" actId="20577"/>
        <pc:sldMkLst>
          <pc:docMk/>
          <pc:sldMk cId="1127060588" sldId="275"/>
        </pc:sldMkLst>
        <pc:spChg chg="mod">
          <ac:chgData name="Christian Pankiv (cpankiv)" userId="0214577f-dab3-4859-bf6a-ba3f7849219f" providerId="ADAL" clId="{9F84963C-2472-48CA-BD73-C4C6EC4763F5}" dt="2022-12-08T20:45:57.433" v="5969" actId="20577"/>
          <ac:spMkLst>
            <pc:docMk/>
            <pc:sldMk cId="1127060588" sldId="275"/>
            <ac:spMk id="2" creationId="{6E82AD6D-ED8D-A730-9F66-A4A67D5C6476}"/>
          </ac:spMkLst>
        </pc:spChg>
        <pc:picChg chg="add mod">
          <ac:chgData name="Christian Pankiv (cpankiv)" userId="0214577f-dab3-4859-bf6a-ba3f7849219f" providerId="ADAL" clId="{9F84963C-2472-48CA-BD73-C4C6EC4763F5}" dt="2022-12-08T18:43:36.940" v="237" actId="1076"/>
          <ac:picMkLst>
            <pc:docMk/>
            <pc:sldMk cId="1127060588" sldId="275"/>
            <ac:picMk id="4" creationId="{AA97116E-0ED9-7BE1-908F-3FF12841D89B}"/>
          </ac:picMkLst>
        </pc:picChg>
        <pc:picChg chg="del">
          <ac:chgData name="Christian Pankiv (cpankiv)" userId="0214577f-dab3-4859-bf6a-ba3f7849219f" providerId="ADAL" clId="{9F84963C-2472-48CA-BD73-C4C6EC4763F5}" dt="2022-12-08T18:32:02.043" v="174" actId="478"/>
          <ac:picMkLst>
            <pc:docMk/>
            <pc:sldMk cId="1127060588" sldId="275"/>
            <ac:picMk id="6" creationId="{F7370557-981F-E022-8D67-300983C2F7B0}"/>
          </ac:picMkLst>
        </pc:picChg>
      </pc:sldChg>
      <pc:sldChg chg="addSp delSp modSp add mod">
        <pc:chgData name="Christian Pankiv (cpankiv)" userId="0214577f-dab3-4859-bf6a-ba3f7849219f" providerId="ADAL" clId="{9F84963C-2472-48CA-BD73-C4C6EC4763F5}" dt="2022-12-08T20:46:05.386" v="5971" actId="20577"/>
        <pc:sldMkLst>
          <pc:docMk/>
          <pc:sldMk cId="980369559" sldId="276"/>
        </pc:sldMkLst>
        <pc:spChg chg="mod">
          <ac:chgData name="Christian Pankiv (cpankiv)" userId="0214577f-dab3-4859-bf6a-ba3f7849219f" providerId="ADAL" clId="{9F84963C-2472-48CA-BD73-C4C6EC4763F5}" dt="2022-12-08T20:46:05.386" v="5971" actId="20577"/>
          <ac:spMkLst>
            <pc:docMk/>
            <pc:sldMk cId="980369559" sldId="276"/>
            <ac:spMk id="2" creationId="{6E82AD6D-ED8D-A730-9F66-A4A67D5C6476}"/>
          </ac:spMkLst>
        </pc:spChg>
        <pc:picChg chg="add mod">
          <ac:chgData name="Christian Pankiv (cpankiv)" userId="0214577f-dab3-4859-bf6a-ba3f7849219f" providerId="ADAL" clId="{9F84963C-2472-48CA-BD73-C4C6EC4763F5}" dt="2022-12-08T18:43:39.368" v="238" actId="1076"/>
          <ac:picMkLst>
            <pc:docMk/>
            <pc:sldMk cId="980369559" sldId="276"/>
            <ac:picMk id="4" creationId="{13B6509E-9CC3-2B79-AAED-67147C38D1E1}"/>
          </ac:picMkLst>
        </pc:picChg>
        <pc:picChg chg="del mod">
          <ac:chgData name="Christian Pankiv (cpankiv)" userId="0214577f-dab3-4859-bf6a-ba3f7849219f" providerId="ADAL" clId="{9F84963C-2472-48CA-BD73-C4C6EC4763F5}" dt="2022-12-08T18:32:19.312" v="179" actId="478"/>
          <ac:picMkLst>
            <pc:docMk/>
            <pc:sldMk cId="980369559" sldId="276"/>
            <ac:picMk id="6" creationId="{F7370557-981F-E022-8D67-300983C2F7B0}"/>
          </ac:picMkLst>
        </pc:picChg>
      </pc:sldChg>
      <pc:sldChg chg="addSp delSp modSp add mod">
        <pc:chgData name="Christian Pankiv (cpankiv)" userId="0214577f-dab3-4859-bf6a-ba3f7849219f" providerId="ADAL" clId="{9F84963C-2472-48CA-BD73-C4C6EC4763F5}" dt="2022-12-08T20:46:03.142" v="5970" actId="20577"/>
        <pc:sldMkLst>
          <pc:docMk/>
          <pc:sldMk cId="1209457105" sldId="277"/>
        </pc:sldMkLst>
        <pc:spChg chg="mod">
          <ac:chgData name="Christian Pankiv (cpankiv)" userId="0214577f-dab3-4859-bf6a-ba3f7849219f" providerId="ADAL" clId="{9F84963C-2472-48CA-BD73-C4C6EC4763F5}" dt="2022-12-08T20:46:03.142" v="5970" actId="20577"/>
          <ac:spMkLst>
            <pc:docMk/>
            <pc:sldMk cId="1209457105" sldId="277"/>
            <ac:spMk id="2" creationId="{6E82AD6D-ED8D-A730-9F66-A4A67D5C6476}"/>
          </ac:spMkLst>
        </pc:spChg>
        <pc:picChg chg="add mod">
          <ac:chgData name="Christian Pankiv (cpankiv)" userId="0214577f-dab3-4859-bf6a-ba3f7849219f" providerId="ADAL" clId="{9F84963C-2472-48CA-BD73-C4C6EC4763F5}" dt="2022-12-08T18:43:42.031" v="239" actId="1076"/>
          <ac:picMkLst>
            <pc:docMk/>
            <pc:sldMk cId="1209457105" sldId="277"/>
            <ac:picMk id="4" creationId="{307DAF85-CB31-5584-2153-058520C3D1BF}"/>
          </ac:picMkLst>
        </pc:picChg>
        <pc:picChg chg="del">
          <ac:chgData name="Christian Pankiv (cpankiv)" userId="0214577f-dab3-4859-bf6a-ba3f7849219f" providerId="ADAL" clId="{9F84963C-2472-48CA-BD73-C4C6EC4763F5}" dt="2022-12-08T18:32:37.494" v="185" actId="478"/>
          <ac:picMkLst>
            <pc:docMk/>
            <pc:sldMk cId="1209457105" sldId="277"/>
            <ac:picMk id="6" creationId="{F7370557-981F-E022-8D67-300983C2F7B0}"/>
          </ac:picMkLst>
        </pc:picChg>
      </pc:sldChg>
      <pc:sldChg chg="addSp delSp modSp add mod modNotesTx">
        <pc:chgData name="Christian Pankiv (cpankiv)" userId="0214577f-dab3-4859-bf6a-ba3f7849219f" providerId="ADAL" clId="{9F84963C-2472-48CA-BD73-C4C6EC4763F5}" dt="2022-12-08T20:46:10.175" v="5972" actId="20577"/>
        <pc:sldMkLst>
          <pc:docMk/>
          <pc:sldMk cId="3757775895" sldId="278"/>
        </pc:sldMkLst>
        <pc:spChg chg="mod">
          <ac:chgData name="Christian Pankiv (cpankiv)" userId="0214577f-dab3-4859-bf6a-ba3f7849219f" providerId="ADAL" clId="{9F84963C-2472-48CA-BD73-C4C6EC4763F5}" dt="2022-12-08T20:46:10.175" v="5972" actId="20577"/>
          <ac:spMkLst>
            <pc:docMk/>
            <pc:sldMk cId="3757775895" sldId="278"/>
            <ac:spMk id="2" creationId="{6E82AD6D-ED8D-A730-9F66-A4A67D5C6476}"/>
          </ac:spMkLst>
        </pc:spChg>
        <pc:picChg chg="add mod">
          <ac:chgData name="Christian Pankiv (cpankiv)" userId="0214577f-dab3-4859-bf6a-ba3f7849219f" providerId="ADAL" clId="{9F84963C-2472-48CA-BD73-C4C6EC4763F5}" dt="2022-12-08T18:43:45.288" v="240" actId="1076"/>
          <ac:picMkLst>
            <pc:docMk/>
            <pc:sldMk cId="3757775895" sldId="278"/>
            <ac:picMk id="4" creationId="{36F07752-49F0-04EA-6555-1142511560A2}"/>
          </ac:picMkLst>
        </pc:picChg>
        <pc:picChg chg="del">
          <ac:chgData name="Christian Pankiv (cpankiv)" userId="0214577f-dab3-4859-bf6a-ba3f7849219f" providerId="ADAL" clId="{9F84963C-2472-48CA-BD73-C4C6EC4763F5}" dt="2022-12-08T18:33:42.934" v="202" actId="478"/>
          <ac:picMkLst>
            <pc:docMk/>
            <pc:sldMk cId="3757775895" sldId="278"/>
            <ac:picMk id="6" creationId="{F7370557-981F-E022-8D67-300983C2F7B0}"/>
          </ac:picMkLst>
        </pc:picChg>
      </pc:sldChg>
      <pc:sldChg chg="new">
        <pc:chgData name="Christian Pankiv (cpankiv)" userId="0214577f-dab3-4859-bf6a-ba3f7849219f" providerId="ADAL" clId="{9F84963C-2472-48CA-BD73-C4C6EC4763F5}" dt="2022-12-08T20:22:27.674" v="5435" actId="680"/>
        <pc:sldMkLst>
          <pc:docMk/>
          <pc:sldMk cId="3186124055" sldId="280"/>
        </pc:sldMkLst>
      </pc:sldChg>
      <pc:sldChg chg="addSp delSp modSp mod modNotesTx">
        <pc:chgData name="Christian Pankiv (cpankiv)" userId="0214577f-dab3-4859-bf6a-ba3f7849219f" providerId="ADAL" clId="{9F84963C-2472-48CA-BD73-C4C6EC4763F5}" dt="2022-12-08T20:45:06.257" v="5957" actId="255"/>
        <pc:sldMkLst>
          <pc:docMk/>
          <pc:sldMk cId="3843185119" sldId="280"/>
        </pc:sldMkLst>
        <pc:spChg chg="del mod">
          <ac:chgData name="Christian Pankiv (cpankiv)" userId="0214577f-dab3-4859-bf6a-ba3f7849219f" providerId="ADAL" clId="{9F84963C-2472-48CA-BD73-C4C6EC4763F5}" dt="2022-12-08T20:43:47.086" v="5932" actId="478"/>
          <ac:spMkLst>
            <pc:docMk/>
            <pc:sldMk cId="3843185119" sldId="280"/>
            <ac:spMk id="2" creationId="{CED863CB-66F7-A855-7ACF-B0FC6DC8F7DB}"/>
          </ac:spMkLst>
        </pc:spChg>
        <pc:spChg chg="mod">
          <ac:chgData name="Christian Pankiv (cpankiv)" userId="0214577f-dab3-4859-bf6a-ba3f7849219f" providerId="ADAL" clId="{9F84963C-2472-48CA-BD73-C4C6EC4763F5}" dt="2022-12-08T20:45:06.257" v="5957" actId="255"/>
          <ac:spMkLst>
            <pc:docMk/>
            <pc:sldMk cId="3843185119" sldId="280"/>
            <ac:spMk id="3" creationId="{639B5F1D-005A-4F69-E72F-034DF96501B8}"/>
          </ac:spMkLst>
        </pc:spChg>
        <pc:spChg chg="add del mod">
          <ac:chgData name="Christian Pankiv (cpankiv)" userId="0214577f-dab3-4859-bf6a-ba3f7849219f" providerId="ADAL" clId="{9F84963C-2472-48CA-BD73-C4C6EC4763F5}" dt="2022-12-08T20:43:49.197" v="5933" actId="478"/>
          <ac:spMkLst>
            <pc:docMk/>
            <pc:sldMk cId="3843185119" sldId="280"/>
            <ac:spMk id="8" creationId="{DB6DADD1-DA4A-8254-415E-7B230429CF75}"/>
          </ac:spMkLst>
        </pc:spChg>
        <pc:spChg chg="add mod">
          <ac:chgData name="Christian Pankiv (cpankiv)" userId="0214577f-dab3-4859-bf6a-ba3f7849219f" providerId="ADAL" clId="{9F84963C-2472-48CA-BD73-C4C6EC4763F5}" dt="2022-12-08T20:43:49.515" v="5934"/>
          <ac:spMkLst>
            <pc:docMk/>
            <pc:sldMk cId="3843185119" sldId="280"/>
            <ac:spMk id="9" creationId="{3053D191-FAA9-4048-871C-6A4486AFBC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53FF2-00EC-4D2A-93AC-DF69A7E54D63}" type="datetimeFigureOut">
              <a:rPr lang="de-DE" smtClean="0"/>
              <a:t>08.12.2022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584C2-D30A-4B6F-B01C-06EF31FFA2E4}" type="slidenum">
              <a:rPr lang="de-DE" smtClean="0"/>
              <a:t>‹#›</a:t>
            </a:fld>
            <a:endParaRPr lang="de-DE"/>
          </a:p>
        </p:txBody>
      </p:sp>
    </p:spTree>
    <p:extLst>
      <p:ext uri="{BB962C8B-B14F-4D97-AF65-F5344CB8AC3E}">
        <p14:creationId xmlns:p14="http://schemas.microsoft.com/office/powerpoint/2010/main" val="3808353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39584C2-D30A-4B6F-B01C-06EF31FFA2E4}" type="slidenum">
              <a:rPr lang="de-DE" smtClean="0"/>
              <a:t>1</a:t>
            </a:fld>
            <a:endParaRPr lang="de-DE"/>
          </a:p>
        </p:txBody>
      </p:sp>
    </p:spTree>
    <p:extLst>
      <p:ext uri="{BB962C8B-B14F-4D97-AF65-F5344CB8AC3E}">
        <p14:creationId xmlns:p14="http://schemas.microsoft.com/office/powerpoint/2010/main" val="2116764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cs typeface="+mn-lt"/>
              </a:rPr>
              <a:t>Es wird gesammelt wie oft der / die </a:t>
            </a:r>
            <a:r>
              <a:rPr lang="de-DE" err="1">
                <a:cs typeface="+mn-lt"/>
              </a:rPr>
              <a:t>BenutzerIn</a:t>
            </a:r>
            <a:r>
              <a:rPr lang="de-DE">
                <a:cs typeface="+mn-lt"/>
              </a:rPr>
              <a:t> das Verhalten angewendet hat. </a:t>
            </a:r>
            <a:br>
              <a:rPr lang="de-DE">
                <a:cs typeface="+mn-lt"/>
              </a:rPr>
            </a:br>
            <a:r>
              <a:rPr lang="de-DE">
                <a:cs typeface="Calibri"/>
              </a:rPr>
              <a:t>Am Ende der Übung werden die Schwierigkeiten aufgefasst und das Review vorbereitet.</a:t>
            </a:r>
          </a:p>
        </p:txBody>
      </p:sp>
      <p:sp>
        <p:nvSpPr>
          <p:cNvPr id="4" name="Foliennummernplatzhalter 3"/>
          <p:cNvSpPr>
            <a:spLocks noGrp="1"/>
          </p:cNvSpPr>
          <p:nvPr>
            <p:ph type="sldNum" sz="quarter" idx="5"/>
          </p:nvPr>
        </p:nvSpPr>
        <p:spPr/>
        <p:txBody>
          <a:bodyPr/>
          <a:lstStyle/>
          <a:p>
            <a:fld id="{539584C2-D30A-4B6F-B01C-06EF31FFA2E4}" type="slidenum">
              <a:rPr lang="de-DE" smtClean="0"/>
              <a:t>10</a:t>
            </a:fld>
            <a:endParaRPr lang="de-DE"/>
          </a:p>
        </p:txBody>
      </p:sp>
    </p:spTree>
    <p:extLst>
      <p:ext uri="{BB962C8B-B14F-4D97-AF65-F5344CB8AC3E}">
        <p14:creationId xmlns:p14="http://schemas.microsoft.com/office/powerpoint/2010/main" val="3196369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cs typeface="Calibri"/>
            </a:endParaRPr>
          </a:p>
          <a:p>
            <a:r>
              <a:rPr lang="de-DE"/>
              <a:t>In der Review Phase werden die Daten die während der Übungs-Phase Gesammelt wurden Ausgewertet und dem User Präsentiert. Der User hat dann die Möglichkeit aus verschiedensten Optionen je nach Ergebnissen der übungs-Phase zu wählen. </a:t>
            </a:r>
          </a:p>
          <a:p>
            <a:r>
              <a:rPr lang="de-DE"/>
              <a:t>Wenn der Nutzer nicht mit dem Habit zufrieden ist, kann er in der Analyse Phase ein anderes Habit wählen, die verschiedenen Verhalten anpassen oder neue Hinzufügen.</a:t>
            </a:r>
          </a:p>
          <a:p>
            <a:r>
              <a:rPr lang="de-DE"/>
              <a:t>Bei guter Ausführung oder Einmaligem vergessen des Habits und sonstiger guter Umsetzung sollte der User unverändert mit dem Habit fortsetzen.</a:t>
            </a:r>
          </a:p>
          <a:p>
            <a:r>
              <a:rPr lang="de-DE"/>
              <a:t>Falls der User jedoch mehr als die hälfte der Zeit die Habits vergisst sollte an dem Design der Prompt verändert werden.</a:t>
            </a:r>
          </a:p>
          <a:p>
            <a:r>
              <a:rPr lang="de-DE"/>
              <a:t>Ähnlich sollte der User auch bei zu großer Schwierigkeit zu der Design-Phase zurück kehren um das Verhalten zu vereinfachen/verkleinern.</a:t>
            </a:r>
          </a:p>
        </p:txBody>
      </p:sp>
      <p:sp>
        <p:nvSpPr>
          <p:cNvPr id="4" name="Foliennummernplatzhalter 3"/>
          <p:cNvSpPr>
            <a:spLocks noGrp="1"/>
          </p:cNvSpPr>
          <p:nvPr>
            <p:ph type="sldNum" sz="quarter" idx="5"/>
          </p:nvPr>
        </p:nvSpPr>
        <p:spPr/>
        <p:txBody>
          <a:bodyPr/>
          <a:lstStyle/>
          <a:p>
            <a:fld id="{539584C2-D30A-4B6F-B01C-06EF31FFA2E4}" type="slidenum">
              <a:rPr lang="de-DE" smtClean="0"/>
              <a:t>11</a:t>
            </a:fld>
            <a:endParaRPr lang="de-DE"/>
          </a:p>
        </p:txBody>
      </p:sp>
    </p:spTree>
    <p:extLst>
      <p:ext uri="{BB962C8B-B14F-4D97-AF65-F5344CB8AC3E}">
        <p14:creationId xmlns:p14="http://schemas.microsoft.com/office/powerpoint/2010/main" val="3195947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000">
                <a:cs typeface="Calibri"/>
              </a:rPr>
              <a:t>Die Risiko-Tabelle zeigt die Risiken aufgeteilt nach User- und System. Hier werden zunächst die User-Risiken nach Phasen eingeteilt vorgestellt. In den PoCs werden einige dieser Risiken aufgegriffen und mögliche Maßnahmen vorgeschlagen. Den User-Risiken kann an vielen Stellen nicht technisch begegnet werden, weshalb hier die </a:t>
            </a:r>
            <a:r>
              <a:rPr lang="de-DE" sz="1000" err="1">
                <a:cs typeface="Calibri"/>
              </a:rPr>
              <a:t>konzptionelle</a:t>
            </a:r>
            <a:r>
              <a:rPr lang="de-DE" sz="1000">
                <a:cs typeface="Calibri"/>
              </a:rPr>
              <a:t> Arbeit einen höheren Stellenwert einnimmt. Da beispielsweise "Versagensängste" eine hohe Eintrittswahrscheinlichkeit sowie einen hohen Schaden aufweisen, werden diese in einem eigenen PoC behandelt. Der Bezug zu den Risiken wird in den Notizen zu den PoCs herausgestellt.</a:t>
            </a:r>
            <a:endParaRPr lang="de-DE" sz="1000"/>
          </a:p>
        </p:txBody>
      </p:sp>
      <p:sp>
        <p:nvSpPr>
          <p:cNvPr id="4" name="Foliennummernplatzhalter 3"/>
          <p:cNvSpPr>
            <a:spLocks noGrp="1"/>
          </p:cNvSpPr>
          <p:nvPr>
            <p:ph type="sldNum" sz="quarter" idx="5"/>
          </p:nvPr>
        </p:nvSpPr>
        <p:spPr/>
        <p:txBody>
          <a:bodyPr/>
          <a:lstStyle/>
          <a:p>
            <a:fld id="{539584C2-D30A-4B6F-B01C-06EF31FFA2E4}" type="slidenum">
              <a:rPr lang="de-DE" smtClean="0"/>
              <a:t>12</a:t>
            </a:fld>
            <a:endParaRPr lang="de-DE"/>
          </a:p>
        </p:txBody>
      </p:sp>
    </p:spTree>
    <p:extLst>
      <p:ext uri="{BB962C8B-B14F-4D97-AF65-F5344CB8AC3E}">
        <p14:creationId xmlns:p14="http://schemas.microsoft.com/office/powerpoint/2010/main" val="404307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Auch </a:t>
            </a:r>
            <a:r>
              <a:rPr lang="en-US" err="1">
                <a:cs typeface="Calibri"/>
              </a:rPr>
              <a:t>bei</a:t>
            </a:r>
            <a:r>
              <a:rPr lang="en-US">
                <a:cs typeface="Calibri"/>
              </a:rPr>
              <a:t> der Analyse </a:t>
            </a:r>
            <a:r>
              <a:rPr lang="en-US" err="1">
                <a:cs typeface="Calibri"/>
              </a:rPr>
              <a:t>zeigt</a:t>
            </a:r>
            <a:r>
              <a:rPr lang="en-US">
                <a:cs typeface="Calibri"/>
              </a:rPr>
              <a:t> </a:t>
            </a:r>
            <a:r>
              <a:rPr lang="en-US" err="1">
                <a:cs typeface="Calibri"/>
              </a:rPr>
              <a:t>sich</a:t>
            </a:r>
            <a:r>
              <a:rPr lang="en-US">
                <a:cs typeface="Calibri"/>
              </a:rPr>
              <a:t> die </a:t>
            </a:r>
            <a:r>
              <a:rPr lang="en-US" err="1">
                <a:cs typeface="Calibri"/>
              </a:rPr>
              <a:t>Relevanz</a:t>
            </a:r>
            <a:r>
              <a:rPr lang="en-US">
                <a:cs typeface="Calibri"/>
              </a:rPr>
              <a:t> der </a:t>
            </a:r>
            <a:r>
              <a:rPr lang="en-US" err="1">
                <a:cs typeface="Calibri"/>
              </a:rPr>
              <a:t>konzeptionellen</a:t>
            </a:r>
            <a:r>
              <a:rPr lang="en-US">
                <a:cs typeface="Calibri"/>
              </a:rPr>
              <a:t> </a:t>
            </a:r>
            <a:r>
              <a:rPr lang="en-US" err="1">
                <a:cs typeface="Calibri"/>
              </a:rPr>
              <a:t>Ausarbeitung</a:t>
            </a:r>
            <a:r>
              <a:rPr lang="en-US">
                <a:cs typeface="Calibri"/>
              </a:rPr>
              <a:t>. </a:t>
            </a:r>
            <a:r>
              <a:rPr lang="en-US" err="1">
                <a:cs typeface="Calibri"/>
              </a:rPr>
              <a:t>Maßnahmen</a:t>
            </a:r>
            <a:r>
              <a:rPr lang="en-US">
                <a:cs typeface="Calibri"/>
              </a:rPr>
              <a:t> </a:t>
            </a:r>
            <a:r>
              <a:rPr lang="en-US" err="1">
                <a:cs typeface="Calibri"/>
              </a:rPr>
              <a:t>zur</a:t>
            </a:r>
            <a:r>
              <a:rPr lang="en-US">
                <a:cs typeface="Calibri"/>
              </a:rPr>
              <a:t> </a:t>
            </a:r>
            <a:r>
              <a:rPr lang="en-US" err="1">
                <a:cs typeface="Calibri"/>
              </a:rPr>
              <a:t>Begegnung</a:t>
            </a:r>
            <a:r>
              <a:rPr lang="en-US">
                <a:cs typeface="Calibri"/>
              </a:rPr>
              <a:t> der </a:t>
            </a:r>
            <a:r>
              <a:rPr lang="en-US" err="1">
                <a:cs typeface="Calibri"/>
              </a:rPr>
              <a:t>Risiken</a:t>
            </a:r>
            <a:r>
              <a:rPr lang="en-US">
                <a:cs typeface="Calibri"/>
              </a:rPr>
              <a:t> </a:t>
            </a:r>
            <a:r>
              <a:rPr lang="en-US" err="1">
                <a:cs typeface="Calibri"/>
              </a:rPr>
              <a:t>werden</a:t>
            </a:r>
            <a:r>
              <a:rPr lang="en-US">
                <a:cs typeface="Calibri"/>
              </a:rPr>
              <a:t> </a:t>
            </a:r>
            <a:r>
              <a:rPr lang="en-US" err="1">
                <a:cs typeface="Calibri"/>
              </a:rPr>
              <a:t>direkt</a:t>
            </a:r>
            <a:r>
              <a:rPr lang="en-US">
                <a:cs typeface="Calibri"/>
              </a:rPr>
              <a:t> in das </a:t>
            </a:r>
            <a:r>
              <a:rPr lang="en-US" err="1">
                <a:cs typeface="Calibri"/>
              </a:rPr>
              <a:t>Gesamtkonzept</a:t>
            </a:r>
            <a:r>
              <a:rPr lang="en-US">
                <a:cs typeface="Calibri"/>
              </a:rPr>
              <a:t> </a:t>
            </a:r>
            <a:r>
              <a:rPr lang="en-US" err="1">
                <a:cs typeface="Calibri"/>
              </a:rPr>
              <a:t>eingearbeitet</a:t>
            </a:r>
            <a:r>
              <a:rPr lang="en-US">
                <a:cs typeface="Calibri"/>
              </a:rPr>
              <a:t>. So </a:t>
            </a:r>
            <a:r>
              <a:rPr lang="en-US" err="1">
                <a:cs typeface="Calibri"/>
              </a:rPr>
              <a:t>sollen</a:t>
            </a:r>
            <a:r>
              <a:rPr lang="en-US">
                <a:cs typeface="Calibri"/>
              </a:rPr>
              <a:t> dem User </a:t>
            </a:r>
            <a:r>
              <a:rPr lang="en-US" err="1">
                <a:cs typeface="Calibri"/>
              </a:rPr>
              <a:t>zu</a:t>
            </a:r>
            <a:r>
              <a:rPr lang="en-US">
                <a:cs typeface="Calibri"/>
              </a:rPr>
              <a:t> den </a:t>
            </a:r>
            <a:r>
              <a:rPr lang="en-US" err="1">
                <a:cs typeface="Calibri"/>
              </a:rPr>
              <a:t>verschiedenen</a:t>
            </a:r>
            <a:r>
              <a:rPr lang="en-US">
                <a:cs typeface="Calibri"/>
              </a:rPr>
              <a:t> </a:t>
            </a:r>
            <a:r>
              <a:rPr lang="en-US" err="1">
                <a:cs typeface="Calibri"/>
              </a:rPr>
              <a:t>Schritten</a:t>
            </a:r>
            <a:r>
              <a:rPr lang="en-US">
                <a:cs typeface="Calibri"/>
              </a:rPr>
              <a:t> stets </a:t>
            </a:r>
            <a:r>
              <a:rPr lang="en-US" err="1">
                <a:cs typeface="Calibri"/>
              </a:rPr>
              <a:t>Beispiele</a:t>
            </a:r>
            <a:r>
              <a:rPr lang="en-US">
                <a:cs typeface="Calibri"/>
              </a:rPr>
              <a:t> und </a:t>
            </a:r>
            <a:r>
              <a:rPr lang="en-US" err="1">
                <a:cs typeface="Calibri"/>
              </a:rPr>
              <a:t>Leitfragen</a:t>
            </a:r>
            <a:r>
              <a:rPr lang="en-US">
                <a:cs typeface="Calibri"/>
              </a:rPr>
              <a:t> </a:t>
            </a:r>
            <a:r>
              <a:rPr lang="en-US" err="1">
                <a:cs typeface="Calibri"/>
              </a:rPr>
              <a:t>zur</a:t>
            </a:r>
            <a:r>
              <a:rPr lang="en-US">
                <a:cs typeface="Calibri"/>
              </a:rPr>
              <a:t> </a:t>
            </a:r>
            <a:r>
              <a:rPr lang="en-US" err="1">
                <a:cs typeface="Calibri"/>
              </a:rPr>
              <a:t>Verfügung</a:t>
            </a:r>
            <a:r>
              <a:rPr lang="en-US">
                <a:cs typeface="Calibri"/>
              </a:rPr>
              <a:t> </a:t>
            </a:r>
            <a:r>
              <a:rPr lang="en-US" err="1">
                <a:cs typeface="Calibri"/>
              </a:rPr>
              <a:t>stehen</a:t>
            </a:r>
            <a:r>
              <a:rPr lang="en-US">
                <a:cs typeface="Calibri"/>
              </a:rPr>
              <a:t> </a:t>
            </a:r>
            <a:r>
              <a:rPr lang="en-US" err="1">
                <a:cs typeface="Calibri"/>
              </a:rPr>
              <a:t>sowie</a:t>
            </a:r>
            <a:r>
              <a:rPr lang="en-US">
                <a:cs typeface="Calibri"/>
              </a:rPr>
              <a:t> die </a:t>
            </a:r>
            <a:r>
              <a:rPr lang="en-US" err="1">
                <a:cs typeface="Calibri"/>
              </a:rPr>
              <a:t>durch</a:t>
            </a:r>
            <a:r>
              <a:rPr lang="en-US">
                <a:cs typeface="Calibri"/>
              </a:rPr>
              <a:t> </a:t>
            </a:r>
            <a:r>
              <a:rPr lang="en-US" err="1">
                <a:cs typeface="Calibri"/>
              </a:rPr>
              <a:t>ihn</a:t>
            </a:r>
            <a:r>
              <a:rPr lang="en-US">
                <a:cs typeface="Calibri"/>
              </a:rPr>
              <a:t> </a:t>
            </a:r>
            <a:r>
              <a:rPr lang="en-US" err="1">
                <a:cs typeface="Calibri"/>
              </a:rPr>
              <a:t>zu</a:t>
            </a:r>
            <a:r>
              <a:rPr lang="en-US">
                <a:cs typeface="Calibri"/>
              </a:rPr>
              <a:t> </a:t>
            </a:r>
            <a:r>
              <a:rPr lang="en-US" err="1">
                <a:cs typeface="Calibri"/>
              </a:rPr>
              <a:t>erledigende</a:t>
            </a:r>
            <a:r>
              <a:rPr lang="en-US">
                <a:cs typeface="Calibri"/>
              </a:rPr>
              <a:t> Aufgabe (</a:t>
            </a:r>
            <a:r>
              <a:rPr lang="en-US" err="1">
                <a:cs typeface="Calibri"/>
              </a:rPr>
              <a:t>z.B.</a:t>
            </a:r>
            <a:r>
              <a:rPr lang="en-US">
                <a:cs typeface="Calibri"/>
              </a:rPr>
              <a:t> </a:t>
            </a:r>
            <a:r>
              <a:rPr lang="en-US" err="1">
                <a:cs typeface="Calibri"/>
              </a:rPr>
              <a:t>Verhaltensweisen</a:t>
            </a:r>
            <a:r>
              <a:rPr lang="en-US">
                <a:cs typeface="Calibri"/>
              </a:rPr>
              <a:t> </a:t>
            </a:r>
            <a:r>
              <a:rPr lang="en-US" err="1">
                <a:cs typeface="Calibri"/>
              </a:rPr>
              <a:t>identifizieren</a:t>
            </a:r>
            <a:r>
              <a:rPr lang="en-US">
                <a:cs typeface="Calibri"/>
              </a:rPr>
              <a:t>) </a:t>
            </a:r>
            <a:r>
              <a:rPr lang="en-US" err="1">
                <a:cs typeface="Calibri"/>
              </a:rPr>
              <a:t>möglichst</a:t>
            </a:r>
            <a:r>
              <a:rPr lang="en-US">
                <a:cs typeface="Calibri"/>
              </a:rPr>
              <a:t> </a:t>
            </a:r>
            <a:r>
              <a:rPr lang="en-US" err="1">
                <a:cs typeface="Calibri"/>
              </a:rPr>
              <a:t>präzise</a:t>
            </a:r>
            <a:r>
              <a:rPr lang="en-US">
                <a:cs typeface="Calibri"/>
              </a:rPr>
              <a:t> </a:t>
            </a:r>
            <a:r>
              <a:rPr lang="en-US" err="1">
                <a:cs typeface="Calibri"/>
              </a:rPr>
              <a:t>erklärt</a:t>
            </a:r>
            <a:r>
              <a:rPr lang="en-US">
                <a:cs typeface="Calibri"/>
              </a:rPr>
              <a:t> </a:t>
            </a:r>
            <a:r>
              <a:rPr lang="en-US" err="1">
                <a:cs typeface="Calibri"/>
              </a:rPr>
              <a:t>werden</a:t>
            </a:r>
            <a:r>
              <a:rPr lang="en-US">
                <a:cs typeface="Calibri"/>
              </a:rPr>
              <a:t>.</a:t>
            </a:r>
          </a:p>
        </p:txBody>
      </p:sp>
      <p:sp>
        <p:nvSpPr>
          <p:cNvPr id="4" name="Foliennummernplatzhalter 3"/>
          <p:cNvSpPr>
            <a:spLocks noGrp="1"/>
          </p:cNvSpPr>
          <p:nvPr>
            <p:ph type="sldNum" sz="quarter" idx="5"/>
          </p:nvPr>
        </p:nvSpPr>
        <p:spPr/>
        <p:txBody>
          <a:bodyPr/>
          <a:lstStyle/>
          <a:p>
            <a:fld id="{539584C2-D30A-4B6F-B01C-06EF31FFA2E4}" type="slidenum">
              <a:rPr lang="de-DE" smtClean="0"/>
              <a:t>13</a:t>
            </a:fld>
            <a:endParaRPr lang="de-DE"/>
          </a:p>
        </p:txBody>
      </p:sp>
    </p:spTree>
    <p:extLst>
      <p:ext uri="{BB962C8B-B14F-4D97-AF65-F5344CB8AC3E}">
        <p14:creationId xmlns:p14="http://schemas.microsoft.com/office/powerpoint/2010/main" val="3396403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Es </a:t>
            </a:r>
            <a:r>
              <a:rPr lang="en-US" err="1">
                <a:cs typeface="Calibri"/>
              </a:rPr>
              <a:t>gelten</a:t>
            </a:r>
            <a:r>
              <a:rPr lang="en-US">
                <a:cs typeface="Calibri"/>
              </a:rPr>
              <a:t> </a:t>
            </a:r>
            <a:r>
              <a:rPr lang="en-US" err="1">
                <a:cs typeface="Calibri"/>
              </a:rPr>
              <a:t>dieselben</a:t>
            </a:r>
            <a:r>
              <a:rPr lang="en-US">
                <a:cs typeface="Calibri"/>
              </a:rPr>
              <a:t> </a:t>
            </a:r>
            <a:r>
              <a:rPr lang="en-US" err="1">
                <a:cs typeface="Calibri"/>
              </a:rPr>
              <a:t>Bemerkungen</a:t>
            </a:r>
            <a:r>
              <a:rPr lang="en-US">
                <a:cs typeface="Calibri"/>
              </a:rPr>
              <a:t> </a:t>
            </a:r>
            <a:r>
              <a:rPr lang="en-US" err="1">
                <a:cs typeface="Calibri"/>
              </a:rPr>
              <a:t>wie</a:t>
            </a:r>
            <a:r>
              <a:rPr lang="en-US">
                <a:cs typeface="Calibri"/>
              </a:rPr>
              <a:t> </a:t>
            </a:r>
            <a:r>
              <a:rPr lang="en-US" err="1">
                <a:cs typeface="Calibri"/>
              </a:rPr>
              <a:t>zu</a:t>
            </a:r>
            <a:r>
              <a:rPr lang="en-US">
                <a:cs typeface="Calibri"/>
              </a:rPr>
              <a:t> den </a:t>
            </a:r>
            <a:r>
              <a:rPr lang="en-US" err="1">
                <a:cs typeface="Calibri"/>
              </a:rPr>
              <a:t>vorangegangenen</a:t>
            </a:r>
            <a:r>
              <a:rPr lang="en-US">
                <a:cs typeface="Calibri"/>
              </a:rPr>
              <a:t> </a:t>
            </a:r>
            <a:r>
              <a:rPr lang="en-US" err="1">
                <a:cs typeface="Calibri"/>
              </a:rPr>
              <a:t>Folien</a:t>
            </a:r>
            <a:r>
              <a:rPr lang="en-US">
                <a:cs typeface="Calibri"/>
              </a:rPr>
              <a:t>. </a:t>
            </a:r>
          </a:p>
        </p:txBody>
      </p:sp>
      <p:sp>
        <p:nvSpPr>
          <p:cNvPr id="4" name="Foliennummernplatzhalter 3"/>
          <p:cNvSpPr>
            <a:spLocks noGrp="1"/>
          </p:cNvSpPr>
          <p:nvPr>
            <p:ph type="sldNum" sz="quarter" idx="5"/>
          </p:nvPr>
        </p:nvSpPr>
        <p:spPr/>
        <p:txBody>
          <a:bodyPr/>
          <a:lstStyle/>
          <a:p>
            <a:fld id="{539584C2-D30A-4B6F-B01C-06EF31FFA2E4}" type="slidenum">
              <a:rPr lang="de-DE" smtClean="0"/>
              <a:t>14</a:t>
            </a:fld>
            <a:endParaRPr lang="de-DE"/>
          </a:p>
        </p:txBody>
      </p:sp>
    </p:spTree>
    <p:extLst>
      <p:ext uri="{BB962C8B-B14F-4D97-AF65-F5344CB8AC3E}">
        <p14:creationId xmlns:p14="http://schemas.microsoft.com/office/powerpoint/2010/main" val="2180249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Es </a:t>
            </a:r>
            <a:r>
              <a:rPr lang="en-US" err="1"/>
              <a:t>gelten</a:t>
            </a:r>
            <a:r>
              <a:rPr lang="en-US"/>
              <a:t> </a:t>
            </a:r>
            <a:r>
              <a:rPr lang="en-US" err="1"/>
              <a:t>dieselben</a:t>
            </a:r>
            <a:r>
              <a:rPr lang="en-US"/>
              <a:t> </a:t>
            </a:r>
            <a:r>
              <a:rPr lang="en-US" err="1"/>
              <a:t>Bemerkungen</a:t>
            </a:r>
            <a:r>
              <a:rPr lang="en-US"/>
              <a:t> </a:t>
            </a:r>
            <a:r>
              <a:rPr lang="en-US" err="1"/>
              <a:t>wie</a:t>
            </a:r>
            <a:r>
              <a:rPr lang="en-US"/>
              <a:t> </a:t>
            </a:r>
            <a:r>
              <a:rPr lang="en-US" err="1"/>
              <a:t>zu</a:t>
            </a:r>
            <a:r>
              <a:rPr lang="en-US"/>
              <a:t> den </a:t>
            </a:r>
            <a:r>
              <a:rPr lang="en-US" err="1"/>
              <a:t>vorangegangenen</a:t>
            </a:r>
            <a:r>
              <a:rPr lang="en-US"/>
              <a:t> </a:t>
            </a:r>
            <a:r>
              <a:rPr lang="en-US" err="1"/>
              <a:t>Folien</a:t>
            </a:r>
            <a:r>
              <a:rPr lang="en-US"/>
              <a:t>. </a:t>
            </a:r>
            <a:endParaRPr lang="de-DE"/>
          </a:p>
        </p:txBody>
      </p:sp>
      <p:sp>
        <p:nvSpPr>
          <p:cNvPr id="4" name="Foliennummernplatzhalter 3"/>
          <p:cNvSpPr>
            <a:spLocks noGrp="1"/>
          </p:cNvSpPr>
          <p:nvPr>
            <p:ph type="sldNum" sz="quarter" idx="5"/>
          </p:nvPr>
        </p:nvSpPr>
        <p:spPr/>
        <p:txBody>
          <a:bodyPr/>
          <a:lstStyle/>
          <a:p>
            <a:fld id="{539584C2-D30A-4B6F-B01C-06EF31FFA2E4}" type="slidenum">
              <a:rPr lang="de-DE" smtClean="0"/>
              <a:t>15</a:t>
            </a:fld>
            <a:endParaRPr lang="de-DE"/>
          </a:p>
        </p:txBody>
      </p:sp>
    </p:spTree>
    <p:extLst>
      <p:ext uri="{BB962C8B-B14F-4D97-AF65-F5344CB8AC3E}">
        <p14:creationId xmlns:p14="http://schemas.microsoft.com/office/powerpoint/2010/main" val="60696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Der </a:t>
            </a:r>
            <a:r>
              <a:rPr lang="de-DE" noProof="0">
                <a:cs typeface="Calibri"/>
              </a:rPr>
              <a:t>Nutzer</a:t>
            </a:r>
            <a:r>
              <a:rPr lang="en-US">
                <a:cs typeface="Calibri"/>
              </a:rPr>
              <a:t> </a:t>
            </a:r>
            <a:r>
              <a:rPr lang="de-DE" noProof="0">
                <a:cs typeface="Calibri"/>
              </a:rPr>
              <a:t>kann</a:t>
            </a:r>
            <a:r>
              <a:rPr lang="en-US">
                <a:cs typeface="Calibri"/>
              </a:rPr>
              <a:t> </a:t>
            </a:r>
            <a:r>
              <a:rPr lang="en-US" err="1">
                <a:cs typeface="Calibri"/>
              </a:rPr>
              <a:t>während</a:t>
            </a:r>
            <a:r>
              <a:rPr lang="en-US">
                <a:cs typeface="Calibri"/>
              </a:rPr>
              <a:t> </a:t>
            </a:r>
            <a:r>
              <a:rPr lang="en-US" err="1">
                <a:cs typeface="Calibri"/>
              </a:rPr>
              <a:t>einer</a:t>
            </a:r>
            <a:r>
              <a:rPr lang="en-US">
                <a:cs typeface="Calibri"/>
              </a:rPr>
              <a:t> </a:t>
            </a:r>
            <a:r>
              <a:rPr lang="en-US" err="1">
                <a:cs typeface="Calibri"/>
              </a:rPr>
              <a:t>übnungs</a:t>
            </a:r>
            <a:r>
              <a:rPr lang="en-US">
                <a:cs typeface="Calibri"/>
              </a:rPr>
              <a:t> phase </a:t>
            </a:r>
            <a:r>
              <a:rPr lang="en-US" err="1">
                <a:cs typeface="Calibri"/>
              </a:rPr>
              <a:t>bsw</a:t>
            </a:r>
            <a:r>
              <a:rPr lang="en-US">
                <a:cs typeface="Calibri"/>
              </a:rPr>
              <a:t>. </a:t>
            </a:r>
            <a:r>
              <a:rPr lang="en-US" err="1">
                <a:cs typeface="Calibri"/>
              </a:rPr>
              <a:t>kurzzeitig</a:t>
            </a:r>
            <a:r>
              <a:rPr lang="en-US">
                <a:cs typeface="Calibri"/>
              </a:rPr>
              <a:t> </a:t>
            </a:r>
            <a:r>
              <a:rPr lang="en-US" err="1">
                <a:cs typeface="Calibri"/>
              </a:rPr>
              <a:t>verhindert</a:t>
            </a:r>
            <a:r>
              <a:rPr lang="en-US">
                <a:cs typeface="Calibri"/>
              </a:rPr>
              <a:t> sein was </a:t>
            </a:r>
            <a:r>
              <a:rPr lang="en-US" err="1">
                <a:cs typeface="Calibri"/>
              </a:rPr>
              <a:t>dazu</a:t>
            </a:r>
            <a:r>
              <a:rPr lang="en-US">
                <a:cs typeface="Calibri"/>
              </a:rPr>
              <a:t> </a:t>
            </a:r>
            <a:r>
              <a:rPr lang="en-US" err="1">
                <a:cs typeface="Calibri"/>
              </a:rPr>
              <a:t>führt</a:t>
            </a:r>
            <a:r>
              <a:rPr lang="en-US">
                <a:cs typeface="Calibri"/>
              </a:rPr>
              <a:t>, </a:t>
            </a:r>
            <a:r>
              <a:rPr lang="en-US" err="1">
                <a:cs typeface="Calibri"/>
              </a:rPr>
              <a:t>dass</a:t>
            </a:r>
            <a:r>
              <a:rPr lang="en-US">
                <a:cs typeface="Calibri"/>
              </a:rPr>
              <a:t> die </a:t>
            </a:r>
            <a:r>
              <a:rPr lang="en-US" err="1">
                <a:cs typeface="Calibri"/>
              </a:rPr>
              <a:t>Daten</a:t>
            </a:r>
            <a:r>
              <a:rPr lang="en-US">
                <a:cs typeface="Calibri"/>
              </a:rPr>
              <a:t> die das system </a:t>
            </a:r>
            <a:r>
              <a:rPr lang="en-US" err="1">
                <a:cs typeface="Calibri"/>
              </a:rPr>
              <a:t>über</a:t>
            </a:r>
            <a:r>
              <a:rPr lang="en-US">
                <a:cs typeface="Calibri"/>
              </a:rPr>
              <a:t> die </a:t>
            </a:r>
            <a:r>
              <a:rPr lang="en-US" err="1">
                <a:cs typeface="Calibri"/>
              </a:rPr>
              <a:t>Übungs</a:t>
            </a:r>
            <a:r>
              <a:rPr lang="en-US">
                <a:cs typeface="Calibri"/>
              </a:rPr>
              <a:t> Phase </a:t>
            </a:r>
            <a:r>
              <a:rPr lang="en-US" err="1">
                <a:cs typeface="Calibri"/>
              </a:rPr>
              <a:t>sammelt</a:t>
            </a:r>
            <a:r>
              <a:rPr lang="en-US">
                <a:cs typeface="Calibri"/>
              </a:rPr>
              <a:t> </a:t>
            </a:r>
            <a:r>
              <a:rPr lang="en-US" err="1">
                <a:cs typeface="Calibri"/>
              </a:rPr>
              <a:t>falsch</a:t>
            </a:r>
            <a:r>
              <a:rPr lang="en-US">
                <a:cs typeface="Calibri"/>
              </a:rPr>
              <a:t> </a:t>
            </a:r>
            <a:r>
              <a:rPr lang="en-US" err="1">
                <a:cs typeface="Calibri"/>
              </a:rPr>
              <a:t>Interpretiert</a:t>
            </a:r>
            <a:r>
              <a:rPr lang="en-US">
                <a:cs typeface="Calibri"/>
              </a:rPr>
              <a:t> </a:t>
            </a:r>
            <a:r>
              <a:rPr lang="en-US" err="1">
                <a:cs typeface="Calibri"/>
              </a:rPr>
              <a:t>werden</a:t>
            </a:r>
            <a:r>
              <a:rPr lang="en-US">
                <a:cs typeface="Calibri"/>
              </a:rPr>
              <a:t> </a:t>
            </a:r>
            <a:r>
              <a:rPr lang="en-US" err="1">
                <a:cs typeface="Calibri"/>
              </a:rPr>
              <a:t>können</a:t>
            </a:r>
            <a:r>
              <a:rPr lang="en-US">
                <a:cs typeface="Calibri"/>
              </a:rPr>
              <a:t>. Der User </a:t>
            </a:r>
            <a:r>
              <a:rPr lang="en-US" err="1">
                <a:cs typeface="Calibri"/>
              </a:rPr>
              <a:t>sollte</a:t>
            </a:r>
            <a:r>
              <a:rPr lang="en-US">
                <a:cs typeface="Calibri"/>
              </a:rPr>
              <a:t> </a:t>
            </a:r>
            <a:r>
              <a:rPr lang="en-US" err="1">
                <a:cs typeface="Calibri"/>
              </a:rPr>
              <a:t>daher</a:t>
            </a:r>
            <a:r>
              <a:rPr lang="en-US">
                <a:cs typeface="Calibri"/>
              </a:rPr>
              <a:t> </a:t>
            </a:r>
            <a:r>
              <a:rPr lang="en-US" err="1">
                <a:cs typeface="Calibri"/>
              </a:rPr>
              <a:t>selber</a:t>
            </a:r>
            <a:r>
              <a:rPr lang="en-US">
                <a:cs typeface="Calibri"/>
              </a:rPr>
              <a:t> das </a:t>
            </a:r>
            <a:r>
              <a:rPr lang="en-US" err="1">
                <a:cs typeface="Calibri"/>
              </a:rPr>
              <a:t>Fortfahren</a:t>
            </a:r>
            <a:r>
              <a:rPr lang="en-US">
                <a:cs typeface="Calibri"/>
              </a:rPr>
              <a:t> und die </a:t>
            </a:r>
            <a:r>
              <a:rPr lang="en-US" err="1">
                <a:cs typeface="Calibri"/>
              </a:rPr>
              <a:t>nächste</a:t>
            </a:r>
            <a:r>
              <a:rPr lang="en-US">
                <a:cs typeface="Calibri"/>
              </a:rPr>
              <a:t> Phase </a:t>
            </a:r>
            <a:r>
              <a:rPr lang="en-US" err="1">
                <a:cs typeface="Calibri"/>
              </a:rPr>
              <a:t>wählen</a:t>
            </a:r>
            <a:r>
              <a:rPr lang="en-US">
                <a:cs typeface="Calibri"/>
              </a:rPr>
              <a:t> </a:t>
            </a:r>
            <a:r>
              <a:rPr lang="en-US" err="1">
                <a:cs typeface="Calibri"/>
              </a:rPr>
              <a:t>können</a:t>
            </a:r>
            <a:r>
              <a:rPr lang="en-US">
                <a:cs typeface="Calibri"/>
              </a:rPr>
              <a:t>.</a:t>
            </a:r>
          </a:p>
        </p:txBody>
      </p:sp>
      <p:sp>
        <p:nvSpPr>
          <p:cNvPr id="4" name="Foliennummernplatzhalter 3"/>
          <p:cNvSpPr>
            <a:spLocks noGrp="1"/>
          </p:cNvSpPr>
          <p:nvPr>
            <p:ph type="sldNum" sz="quarter" idx="5"/>
          </p:nvPr>
        </p:nvSpPr>
        <p:spPr/>
        <p:txBody>
          <a:bodyPr/>
          <a:lstStyle/>
          <a:p>
            <a:fld id="{539584C2-D30A-4B6F-B01C-06EF31FFA2E4}" type="slidenum">
              <a:rPr lang="de-DE" smtClean="0"/>
              <a:t>16</a:t>
            </a:fld>
            <a:endParaRPr lang="de-DE"/>
          </a:p>
        </p:txBody>
      </p:sp>
    </p:spTree>
    <p:extLst>
      <p:ext uri="{BB962C8B-B14F-4D97-AF65-F5344CB8AC3E}">
        <p14:creationId xmlns:p14="http://schemas.microsoft.com/office/powerpoint/2010/main" val="2778851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Bei den System-</a:t>
            </a:r>
            <a:r>
              <a:rPr lang="de-DE" noProof="0">
                <a:cs typeface="Calibri"/>
              </a:rPr>
              <a:t>Risiken</a:t>
            </a:r>
            <a:r>
              <a:rPr lang="en-US">
                <a:cs typeface="Calibri"/>
              </a:rPr>
              <a:t> </a:t>
            </a:r>
            <a:r>
              <a:rPr lang="de-DE" noProof="0">
                <a:cs typeface="Calibri"/>
              </a:rPr>
              <a:t>wurden</a:t>
            </a:r>
            <a:r>
              <a:rPr lang="en-US">
                <a:cs typeface="Calibri"/>
              </a:rPr>
              <a:t> die </a:t>
            </a:r>
            <a:r>
              <a:rPr lang="de-AT" noProof="0">
                <a:cs typeface="Calibri"/>
              </a:rPr>
              <a:t>allgemeinen</a:t>
            </a:r>
            <a:r>
              <a:rPr lang="en-US">
                <a:cs typeface="Calibri"/>
              </a:rPr>
              <a:t> </a:t>
            </a:r>
            <a:r>
              <a:rPr lang="de-DE" noProof="0">
                <a:cs typeface="Calibri"/>
              </a:rPr>
              <a:t>Risiken</a:t>
            </a:r>
            <a:r>
              <a:rPr lang="en-US">
                <a:cs typeface="Calibri"/>
              </a:rPr>
              <a:t> </a:t>
            </a:r>
            <a:r>
              <a:rPr lang="de-DE" noProof="0">
                <a:cs typeface="Calibri"/>
              </a:rPr>
              <a:t>angeschaut</a:t>
            </a:r>
            <a:r>
              <a:rPr lang="en-US">
                <a:cs typeface="Calibri"/>
              </a:rPr>
              <a:t>, </a:t>
            </a:r>
            <a:r>
              <a:rPr lang="de-DE" noProof="0">
                <a:cs typeface="Calibri"/>
              </a:rPr>
              <a:t>welche</a:t>
            </a:r>
            <a:r>
              <a:rPr lang="en-US">
                <a:cs typeface="Calibri"/>
              </a:rPr>
              <a:t> an </a:t>
            </a:r>
            <a:r>
              <a:rPr lang="de-DE" noProof="0">
                <a:cs typeface="Calibri"/>
              </a:rPr>
              <a:t>verschiedenen</a:t>
            </a:r>
            <a:r>
              <a:rPr lang="en-US">
                <a:cs typeface="Calibri"/>
              </a:rPr>
              <a:t> </a:t>
            </a:r>
            <a:r>
              <a:rPr lang="de-DE" noProof="0">
                <a:cs typeface="Calibri"/>
              </a:rPr>
              <a:t>Schnittstellen</a:t>
            </a:r>
            <a:r>
              <a:rPr lang="en-US">
                <a:cs typeface="Calibri"/>
              </a:rPr>
              <a:t> </a:t>
            </a:r>
            <a:r>
              <a:rPr lang="en-US" err="1">
                <a:cs typeface="Calibri"/>
              </a:rPr>
              <a:t>zum</a:t>
            </a:r>
            <a:r>
              <a:rPr lang="en-US">
                <a:cs typeface="Calibri"/>
              </a:rPr>
              <a:t> System  . </a:t>
            </a:r>
          </a:p>
        </p:txBody>
      </p:sp>
      <p:sp>
        <p:nvSpPr>
          <p:cNvPr id="4" name="Foliennummernplatzhalter 3"/>
          <p:cNvSpPr>
            <a:spLocks noGrp="1"/>
          </p:cNvSpPr>
          <p:nvPr>
            <p:ph type="sldNum" sz="quarter" idx="5"/>
          </p:nvPr>
        </p:nvSpPr>
        <p:spPr/>
        <p:txBody>
          <a:bodyPr/>
          <a:lstStyle/>
          <a:p>
            <a:fld id="{539584C2-D30A-4B6F-B01C-06EF31FFA2E4}" type="slidenum">
              <a:rPr lang="de-DE" smtClean="0"/>
              <a:t>17</a:t>
            </a:fld>
            <a:endParaRPr lang="de-DE"/>
          </a:p>
        </p:txBody>
      </p:sp>
    </p:spTree>
    <p:extLst>
      <p:ext uri="{BB962C8B-B14F-4D97-AF65-F5344CB8AC3E}">
        <p14:creationId xmlns:p14="http://schemas.microsoft.com/office/powerpoint/2010/main" val="3288089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In der </a:t>
            </a:r>
            <a:r>
              <a:rPr lang="en-US" err="1">
                <a:cs typeface="Calibri"/>
              </a:rPr>
              <a:t>Tabelle</a:t>
            </a:r>
            <a:r>
              <a:rPr lang="en-US">
                <a:cs typeface="Calibri"/>
              </a:rPr>
              <a:t> </a:t>
            </a:r>
            <a:r>
              <a:rPr lang="en-US" err="1">
                <a:cs typeface="Calibri"/>
              </a:rPr>
              <a:t>zu</a:t>
            </a:r>
            <a:r>
              <a:rPr lang="en-US">
                <a:cs typeface="Calibri"/>
              </a:rPr>
              <a:t> den User-Risiken </a:t>
            </a:r>
            <a:r>
              <a:rPr lang="en-US" err="1">
                <a:cs typeface="Calibri"/>
              </a:rPr>
              <a:t>sind</a:t>
            </a:r>
            <a:r>
              <a:rPr lang="en-US">
                <a:cs typeface="Calibri"/>
              </a:rPr>
              <a:t> in der </a:t>
            </a:r>
            <a:r>
              <a:rPr lang="en-US" err="1">
                <a:cs typeface="Calibri"/>
              </a:rPr>
              <a:t>Einführung</a:t>
            </a:r>
            <a:r>
              <a:rPr lang="en-US">
                <a:cs typeface="Calibri"/>
              </a:rPr>
              <a:t>, </a:t>
            </a:r>
            <a:r>
              <a:rPr lang="en-US" err="1">
                <a:cs typeface="Calibri"/>
              </a:rPr>
              <a:t>aber</a:t>
            </a:r>
            <a:r>
              <a:rPr lang="en-US">
                <a:cs typeface="Calibri"/>
              </a:rPr>
              <a:t> </a:t>
            </a:r>
            <a:r>
              <a:rPr lang="en-US" err="1">
                <a:cs typeface="Calibri"/>
              </a:rPr>
              <a:t>auch</a:t>
            </a:r>
            <a:r>
              <a:rPr lang="en-US">
                <a:cs typeface="Calibri"/>
              </a:rPr>
              <a:t> in den </a:t>
            </a:r>
            <a:r>
              <a:rPr lang="en-US" err="1">
                <a:cs typeface="Calibri"/>
              </a:rPr>
              <a:t>darauf</a:t>
            </a:r>
            <a:r>
              <a:rPr lang="en-US">
                <a:cs typeface="Calibri"/>
              </a:rPr>
              <a:t> </a:t>
            </a:r>
            <a:r>
              <a:rPr lang="en-US" err="1">
                <a:cs typeface="Calibri"/>
              </a:rPr>
              <a:t>folgenden</a:t>
            </a:r>
            <a:r>
              <a:rPr lang="en-US">
                <a:cs typeface="Calibri"/>
              </a:rPr>
              <a:t> </a:t>
            </a:r>
            <a:r>
              <a:rPr lang="en-US" err="1">
                <a:cs typeface="Calibri"/>
              </a:rPr>
              <a:t>Phasen</a:t>
            </a:r>
            <a:r>
              <a:rPr lang="en-US">
                <a:cs typeface="Calibri"/>
              </a:rPr>
              <a:t>, </a:t>
            </a:r>
            <a:r>
              <a:rPr lang="en-US" err="1">
                <a:cs typeface="Calibri"/>
              </a:rPr>
              <a:t>sind</a:t>
            </a:r>
            <a:r>
              <a:rPr lang="en-US">
                <a:cs typeface="Calibri"/>
              </a:rPr>
              <a:t> </a:t>
            </a:r>
            <a:r>
              <a:rPr lang="en-US" err="1">
                <a:cs typeface="Calibri"/>
              </a:rPr>
              <a:t>einige</a:t>
            </a:r>
            <a:r>
              <a:rPr lang="en-US">
                <a:cs typeface="Calibri"/>
              </a:rPr>
              <a:t> User-</a:t>
            </a:r>
            <a:r>
              <a:rPr lang="en-US" err="1">
                <a:cs typeface="Calibri"/>
              </a:rPr>
              <a:t>spezifische</a:t>
            </a:r>
            <a:r>
              <a:rPr lang="en-US">
                <a:cs typeface="Calibri"/>
              </a:rPr>
              <a:t> </a:t>
            </a:r>
            <a:r>
              <a:rPr lang="en-US" err="1">
                <a:cs typeface="Calibri"/>
              </a:rPr>
              <a:t>Risiken</a:t>
            </a:r>
            <a:r>
              <a:rPr lang="en-US">
                <a:cs typeface="Calibri"/>
              </a:rPr>
              <a:t> </a:t>
            </a:r>
            <a:r>
              <a:rPr lang="en-US" err="1">
                <a:cs typeface="Calibri"/>
              </a:rPr>
              <a:t>aufgeführt</a:t>
            </a:r>
            <a:r>
              <a:rPr lang="en-US">
                <a:cs typeface="Calibri"/>
              </a:rPr>
              <a:t>, </a:t>
            </a:r>
            <a:r>
              <a:rPr lang="en-US" err="1">
                <a:cs typeface="Calibri"/>
              </a:rPr>
              <a:t>denen</a:t>
            </a:r>
            <a:r>
              <a:rPr lang="en-US">
                <a:cs typeface="Calibri"/>
              </a:rPr>
              <a:t> </a:t>
            </a:r>
            <a:r>
              <a:rPr lang="en-US" err="1">
                <a:cs typeface="Calibri"/>
              </a:rPr>
              <a:t>durch</a:t>
            </a:r>
            <a:r>
              <a:rPr lang="en-US">
                <a:cs typeface="Calibri"/>
              </a:rPr>
              <a:t> </a:t>
            </a:r>
            <a:r>
              <a:rPr lang="en-US" err="1">
                <a:cs typeface="Calibri"/>
              </a:rPr>
              <a:t>eine</a:t>
            </a:r>
            <a:r>
              <a:rPr lang="en-US">
                <a:cs typeface="Calibri"/>
              </a:rPr>
              <a:t> </a:t>
            </a:r>
            <a:r>
              <a:rPr lang="en-US" err="1">
                <a:cs typeface="Calibri"/>
              </a:rPr>
              <a:t>gelungene</a:t>
            </a:r>
            <a:r>
              <a:rPr lang="en-US">
                <a:cs typeface="Calibri"/>
              </a:rPr>
              <a:t> </a:t>
            </a:r>
            <a:r>
              <a:rPr lang="en-US" err="1">
                <a:cs typeface="Calibri"/>
              </a:rPr>
              <a:t>Einführung</a:t>
            </a:r>
            <a:r>
              <a:rPr lang="en-US">
                <a:cs typeface="Calibri"/>
              </a:rPr>
              <a:t> </a:t>
            </a:r>
            <a:r>
              <a:rPr lang="en-US" err="1">
                <a:cs typeface="Calibri"/>
              </a:rPr>
              <a:t>begegnet</a:t>
            </a:r>
            <a:r>
              <a:rPr lang="en-US">
                <a:cs typeface="Calibri"/>
              </a:rPr>
              <a:t> </a:t>
            </a:r>
            <a:r>
              <a:rPr lang="en-US" err="1">
                <a:cs typeface="Calibri"/>
              </a:rPr>
              <a:t>werden</a:t>
            </a:r>
            <a:r>
              <a:rPr lang="en-US">
                <a:cs typeface="Calibri"/>
              </a:rPr>
              <a:t> </a:t>
            </a:r>
            <a:r>
              <a:rPr lang="en-US" err="1">
                <a:cs typeface="Calibri"/>
              </a:rPr>
              <a:t>kann</a:t>
            </a:r>
            <a:r>
              <a:rPr lang="en-US">
                <a:cs typeface="Calibri"/>
              </a:rPr>
              <a:t>. Dazu </a:t>
            </a:r>
            <a:r>
              <a:rPr lang="en-US" err="1">
                <a:cs typeface="Calibri"/>
              </a:rPr>
              <a:t>gehört</a:t>
            </a:r>
            <a:r>
              <a:rPr lang="en-US">
                <a:cs typeface="Calibri"/>
              </a:rPr>
              <a:t> </a:t>
            </a:r>
            <a:r>
              <a:rPr lang="en-US" err="1">
                <a:cs typeface="Calibri"/>
              </a:rPr>
              <a:t>beispielsweise</a:t>
            </a:r>
            <a:r>
              <a:rPr lang="en-US">
                <a:cs typeface="Calibri"/>
              </a:rPr>
              <a:t> die auf </a:t>
            </a:r>
            <a:r>
              <a:rPr lang="en-US" err="1">
                <a:cs typeface="Calibri"/>
              </a:rPr>
              <a:t>vergangene</a:t>
            </a:r>
            <a:r>
              <a:rPr lang="en-US">
                <a:cs typeface="Calibri"/>
              </a:rPr>
              <a:t> </a:t>
            </a:r>
            <a:r>
              <a:rPr lang="en-US" err="1">
                <a:cs typeface="Calibri"/>
              </a:rPr>
              <a:t>Fehlschläge</a:t>
            </a:r>
            <a:r>
              <a:rPr lang="en-US">
                <a:cs typeface="Calibri"/>
              </a:rPr>
              <a:t> und </a:t>
            </a:r>
            <a:r>
              <a:rPr lang="en-US" err="1">
                <a:cs typeface="Calibri"/>
              </a:rPr>
              <a:t>äußere</a:t>
            </a:r>
            <a:r>
              <a:rPr lang="en-US">
                <a:cs typeface="Calibri"/>
              </a:rPr>
              <a:t> </a:t>
            </a:r>
            <a:r>
              <a:rPr lang="en-US" err="1">
                <a:cs typeface="Calibri"/>
              </a:rPr>
              <a:t>Erwartungen</a:t>
            </a:r>
            <a:r>
              <a:rPr lang="en-US">
                <a:cs typeface="Calibri"/>
              </a:rPr>
              <a:t> </a:t>
            </a:r>
            <a:r>
              <a:rPr lang="en-US" err="1">
                <a:cs typeface="Calibri"/>
              </a:rPr>
              <a:t>zurückführbare</a:t>
            </a:r>
            <a:r>
              <a:rPr lang="en-US">
                <a:cs typeface="Calibri"/>
              </a:rPr>
              <a:t> "</a:t>
            </a:r>
            <a:r>
              <a:rPr lang="en-US" err="1">
                <a:cs typeface="Calibri"/>
              </a:rPr>
              <a:t>Versagensangst</a:t>
            </a:r>
            <a:r>
              <a:rPr lang="en-US">
                <a:cs typeface="Calibri"/>
              </a:rPr>
              <a:t>". Menschen </a:t>
            </a:r>
            <a:r>
              <a:rPr lang="en-US" err="1">
                <a:cs typeface="Calibri"/>
              </a:rPr>
              <a:t>neigen</a:t>
            </a:r>
            <a:r>
              <a:rPr lang="en-US">
                <a:cs typeface="Calibri"/>
              </a:rPr>
              <a:t> </a:t>
            </a:r>
            <a:r>
              <a:rPr lang="en-US" err="1">
                <a:cs typeface="Calibri"/>
              </a:rPr>
              <a:t>laut</a:t>
            </a:r>
            <a:r>
              <a:rPr lang="en-US">
                <a:cs typeface="Calibri"/>
              </a:rPr>
              <a:t> Fogg </a:t>
            </a:r>
            <a:r>
              <a:rPr lang="en-US" err="1">
                <a:cs typeface="Calibri"/>
              </a:rPr>
              <a:t>dazu</a:t>
            </a:r>
            <a:r>
              <a:rPr lang="en-US">
                <a:cs typeface="Calibri"/>
              </a:rPr>
              <a:t>, den Fehler </a:t>
            </a:r>
            <a:r>
              <a:rPr lang="en-US" err="1">
                <a:cs typeface="Calibri"/>
              </a:rPr>
              <a:t>bei</a:t>
            </a:r>
            <a:r>
              <a:rPr lang="en-US">
                <a:cs typeface="Calibri"/>
              </a:rPr>
              <a:t> der </a:t>
            </a:r>
            <a:r>
              <a:rPr lang="en-US" err="1">
                <a:cs typeface="Calibri"/>
              </a:rPr>
              <a:t>fehlenden</a:t>
            </a:r>
            <a:r>
              <a:rPr lang="en-US">
                <a:cs typeface="Calibri"/>
              </a:rPr>
              <a:t> </a:t>
            </a:r>
            <a:r>
              <a:rPr lang="en-US" err="1">
                <a:cs typeface="Calibri"/>
              </a:rPr>
              <a:t>Umsetzung</a:t>
            </a:r>
            <a:r>
              <a:rPr lang="en-US">
                <a:cs typeface="Calibri"/>
              </a:rPr>
              <a:t> </a:t>
            </a:r>
            <a:r>
              <a:rPr lang="en-US" err="1">
                <a:cs typeface="Calibri"/>
              </a:rPr>
              <a:t>neuer</a:t>
            </a:r>
            <a:r>
              <a:rPr lang="en-US">
                <a:cs typeface="Calibri"/>
              </a:rPr>
              <a:t> </a:t>
            </a:r>
            <a:r>
              <a:rPr lang="en-US" err="1">
                <a:cs typeface="Calibri"/>
              </a:rPr>
              <a:t>Verhaltensweisen</a:t>
            </a:r>
            <a:r>
              <a:rPr lang="en-US">
                <a:cs typeface="Calibri"/>
              </a:rPr>
              <a:t> </a:t>
            </a:r>
            <a:r>
              <a:rPr lang="en-US" err="1">
                <a:cs typeface="Calibri"/>
              </a:rPr>
              <a:t>bei</a:t>
            </a:r>
            <a:r>
              <a:rPr lang="en-US">
                <a:cs typeface="Calibri"/>
              </a:rPr>
              <a:t> </a:t>
            </a:r>
            <a:r>
              <a:rPr lang="en-US" err="1">
                <a:cs typeface="Calibri"/>
              </a:rPr>
              <a:t>sich</a:t>
            </a:r>
            <a:r>
              <a:rPr lang="en-US">
                <a:cs typeface="Calibri"/>
              </a:rPr>
              <a:t> </a:t>
            </a:r>
            <a:r>
              <a:rPr lang="en-US" err="1">
                <a:cs typeface="Calibri"/>
              </a:rPr>
              <a:t>selbst</a:t>
            </a:r>
            <a:r>
              <a:rPr lang="en-US">
                <a:cs typeface="Calibri"/>
              </a:rPr>
              <a:t> </a:t>
            </a:r>
            <a:r>
              <a:rPr lang="en-US" err="1">
                <a:cs typeface="Calibri"/>
              </a:rPr>
              <a:t>zu</a:t>
            </a:r>
            <a:r>
              <a:rPr lang="en-US">
                <a:cs typeface="Calibri"/>
              </a:rPr>
              <a:t> </a:t>
            </a:r>
            <a:r>
              <a:rPr lang="en-US" err="1">
                <a:cs typeface="Calibri"/>
              </a:rPr>
              <a:t>suchen</a:t>
            </a:r>
            <a:r>
              <a:rPr lang="en-US">
                <a:cs typeface="Calibri"/>
              </a:rPr>
              <a:t> und </a:t>
            </a:r>
            <a:r>
              <a:rPr lang="en-US" err="1">
                <a:cs typeface="Calibri"/>
              </a:rPr>
              <a:t>sich</a:t>
            </a:r>
            <a:r>
              <a:rPr lang="en-US">
                <a:cs typeface="Calibri"/>
              </a:rPr>
              <a:t> </a:t>
            </a:r>
            <a:r>
              <a:rPr lang="en-US" err="1">
                <a:cs typeface="Calibri"/>
              </a:rPr>
              <a:t>schuldig</a:t>
            </a:r>
            <a:r>
              <a:rPr lang="en-US">
                <a:cs typeface="Calibri"/>
              </a:rPr>
              <a:t> </a:t>
            </a:r>
            <a:r>
              <a:rPr lang="en-US" err="1">
                <a:cs typeface="Calibri"/>
              </a:rPr>
              <a:t>zu</a:t>
            </a:r>
            <a:r>
              <a:rPr lang="en-US">
                <a:cs typeface="Calibri"/>
              </a:rPr>
              <a:t> </a:t>
            </a:r>
            <a:r>
              <a:rPr lang="en-US" err="1">
                <a:cs typeface="Calibri"/>
              </a:rPr>
              <a:t>fühlen</a:t>
            </a:r>
            <a:r>
              <a:rPr lang="en-US">
                <a:cs typeface="Calibri"/>
              </a:rPr>
              <a:t>. Ein </a:t>
            </a:r>
            <a:r>
              <a:rPr lang="en-US" err="1">
                <a:cs typeface="Calibri"/>
              </a:rPr>
              <a:t>Grundsatz</a:t>
            </a:r>
            <a:r>
              <a:rPr lang="en-US">
                <a:cs typeface="Calibri"/>
              </a:rPr>
              <a:t> von "Tiny Habits" </a:t>
            </a:r>
            <a:r>
              <a:rPr lang="en-US" err="1">
                <a:cs typeface="Calibri"/>
              </a:rPr>
              <a:t>lautet</a:t>
            </a:r>
            <a:r>
              <a:rPr lang="en-US">
                <a:cs typeface="Calibri"/>
              </a:rPr>
              <a:t>: "It's a design flaw, not a personal flaw". Und so </a:t>
            </a:r>
            <a:r>
              <a:rPr lang="en-US" err="1">
                <a:cs typeface="Calibri"/>
              </a:rPr>
              <a:t>soll</a:t>
            </a:r>
            <a:r>
              <a:rPr lang="en-US">
                <a:cs typeface="Calibri"/>
              </a:rPr>
              <a:t> es </a:t>
            </a:r>
            <a:r>
              <a:rPr lang="en-US" err="1">
                <a:cs typeface="Calibri"/>
              </a:rPr>
              <a:t>ein</a:t>
            </a:r>
            <a:r>
              <a:rPr lang="en-US">
                <a:cs typeface="Calibri"/>
              </a:rPr>
              <a:t> Ziel der "Introduction" sein, </a:t>
            </a:r>
            <a:r>
              <a:rPr lang="en-US" err="1">
                <a:cs typeface="Calibri"/>
              </a:rPr>
              <a:t>diesen</a:t>
            </a:r>
            <a:r>
              <a:rPr lang="en-US">
                <a:cs typeface="Calibri"/>
              </a:rPr>
              <a:t> </a:t>
            </a:r>
            <a:r>
              <a:rPr lang="en-US" err="1">
                <a:cs typeface="Calibri"/>
              </a:rPr>
              <a:t>Grundsatz</a:t>
            </a:r>
            <a:r>
              <a:rPr lang="en-US">
                <a:cs typeface="Calibri"/>
              </a:rPr>
              <a:t> </a:t>
            </a:r>
            <a:r>
              <a:rPr lang="en-US" err="1">
                <a:cs typeface="Calibri"/>
              </a:rPr>
              <a:t>überzeugend</a:t>
            </a:r>
            <a:r>
              <a:rPr lang="en-US">
                <a:cs typeface="Calibri"/>
              </a:rPr>
              <a:t> </a:t>
            </a:r>
            <a:r>
              <a:rPr lang="en-US" err="1">
                <a:cs typeface="Calibri"/>
              </a:rPr>
              <a:t>zu</a:t>
            </a:r>
            <a:r>
              <a:rPr lang="en-US">
                <a:cs typeface="Calibri"/>
              </a:rPr>
              <a:t> </a:t>
            </a:r>
            <a:r>
              <a:rPr lang="en-US" err="1">
                <a:cs typeface="Calibri"/>
              </a:rPr>
              <a:t>transportieren</a:t>
            </a:r>
            <a:r>
              <a:rPr lang="en-US">
                <a:cs typeface="Calibri"/>
              </a:rPr>
              <a:t>. Auch Zweifel am </a:t>
            </a:r>
            <a:r>
              <a:rPr lang="en-US" err="1">
                <a:cs typeface="Calibri"/>
              </a:rPr>
              <a:t>Konzept</a:t>
            </a:r>
            <a:r>
              <a:rPr lang="en-US">
                <a:cs typeface="Calibri"/>
              </a:rPr>
              <a:t> der App und </a:t>
            </a:r>
            <a:r>
              <a:rPr lang="en-US" err="1">
                <a:cs typeface="Calibri"/>
              </a:rPr>
              <a:t>Verständnisschwierigkeiten</a:t>
            </a:r>
            <a:r>
              <a:rPr lang="en-US">
                <a:cs typeface="Calibri"/>
              </a:rPr>
              <a:t> </a:t>
            </a:r>
            <a:r>
              <a:rPr lang="en-US" err="1">
                <a:cs typeface="Calibri"/>
              </a:rPr>
              <a:t>zum</a:t>
            </a:r>
            <a:r>
              <a:rPr lang="en-US">
                <a:cs typeface="Calibri"/>
              </a:rPr>
              <a:t> </a:t>
            </a:r>
            <a:r>
              <a:rPr lang="en-US" err="1">
                <a:cs typeface="Calibri"/>
              </a:rPr>
              <a:t>Ablauf</a:t>
            </a:r>
            <a:r>
              <a:rPr lang="en-US">
                <a:cs typeface="Calibri"/>
              </a:rPr>
              <a:t> (</a:t>
            </a:r>
            <a:r>
              <a:rPr lang="en-US" err="1">
                <a:cs typeface="Calibri"/>
              </a:rPr>
              <a:t>siehe</a:t>
            </a:r>
            <a:r>
              <a:rPr lang="en-US">
                <a:cs typeface="Calibri"/>
              </a:rPr>
              <a:t> </a:t>
            </a:r>
            <a:r>
              <a:rPr lang="en-US" err="1">
                <a:cs typeface="Calibri"/>
              </a:rPr>
              <a:t>ebenfalls</a:t>
            </a:r>
            <a:r>
              <a:rPr lang="en-US">
                <a:cs typeface="Calibri"/>
              </a:rPr>
              <a:t> User-Risiken-</a:t>
            </a:r>
            <a:r>
              <a:rPr lang="en-US" err="1">
                <a:cs typeface="Calibri"/>
              </a:rPr>
              <a:t>Tabelle</a:t>
            </a:r>
            <a:r>
              <a:rPr lang="en-US">
                <a:cs typeface="Calibri"/>
              </a:rPr>
              <a:t>) </a:t>
            </a:r>
            <a:r>
              <a:rPr lang="en-US" err="1">
                <a:cs typeface="Calibri"/>
              </a:rPr>
              <a:t>sollen</a:t>
            </a:r>
            <a:r>
              <a:rPr lang="en-US">
                <a:cs typeface="Calibri"/>
              </a:rPr>
              <a:t> </a:t>
            </a:r>
            <a:r>
              <a:rPr lang="en-US" err="1">
                <a:cs typeface="Calibri"/>
              </a:rPr>
              <a:t>hier</a:t>
            </a:r>
            <a:r>
              <a:rPr lang="en-US">
                <a:cs typeface="Calibri"/>
              </a:rPr>
              <a:t> </a:t>
            </a:r>
            <a:r>
              <a:rPr lang="en-US" err="1">
                <a:cs typeface="Calibri"/>
              </a:rPr>
              <a:t>früh</a:t>
            </a:r>
            <a:r>
              <a:rPr lang="en-US">
                <a:cs typeface="Calibri"/>
              </a:rPr>
              <a:t> </a:t>
            </a:r>
            <a:r>
              <a:rPr lang="en-US" err="1">
                <a:cs typeface="Calibri"/>
              </a:rPr>
              <a:t>adressiert</a:t>
            </a:r>
            <a:r>
              <a:rPr lang="en-US">
                <a:cs typeface="Calibri"/>
              </a:rPr>
              <a:t> </a:t>
            </a:r>
            <a:r>
              <a:rPr lang="en-US" err="1">
                <a:cs typeface="Calibri"/>
              </a:rPr>
              <a:t>werden</a:t>
            </a:r>
            <a:r>
              <a:rPr lang="en-US">
                <a:cs typeface="Calibri"/>
              </a:rPr>
              <a:t>. </a:t>
            </a:r>
          </a:p>
          <a:p>
            <a:endParaRPr lang="en-US">
              <a:cs typeface="Calibri"/>
            </a:endParaRPr>
          </a:p>
          <a:p>
            <a:r>
              <a:rPr lang="en-US" err="1">
                <a:cs typeface="Calibri"/>
              </a:rPr>
              <a:t>Tragende</a:t>
            </a:r>
            <a:r>
              <a:rPr lang="en-US">
                <a:cs typeface="Calibri"/>
              </a:rPr>
              <a:t> Exit- und Fail-</a:t>
            </a:r>
            <a:r>
              <a:rPr lang="en-US" err="1">
                <a:cs typeface="Calibri"/>
              </a:rPr>
              <a:t>Kriterien</a:t>
            </a:r>
            <a:r>
              <a:rPr lang="en-US">
                <a:cs typeface="Calibri"/>
              </a:rPr>
              <a:t> </a:t>
            </a:r>
            <a:r>
              <a:rPr lang="en-US" err="1">
                <a:cs typeface="Calibri"/>
              </a:rPr>
              <a:t>könnten</a:t>
            </a:r>
            <a:r>
              <a:rPr lang="en-US">
                <a:cs typeface="Calibri"/>
              </a:rPr>
              <a:t> an </a:t>
            </a:r>
            <a:r>
              <a:rPr lang="en-US" err="1">
                <a:cs typeface="Calibri"/>
              </a:rPr>
              <a:t>dieser</a:t>
            </a:r>
            <a:r>
              <a:rPr lang="en-US">
                <a:cs typeface="Calibri"/>
              </a:rPr>
              <a:t> Stelle </a:t>
            </a:r>
            <a:r>
              <a:rPr lang="en-US" err="1">
                <a:cs typeface="Calibri"/>
              </a:rPr>
              <a:t>definiert</a:t>
            </a:r>
            <a:r>
              <a:rPr lang="en-US">
                <a:cs typeface="Calibri"/>
              </a:rPr>
              <a:t> </a:t>
            </a:r>
            <a:r>
              <a:rPr lang="en-US" err="1">
                <a:cs typeface="Calibri"/>
              </a:rPr>
              <a:t>werden</a:t>
            </a:r>
            <a:r>
              <a:rPr lang="en-US">
                <a:cs typeface="Calibri"/>
              </a:rPr>
              <a:t>, </a:t>
            </a:r>
            <a:r>
              <a:rPr lang="en-US" err="1">
                <a:cs typeface="Calibri"/>
              </a:rPr>
              <a:t>wenn</a:t>
            </a:r>
            <a:r>
              <a:rPr lang="en-US">
                <a:cs typeface="Calibri"/>
              </a:rPr>
              <a:t> Daten von </a:t>
            </a:r>
            <a:r>
              <a:rPr lang="en-US" err="1">
                <a:cs typeface="Calibri"/>
              </a:rPr>
              <a:t>Probanden</a:t>
            </a:r>
            <a:r>
              <a:rPr lang="en-US">
                <a:cs typeface="Calibri"/>
              </a:rPr>
              <a:t> </a:t>
            </a:r>
            <a:r>
              <a:rPr lang="en-US" err="1">
                <a:cs typeface="Calibri"/>
              </a:rPr>
              <a:t>durch</a:t>
            </a:r>
            <a:r>
              <a:rPr lang="en-US">
                <a:cs typeface="Calibri"/>
              </a:rPr>
              <a:t> </a:t>
            </a:r>
            <a:r>
              <a:rPr lang="en-US" err="1">
                <a:cs typeface="Calibri"/>
              </a:rPr>
              <a:t>empirische</a:t>
            </a:r>
            <a:r>
              <a:rPr lang="en-US">
                <a:cs typeface="Calibri"/>
              </a:rPr>
              <a:t> Forschung </a:t>
            </a:r>
            <a:r>
              <a:rPr lang="en-US" err="1">
                <a:cs typeface="Calibri"/>
              </a:rPr>
              <a:t>erhoben</a:t>
            </a:r>
            <a:r>
              <a:rPr lang="en-US">
                <a:cs typeface="Calibri"/>
              </a:rPr>
              <a:t> </a:t>
            </a:r>
            <a:r>
              <a:rPr lang="en-US" err="1">
                <a:cs typeface="Calibri"/>
              </a:rPr>
              <a:t>würden</a:t>
            </a:r>
            <a:r>
              <a:rPr lang="en-US">
                <a:cs typeface="Calibri"/>
              </a:rPr>
              <a:t>. Da dies </a:t>
            </a:r>
            <a:r>
              <a:rPr lang="en-US" err="1">
                <a:cs typeface="Calibri"/>
              </a:rPr>
              <a:t>im</a:t>
            </a:r>
            <a:r>
              <a:rPr lang="en-US">
                <a:cs typeface="Calibri"/>
              </a:rPr>
              <a:t> </a:t>
            </a:r>
            <a:r>
              <a:rPr lang="en-US" err="1">
                <a:cs typeface="Calibri"/>
              </a:rPr>
              <a:t>Rahmen</a:t>
            </a:r>
            <a:r>
              <a:rPr lang="en-US">
                <a:cs typeface="Calibri"/>
              </a:rPr>
              <a:t> des </a:t>
            </a:r>
            <a:r>
              <a:rPr lang="en-US" err="1">
                <a:cs typeface="Calibri"/>
              </a:rPr>
              <a:t>Entwicklungsprojekts</a:t>
            </a:r>
            <a:r>
              <a:rPr lang="en-US">
                <a:cs typeface="Calibri"/>
              </a:rPr>
              <a:t> für </a:t>
            </a:r>
            <a:r>
              <a:rPr lang="en-US" err="1">
                <a:cs typeface="Calibri"/>
              </a:rPr>
              <a:t>uns</a:t>
            </a:r>
            <a:r>
              <a:rPr lang="en-US">
                <a:cs typeface="Calibri"/>
              </a:rPr>
              <a:t> </a:t>
            </a:r>
            <a:r>
              <a:rPr lang="en-US" err="1">
                <a:cs typeface="Calibri"/>
              </a:rPr>
              <a:t>nur</a:t>
            </a:r>
            <a:r>
              <a:rPr lang="en-US">
                <a:cs typeface="Calibri"/>
              </a:rPr>
              <a:t> </a:t>
            </a:r>
            <a:r>
              <a:rPr lang="en-US" err="1">
                <a:cs typeface="Calibri"/>
              </a:rPr>
              <a:t>schwer</a:t>
            </a:r>
            <a:r>
              <a:rPr lang="en-US">
                <a:cs typeface="Calibri"/>
              </a:rPr>
              <a:t> </a:t>
            </a:r>
            <a:r>
              <a:rPr lang="en-US" err="1">
                <a:cs typeface="Calibri"/>
              </a:rPr>
              <a:t>umzusetzen</a:t>
            </a:r>
            <a:r>
              <a:rPr lang="en-US">
                <a:cs typeface="Calibri"/>
              </a:rPr>
              <a:t> </a:t>
            </a:r>
            <a:r>
              <a:rPr lang="en-US" err="1">
                <a:cs typeface="Calibri"/>
              </a:rPr>
              <a:t>ist</a:t>
            </a:r>
            <a:r>
              <a:rPr lang="en-US">
                <a:cs typeface="Calibri"/>
              </a:rPr>
              <a:t>, </a:t>
            </a:r>
            <a:r>
              <a:rPr lang="en-US" err="1">
                <a:cs typeface="Calibri"/>
              </a:rPr>
              <a:t>werden</a:t>
            </a:r>
            <a:r>
              <a:rPr lang="en-US">
                <a:cs typeface="Calibri"/>
              </a:rPr>
              <a:t> </a:t>
            </a:r>
            <a:r>
              <a:rPr lang="en-US" err="1">
                <a:cs typeface="Calibri"/>
              </a:rPr>
              <a:t>stattdessen</a:t>
            </a:r>
            <a:r>
              <a:rPr lang="en-US">
                <a:cs typeface="Calibri"/>
              </a:rPr>
              <a:t> </a:t>
            </a:r>
            <a:r>
              <a:rPr lang="en-US" err="1">
                <a:cs typeface="Calibri"/>
              </a:rPr>
              <a:t>bereits</a:t>
            </a:r>
            <a:r>
              <a:rPr lang="en-US">
                <a:cs typeface="Calibri"/>
              </a:rPr>
              <a:t> </a:t>
            </a:r>
            <a:r>
              <a:rPr lang="en-US" err="1">
                <a:cs typeface="Calibri"/>
              </a:rPr>
              <a:t>vorliegende</a:t>
            </a:r>
            <a:r>
              <a:rPr lang="en-US">
                <a:cs typeface="Calibri"/>
              </a:rPr>
              <a:t> </a:t>
            </a:r>
            <a:r>
              <a:rPr lang="en-US" err="1">
                <a:cs typeface="Calibri"/>
              </a:rPr>
              <a:t>Forschungsergebnisse</a:t>
            </a:r>
            <a:r>
              <a:rPr lang="en-US">
                <a:cs typeface="Calibri"/>
              </a:rPr>
              <a:t> und </a:t>
            </a:r>
            <a:r>
              <a:rPr lang="en-US" err="1">
                <a:cs typeface="Calibri"/>
              </a:rPr>
              <a:t>allgemeine</a:t>
            </a:r>
            <a:r>
              <a:rPr lang="en-US">
                <a:cs typeface="Calibri"/>
              </a:rPr>
              <a:t> </a:t>
            </a:r>
            <a:r>
              <a:rPr lang="en-US" err="1">
                <a:cs typeface="Calibri"/>
              </a:rPr>
              <a:t>Literaturrecherchen</a:t>
            </a:r>
            <a:r>
              <a:rPr lang="en-US">
                <a:cs typeface="Calibri"/>
              </a:rPr>
              <a:t> </a:t>
            </a:r>
            <a:r>
              <a:rPr lang="en-US" err="1"/>
              <a:t>zur</a:t>
            </a:r>
            <a:r>
              <a:rPr lang="en-US"/>
              <a:t> </a:t>
            </a:r>
            <a:r>
              <a:rPr lang="en-US" err="1"/>
              <a:t>Beurteilung</a:t>
            </a:r>
            <a:r>
              <a:rPr lang="en-US"/>
              <a:t> der </a:t>
            </a:r>
            <a:r>
              <a:rPr lang="en-US" err="1"/>
              <a:t>Risikobewältigung</a:t>
            </a:r>
            <a:r>
              <a:rPr lang="en-US"/>
              <a:t> </a:t>
            </a:r>
            <a:r>
              <a:rPr lang="en-US" err="1">
                <a:cs typeface="Calibri"/>
              </a:rPr>
              <a:t>herangezogen</a:t>
            </a:r>
            <a:r>
              <a:rPr lang="en-US">
                <a:cs typeface="Calibri"/>
              </a:rPr>
              <a:t>. </a:t>
            </a:r>
          </a:p>
        </p:txBody>
      </p:sp>
      <p:sp>
        <p:nvSpPr>
          <p:cNvPr id="4" name="Foliennummernplatzhalter 3"/>
          <p:cNvSpPr>
            <a:spLocks noGrp="1"/>
          </p:cNvSpPr>
          <p:nvPr>
            <p:ph type="sldNum" sz="quarter" idx="5"/>
          </p:nvPr>
        </p:nvSpPr>
        <p:spPr/>
        <p:txBody>
          <a:bodyPr/>
          <a:lstStyle/>
          <a:p>
            <a:fld id="{539584C2-D30A-4B6F-B01C-06EF31FFA2E4}" type="slidenum">
              <a:rPr lang="de-DE" smtClean="0"/>
              <a:t>18</a:t>
            </a:fld>
            <a:endParaRPr lang="de-DE"/>
          </a:p>
        </p:txBody>
      </p:sp>
    </p:spTree>
    <p:extLst>
      <p:ext uri="{BB962C8B-B14F-4D97-AF65-F5344CB8AC3E}">
        <p14:creationId xmlns:p14="http://schemas.microsoft.com/office/powerpoint/2010/main" val="2402567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In der </a:t>
            </a:r>
            <a:r>
              <a:rPr lang="en-US" err="1">
                <a:cs typeface="Calibri"/>
              </a:rPr>
              <a:t>Modellierung</a:t>
            </a:r>
            <a:r>
              <a:rPr lang="en-US">
                <a:cs typeface="Calibri"/>
              </a:rPr>
              <a:t> </a:t>
            </a:r>
            <a:r>
              <a:rPr lang="en-US" err="1">
                <a:cs typeface="Calibri"/>
              </a:rPr>
              <a:t>zum</a:t>
            </a:r>
            <a:r>
              <a:rPr lang="en-US">
                <a:cs typeface="Calibri"/>
              </a:rPr>
              <a:t> </a:t>
            </a:r>
            <a:r>
              <a:rPr lang="en-US" err="1">
                <a:cs typeface="Calibri"/>
              </a:rPr>
              <a:t>Ablauf</a:t>
            </a:r>
            <a:r>
              <a:rPr lang="en-US">
                <a:cs typeface="Calibri"/>
              </a:rPr>
              <a:t> der Analyse-Einheit </a:t>
            </a:r>
            <a:r>
              <a:rPr lang="en-US" err="1">
                <a:cs typeface="Calibri"/>
              </a:rPr>
              <a:t>ist</a:t>
            </a:r>
            <a:r>
              <a:rPr lang="en-US">
                <a:cs typeface="Calibri"/>
              </a:rPr>
              <a:t> </a:t>
            </a:r>
            <a:r>
              <a:rPr lang="en-US" err="1">
                <a:cs typeface="Calibri"/>
              </a:rPr>
              <a:t>dargelegt</a:t>
            </a:r>
            <a:r>
              <a:rPr lang="en-US">
                <a:cs typeface="Calibri"/>
              </a:rPr>
              <a:t>, </a:t>
            </a:r>
            <a:r>
              <a:rPr lang="en-US" err="1">
                <a:cs typeface="Calibri"/>
              </a:rPr>
              <a:t>wie</a:t>
            </a:r>
            <a:r>
              <a:rPr lang="en-US">
                <a:cs typeface="Calibri"/>
              </a:rPr>
              <a:t> der User </a:t>
            </a:r>
            <a:r>
              <a:rPr lang="en-US" err="1">
                <a:cs typeface="Calibri"/>
              </a:rPr>
              <a:t>zunächst</a:t>
            </a:r>
            <a:r>
              <a:rPr lang="en-US">
                <a:cs typeface="Calibri"/>
              </a:rPr>
              <a:t> </a:t>
            </a:r>
            <a:r>
              <a:rPr lang="en-US" err="1">
                <a:cs typeface="Calibri"/>
              </a:rPr>
              <a:t>ein</a:t>
            </a:r>
            <a:r>
              <a:rPr lang="en-US">
                <a:cs typeface="Calibri"/>
              </a:rPr>
              <a:t> Ziel </a:t>
            </a:r>
            <a:r>
              <a:rPr lang="en-US" err="1">
                <a:cs typeface="Calibri"/>
              </a:rPr>
              <a:t>bestimmt</a:t>
            </a:r>
            <a:r>
              <a:rPr lang="en-US">
                <a:cs typeface="Calibri"/>
              </a:rPr>
              <a:t>, </a:t>
            </a:r>
            <a:r>
              <a:rPr lang="en-US" err="1">
                <a:cs typeface="Calibri"/>
              </a:rPr>
              <a:t>dann</a:t>
            </a:r>
            <a:r>
              <a:rPr lang="en-US">
                <a:cs typeface="Calibri"/>
              </a:rPr>
              <a:t> </a:t>
            </a:r>
            <a:r>
              <a:rPr lang="en-US" err="1">
                <a:cs typeface="Calibri"/>
              </a:rPr>
              <a:t>Verhaltensweisen</a:t>
            </a:r>
            <a:r>
              <a:rPr lang="en-US">
                <a:cs typeface="Calibri"/>
              </a:rPr>
              <a:t> </a:t>
            </a:r>
            <a:r>
              <a:rPr lang="en-US" err="1">
                <a:cs typeface="Calibri"/>
              </a:rPr>
              <a:t>sammelt</a:t>
            </a:r>
            <a:r>
              <a:rPr lang="en-US">
                <a:cs typeface="Calibri"/>
              </a:rPr>
              <a:t> und </a:t>
            </a:r>
            <a:r>
              <a:rPr lang="en-US" err="1">
                <a:cs typeface="Calibri"/>
              </a:rPr>
              <a:t>diese</a:t>
            </a:r>
            <a:r>
              <a:rPr lang="en-US">
                <a:cs typeface="Calibri"/>
              </a:rPr>
              <a:t> </a:t>
            </a:r>
            <a:r>
              <a:rPr lang="en-US" err="1">
                <a:cs typeface="Calibri"/>
              </a:rPr>
              <a:t>nach</a:t>
            </a:r>
            <a:r>
              <a:rPr lang="en-US">
                <a:cs typeface="Calibri"/>
              </a:rPr>
              <a:t> den </a:t>
            </a:r>
            <a:r>
              <a:rPr lang="en-US" err="1">
                <a:cs typeface="Calibri"/>
              </a:rPr>
              <a:t>Kriterien</a:t>
            </a:r>
            <a:r>
              <a:rPr lang="en-US">
                <a:cs typeface="Calibri"/>
              </a:rPr>
              <a:t> "</a:t>
            </a:r>
            <a:r>
              <a:rPr lang="en-US" err="1">
                <a:cs typeface="Calibri"/>
              </a:rPr>
              <a:t>Effektivität</a:t>
            </a:r>
            <a:r>
              <a:rPr lang="en-US">
                <a:cs typeface="Calibri"/>
              </a:rPr>
              <a:t>" und "</a:t>
            </a:r>
            <a:r>
              <a:rPr lang="en-US" err="1">
                <a:cs typeface="Calibri"/>
              </a:rPr>
              <a:t>Umsetzbarkeit</a:t>
            </a:r>
            <a:r>
              <a:rPr lang="en-US">
                <a:cs typeface="Calibri"/>
              </a:rPr>
              <a:t>" </a:t>
            </a:r>
            <a:r>
              <a:rPr lang="en-US" err="1">
                <a:cs typeface="Calibri"/>
              </a:rPr>
              <a:t>bewertet</a:t>
            </a:r>
            <a:r>
              <a:rPr lang="en-US">
                <a:cs typeface="Calibri"/>
              </a:rPr>
              <a:t>. </a:t>
            </a:r>
            <a:r>
              <a:rPr lang="en-US" err="1">
                <a:cs typeface="Calibri"/>
              </a:rPr>
              <a:t>Anschließend</a:t>
            </a:r>
            <a:r>
              <a:rPr lang="en-US">
                <a:cs typeface="Calibri"/>
              </a:rPr>
              <a:t> </a:t>
            </a:r>
            <a:r>
              <a:rPr lang="en-US" err="1">
                <a:cs typeface="Calibri"/>
              </a:rPr>
              <a:t>werden</a:t>
            </a:r>
            <a:r>
              <a:rPr lang="en-US">
                <a:cs typeface="Calibri"/>
              </a:rPr>
              <a:t> die </a:t>
            </a:r>
            <a:r>
              <a:rPr lang="en-US" err="1">
                <a:cs typeface="Calibri"/>
              </a:rPr>
              <a:t>besten</a:t>
            </a:r>
            <a:r>
              <a:rPr lang="en-US">
                <a:cs typeface="Calibri"/>
              </a:rPr>
              <a:t> </a:t>
            </a:r>
            <a:r>
              <a:rPr lang="en-US" err="1">
                <a:cs typeface="Calibri"/>
              </a:rPr>
              <a:t>Verhaltensweisen</a:t>
            </a:r>
            <a:r>
              <a:rPr lang="en-US">
                <a:cs typeface="Calibri"/>
              </a:rPr>
              <a:t> ("Golden Behaviors") auf </a:t>
            </a:r>
            <a:r>
              <a:rPr lang="en-US" err="1">
                <a:cs typeface="Calibri"/>
              </a:rPr>
              <a:t>Grundlage</a:t>
            </a:r>
            <a:r>
              <a:rPr lang="en-US">
                <a:cs typeface="Calibri"/>
              </a:rPr>
              <a:t> der User-</a:t>
            </a:r>
            <a:r>
              <a:rPr lang="en-US" err="1">
                <a:cs typeface="Calibri"/>
              </a:rPr>
              <a:t>Eingaben</a:t>
            </a:r>
            <a:r>
              <a:rPr lang="en-US">
                <a:cs typeface="Calibri"/>
              </a:rPr>
              <a:t> </a:t>
            </a:r>
            <a:r>
              <a:rPr lang="en-US" err="1">
                <a:cs typeface="Calibri"/>
              </a:rPr>
              <a:t>bestimmt</a:t>
            </a:r>
            <a:r>
              <a:rPr lang="en-US">
                <a:cs typeface="Calibri"/>
              </a:rPr>
              <a:t> und </a:t>
            </a:r>
            <a:r>
              <a:rPr lang="en-US" err="1">
                <a:cs typeface="Calibri"/>
              </a:rPr>
              <a:t>ausgegeben</a:t>
            </a:r>
            <a:r>
              <a:rPr lang="en-US">
                <a:cs typeface="Calibri"/>
              </a:rPr>
              <a:t>. Dies </a:t>
            </a:r>
            <a:r>
              <a:rPr lang="en-US" err="1">
                <a:cs typeface="Calibri"/>
              </a:rPr>
              <a:t>soll</a:t>
            </a:r>
            <a:r>
              <a:rPr lang="en-US">
                <a:cs typeface="Calibri"/>
              </a:rPr>
              <a:t> </a:t>
            </a:r>
            <a:r>
              <a:rPr lang="en-US" err="1">
                <a:cs typeface="Calibri"/>
              </a:rPr>
              <a:t>zum</a:t>
            </a:r>
            <a:r>
              <a:rPr lang="en-US">
                <a:cs typeface="Calibri"/>
              </a:rPr>
              <a:t> 3. Audit in Kotlin-Code </a:t>
            </a:r>
            <a:r>
              <a:rPr lang="en-US" err="1">
                <a:cs typeface="Calibri"/>
              </a:rPr>
              <a:t>umgesetzt</a:t>
            </a:r>
            <a:r>
              <a:rPr lang="en-US">
                <a:cs typeface="Calibri"/>
              </a:rPr>
              <a:t> </a:t>
            </a:r>
            <a:r>
              <a:rPr lang="en-US" err="1">
                <a:cs typeface="Calibri"/>
              </a:rPr>
              <a:t>werden</a:t>
            </a:r>
            <a:r>
              <a:rPr lang="en-US">
                <a:cs typeface="Calibri"/>
              </a:rPr>
              <a:t>, um die </a:t>
            </a:r>
            <a:r>
              <a:rPr lang="en-US" err="1">
                <a:cs typeface="Calibri"/>
              </a:rPr>
              <a:t>Machbarkeit</a:t>
            </a:r>
            <a:r>
              <a:rPr lang="en-US">
                <a:cs typeface="Calibri"/>
              </a:rPr>
              <a:t> </a:t>
            </a:r>
            <a:r>
              <a:rPr lang="en-US" err="1">
                <a:cs typeface="Calibri"/>
              </a:rPr>
              <a:t>zu</a:t>
            </a:r>
            <a:r>
              <a:rPr lang="en-US">
                <a:cs typeface="Calibri"/>
              </a:rPr>
              <a:t> </a:t>
            </a:r>
            <a:r>
              <a:rPr lang="en-US" err="1">
                <a:cs typeface="Calibri"/>
              </a:rPr>
              <a:t>zeigen</a:t>
            </a:r>
            <a:r>
              <a:rPr lang="en-US">
                <a:cs typeface="Calibri"/>
              </a:rPr>
              <a:t> und </a:t>
            </a:r>
            <a:r>
              <a:rPr lang="en-US" err="1">
                <a:cs typeface="Calibri"/>
              </a:rPr>
              <a:t>verschiedene</a:t>
            </a:r>
            <a:r>
              <a:rPr lang="en-US">
                <a:cs typeface="Calibri"/>
              </a:rPr>
              <a:t> Inputs </a:t>
            </a:r>
            <a:r>
              <a:rPr lang="en-US" err="1">
                <a:cs typeface="Calibri"/>
              </a:rPr>
              <a:t>zu</a:t>
            </a:r>
            <a:r>
              <a:rPr lang="en-US">
                <a:cs typeface="Calibri"/>
              </a:rPr>
              <a:t> </a:t>
            </a:r>
            <a:r>
              <a:rPr lang="en-US" err="1">
                <a:cs typeface="Calibri"/>
              </a:rPr>
              <a:t>testen</a:t>
            </a:r>
            <a:r>
              <a:rPr lang="en-US">
                <a:cs typeface="Calibri"/>
              </a:rPr>
              <a:t>. </a:t>
            </a:r>
            <a:r>
              <a:rPr lang="en-US" err="1">
                <a:cs typeface="Calibri"/>
              </a:rPr>
              <a:t>Hierfür</a:t>
            </a:r>
            <a:r>
              <a:rPr lang="en-US">
                <a:cs typeface="Calibri"/>
              </a:rPr>
              <a:t> muss </a:t>
            </a:r>
            <a:r>
              <a:rPr lang="en-US" err="1">
                <a:cs typeface="Calibri"/>
              </a:rPr>
              <a:t>eine</a:t>
            </a:r>
            <a:r>
              <a:rPr lang="en-US">
                <a:cs typeface="Calibri"/>
              </a:rPr>
              <a:t> </a:t>
            </a:r>
            <a:r>
              <a:rPr lang="en-US" err="1">
                <a:cs typeface="Calibri"/>
              </a:rPr>
              <a:t>passende</a:t>
            </a:r>
            <a:r>
              <a:rPr lang="en-US">
                <a:cs typeface="Calibri"/>
              </a:rPr>
              <a:t> </a:t>
            </a:r>
            <a:r>
              <a:rPr lang="en-US" err="1">
                <a:cs typeface="Calibri"/>
              </a:rPr>
              <a:t>Bewertungsskala</a:t>
            </a:r>
            <a:r>
              <a:rPr lang="en-US">
                <a:cs typeface="Calibri"/>
              </a:rPr>
              <a:t> </a:t>
            </a:r>
            <a:r>
              <a:rPr lang="en-US" err="1">
                <a:cs typeface="Calibri"/>
              </a:rPr>
              <a:t>definiert</a:t>
            </a:r>
            <a:r>
              <a:rPr lang="en-US">
                <a:cs typeface="Calibri"/>
              </a:rPr>
              <a:t> </a:t>
            </a:r>
            <a:r>
              <a:rPr lang="en-US" err="1">
                <a:cs typeface="Calibri"/>
              </a:rPr>
              <a:t>werden</a:t>
            </a:r>
            <a:r>
              <a:rPr lang="en-US">
                <a:cs typeface="Calibri"/>
              </a:rPr>
              <a:t> </a:t>
            </a:r>
            <a:r>
              <a:rPr lang="en-US" err="1">
                <a:cs typeface="Calibri"/>
              </a:rPr>
              <a:t>sowie</a:t>
            </a:r>
            <a:r>
              <a:rPr lang="en-US">
                <a:cs typeface="Calibri"/>
              </a:rPr>
              <a:t> </a:t>
            </a:r>
            <a:r>
              <a:rPr lang="en-US" err="1">
                <a:cs typeface="Calibri"/>
              </a:rPr>
              <a:t>verschiedene</a:t>
            </a:r>
            <a:r>
              <a:rPr lang="en-US">
                <a:cs typeface="Calibri"/>
              </a:rPr>
              <a:t> </a:t>
            </a:r>
            <a:r>
              <a:rPr lang="en-US" err="1">
                <a:cs typeface="Calibri"/>
              </a:rPr>
              <a:t>Intervalle</a:t>
            </a:r>
            <a:r>
              <a:rPr lang="en-US">
                <a:cs typeface="Calibri"/>
              </a:rPr>
              <a:t>, die </a:t>
            </a:r>
            <a:r>
              <a:rPr lang="en-US" err="1">
                <a:cs typeface="Calibri"/>
              </a:rPr>
              <a:t>personalisierte</a:t>
            </a:r>
            <a:r>
              <a:rPr lang="en-US">
                <a:cs typeface="Calibri"/>
              </a:rPr>
              <a:t> </a:t>
            </a:r>
            <a:r>
              <a:rPr lang="en-US" err="1">
                <a:cs typeface="Calibri"/>
              </a:rPr>
              <a:t>Rückmeldungen</a:t>
            </a:r>
            <a:r>
              <a:rPr lang="en-US">
                <a:cs typeface="Calibri"/>
              </a:rPr>
              <a:t> </a:t>
            </a:r>
            <a:r>
              <a:rPr lang="en-US" err="1">
                <a:cs typeface="Calibri"/>
              </a:rPr>
              <a:t>ermöglichen</a:t>
            </a:r>
            <a:r>
              <a:rPr lang="en-US">
                <a:cs typeface="Calibri"/>
              </a:rPr>
              <a:t> (</a:t>
            </a:r>
            <a:r>
              <a:rPr lang="en-US" err="1">
                <a:cs typeface="Calibri"/>
              </a:rPr>
              <a:t>z.B.</a:t>
            </a:r>
            <a:r>
              <a:rPr lang="en-US">
                <a:cs typeface="Calibri"/>
              </a:rPr>
              <a:t>: Sind dies "</a:t>
            </a:r>
            <a:r>
              <a:rPr lang="en-US" err="1">
                <a:cs typeface="Calibri"/>
              </a:rPr>
              <a:t>nur</a:t>
            </a:r>
            <a:r>
              <a:rPr lang="en-US">
                <a:cs typeface="Calibri"/>
              </a:rPr>
              <a:t>" die </a:t>
            </a:r>
            <a:r>
              <a:rPr lang="en-US" err="1">
                <a:cs typeface="Calibri"/>
              </a:rPr>
              <a:t>besten</a:t>
            </a:r>
            <a:r>
              <a:rPr lang="en-US">
                <a:cs typeface="Calibri"/>
              </a:rPr>
              <a:t> </a:t>
            </a:r>
            <a:r>
              <a:rPr lang="en-US" err="1">
                <a:cs typeface="Calibri"/>
              </a:rPr>
              <a:t>gefundenen</a:t>
            </a:r>
            <a:r>
              <a:rPr lang="en-US">
                <a:cs typeface="Calibri"/>
              </a:rPr>
              <a:t> Behaviors </a:t>
            </a:r>
            <a:r>
              <a:rPr lang="en-US" err="1">
                <a:cs typeface="Calibri"/>
              </a:rPr>
              <a:t>oder</a:t>
            </a:r>
            <a:r>
              <a:rPr lang="en-US">
                <a:cs typeface="Calibri"/>
              </a:rPr>
              <a:t> </a:t>
            </a:r>
            <a:r>
              <a:rPr lang="en-US" err="1">
                <a:cs typeface="Calibri"/>
              </a:rPr>
              <a:t>sind</a:t>
            </a:r>
            <a:r>
              <a:rPr lang="en-US">
                <a:cs typeface="Calibri"/>
              </a:rPr>
              <a:t> </a:t>
            </a:r>
            <a:r>
              <a:rPr lang="en-US" err="1">
                <a:cs typeface="Calibri"/>
              </a:rPr>
              <a:t>sie</a:t>
            </a:r>
            <a:r>
              <a:rPr lang="en-US">
                <a:cs typeface="Calibri"/>
              </a:rPr>
              <a:t> </a:t>
            </a:r>
            <a:r>
              <a:rPr lang="en-US" err="1">
                <a:cs typeface="Calibri"/>
              </a:rPr>
              <a:t>tatsächlich</a:t>
            </a:r>
            <a:r>
              <a:rPr lang="en-US">
                <a:cs typeface="Calibri"/>
              </a:rPr>
              <a:t> "gut" </a:t>
            </a:r>
            <a:r>
              <a:rPr lang="en-US" err="1">
                <a:cs typeface="Calibri"/>
              </a:rPr>
              <a:t>oder</a:t>
            </a:r>
            <a:r>
              <a:rPr lang="en-US">
                <a:cs typeface="Calibri"/>
              </a:rPr>
              <a:t> "</a:t>
            </a:r>
            <a:r>
              <a:rPr lang="en-US" err="1">
                <a:cs typeface="Calibri"/>
              </a:rPr>
              <a:t>sehr</a:t>
            </a:r>
            <a:r>
              <a:rPr lang="en-US">
                <a:cs typeface="Calibri"/>
              </a:rPr>
              <a:t> gut" </a:t>
            </a:r>
            <a:r>
              <a:rPr lang="en-US" err="1">
                <a:cs typeface="Calibri"/>
              </a:rPr>
              <a:t>geeignet</a:t>
            </a:r>
            <a:r>
              <a:rPr lang="en-US">
                <a:cs typeface="Calibri"/>
              </a:rPr>
              <a:t>). </a:t>
            </a:r>
            <a:r>
              <a:rPr lang="en-US" err="1">
                <a:cs typeface="Calibri"/>
              </a:rPr>
              <a:t>Sollte</a:t>
            </a:r>
            <a:r>
              <a:rPr lang="en-US">
                <a:cs typeface="Calibri"/>
              </a:rPr>
              <a:t> </a:t>
            </a:r>
            <a:r>
              <a:rPr lang="en-US" err="1">
                <a:cs typeface="Calibri"/>
              </a:rPr>
              <a:t>keine</a:t>
            </a:r>
            <a:r>
              <a:rPr lang="en-US">
                <a:cs typeface="Calibri"/>
              </a:rPr>
              <a:t> der </a:t>
            </a:r>
            <a:r>
              <a:rPr lang="en-US" err="1">
                <a:cs typeface="Calibri"/>
              </a:rPr>
              <a:t>gesammelten</a:t>
            </a:r>
            <a:r>
              <a:rPr lang="en-US">
                <a:cs typeface="Calibri"/>
              </a:rPr>
              <a:t> </a:t>
            </a:r>
            <a:r>
              <a:rPr lang="en-US" err="1">
                <a:cs typeface="Calibri"/>
              </a:rPr>
              <a:t>Verhaltensweisen</a:t>
            </a:r>
            <a:r>
              <a:rPr lang="en-US">
                <a:cs typeface="Calibri"/>
              </a:rPr>
              <a:t> </a:t>
            </a:r>
            <a:r>
              <a:rPr lang="en-US" err="1">
                <a:cs typeface="Calibri"/>
              </a:rPr>
              <a:t>im</a:t>
            </a:r>
            <a:r>
              <a:rPr lang="en-US">
                <a:cs typeface="Calibri"/>
              </a:rPr>
              <a:t> </a:t>
            </a:r>
            <a:r>
              <a:rPr lang="en-US" err="1">
                <a:cs typeface="Calibri"/>
              </a:rPr>
              <a:t>oberen</a:t>
            </a:r>
            <a:r>
              <a:rPr lang="en-US">
                <a:cs typeface="Calibri"/>
              </a:rPr>
              <a:t> </a:t>
            </a:r>
            <a:r>
              <a:rPr lang="en-US" err="1">
                <a:cs typeface="Calibri"/>
              </a:rPr>
              <a:t>rechten</a:t>
            </a:r>
            <a:r>
              <a:rPr lang="en-US">
                <a:cs typeface="Calibri"/>
              </a:rPr>
              <a:t> Feld der Focus Map (</a:t>
            </a:r>
            <a:r>
              <a:rPr lang="en-US" err="1">
                <a:cs typeface="Calibri"/>
              </a:rPr>
              <a:t>vgl</a:t>
            </a:r>
            <a:r>
              <a:rPr lang="en-US">
                <a:cs typeface="Calibri"/>
              </a:rPr>
              <a:t>. Fogg) </a:t>
            </a:r>
            <a:r>
              <a:rPr lang="en-US" err="1">
                <a:cs typeface="Calibri"/>
              </a:rPr>
              <a:t>landen</a:t>
            </a:r>
            <a:r>
              <a:rPr lang="en-US">
                <a:cs typeface="Calibri"/>
              </a:rPr>
              <a:t>, </a:t>
            </a:r>
            <a:r>
              <a:rPr lang="en-US" err="1">
                <a:cs typeface="Calibri"/>
              </a:rPr>
              <a:t>kann</a:t>
            </a:r>
            <a:r>
              <a:rPr lang="en-US">
                <a:cs typeface="Calibri"/>
              </a:rPr>
              <a:t> </a:t>
            </a:r>
            <a:r>
              <a:rPr lang="en-US" err="1">
                <a:cs typeface="Calibri"/>
              </a:rPr>
              <a:t>zudem</a:t>
            </a:r>
            <a:r>
              <a:rPr lang="en-US">
                <a:cs typeface="Calibri"/>
              </a:rPr>
              <a:t> </a:t>
            </a:r>
            <a:r>
              <a:rPr lang="en-US" err="1">
                <a:cs typeface="Calibri"/>
              </a:rPr>
              <a:t>ein</a:t>
            </a:r>
            <a:r>
              <a:rPr lang="en-US">
                <a:cs typeface="Calibri"/>
              </a:rPr>
              <a:t> </a:t>
            </a:r>
            <a:r>
              <a:rPr lang="en-US" err="1">
                <a:cs typeface="Calibri"/>
              </a:rPr>
              <a:t>Ergänzen</a:t>
            </a:r>
            <a:r>
              <a:rPr lang="en-US">
                <a:cs typeface="Calibri"/>
              </a:rPr>
              <a:t> der </a:t>
            </a:r>
            <a:r>
              <a:rPr lang="en-US" err="1">
                <a:cs typeface="Calibri"/>
              </a:rPr>
              <a:t>Sammlung</a:t>
            </a:r>
            <a:r>
              <a:rPr lang="en-US">
                <a:cs typeface="Calibri"/>
              </a:rPr>
              <a:t> </a:t>
            </a:r>
            <a:r>
              <a:rPr lang="en-US" err="1">
                <a:cs typeface="Calibri"/>
              </a:rPr>
              <a:t>vorgeschlagen</a:t>
            </a:r>
            <a:r>
              <a:rPr lang="en-US">
                <a:cs typeface="Calibri"/>
              </a:rPr>
              <a:t>/ </a:t>
            </a:r>
            <a:r>
              <a:rPr lang="en-US" err="1">
                <a:cs typeface="Calibri"/>
              </a:rPr>
              <a:t>angeregt</a:t>
            </a:r>
            <a:r>
              <a:rPr lang="en-US">
                <a:cs typeface="Calibri"/>
              </a:rPr>
              <a:t> </a:t>
            </a:r>
            <a:r>
              <a:rPr lang="en-US" err="1">
                <a:cs typeface="Calibri"/>
              </a:rPr>
              <a:t>werden</a:t>
            </a:r>
            <a:r>
              <a:rPr lang="en-US">
                <a:cs typeface="Calibri"/>
              </a:rPr>
              <a:t>.</a:t>
            </a:r>
          </a:p>
        </p:txBody>
      </p:sp>
      <p:sp>
        <p:nvSpPr>
          <p:cNvPr id="4" name="Foliennummernplatzhalter 3"/>
          <p:cNvSpPr>
            <a:spLocks noGrp="1"/>
          </p:cNvSpPr>
          <p:nvPr>
            <p:ph type="sldNum" sz="quarter" idx="5"/>
          </p:nvPr>
        </p:nvSpPr>
        <p:spPr/>
        <p:txBody>
          <a:bodyPr/>
          <a:lstStyle/>
          <a:p>
            <a:fld id="{539584C2-D30A-4B6F-B01C-06EF31FFA2E4}" type="slidenum">
              <a:rPr lang="de-DE" smtClean="0"/>
              <a:t>19</a:t>
            </a:fld>
            <a:endParaRPr lang="de-DE"/>
          </a:p>
        </p:txBody>
      </p:sp>
    </p:spTree>
    <p:extLst>
      <p:ext uri="{BB962C8B-B14F-4D97-AF65-F5344CB8AC3E}">
        <p14:creationId xmlns:p14="http://schemas.microsoft.com/office/powerpoint/2010/main" val="227627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In der </a:t>
            </a:r>
            <a:r>
              <a:rPr lang="en-US" err="1">
                <a:cs typeface="Calibri"/>
              </a:rPr>
              <a:t>Präsentation</a:t>
            </a:r>
            <a:r>
              <a:rPr lang="en-US">
                <a:cs typeface="Calibri"/>
              </a:rPr>
              <a:t> </a:t>
            </a:r>
            <a:r>
              <a:rPr lang="en-US" err="1">
                <a:cs typeface="Calibri"/>
              </a:rPr>
              <a:t>zum</a:t>
            </a:r>
            <a:r>
              <a:rPr lang="en-US">
                <a:cs typeface="Calibri"/>
              </a:rPr>
              <a:t> 2. Audit </a:t>
            </a:r>
            <a:r>
              <a:rPr lang="en-US" err="1">
                <a:cs typeface="Calibri"/>
              </a:rPr>
              <a:t>werden</a:t>
            </a:r>
            <a:r>
              <a:rPr lang="en-US">
                <a:cs typeface="Calibri"/>
              </a:rPr>
              <a:t> </a:t>
            </a:r>
            <a:r>
              <a:rPr lang="en-US" err="1">
                <a:cs typeface="Calibri"/>
              </a:rPr>
              <a:t>zunächst</a:t>
            </a:r>
            <a:r>
              <a:rPr lang="en-US">
                <a:cs typeface="Calibri"/>
              </a:rPr>
              <a:t> die </a:t>
            </a:r>
            <a:r>
              <a:rPr lang="en-US" err="1">
                <a:cs typeface="Calibri"/>
              </a:rPr>
              <a:t>Artefakte</a:t>
            </a:r>
            <a:r>
              <a:rPr lang="en-US">
                <a:cs typeface="Calibri"/>
              </a:rPr>
              <a:t> </a:t>
            </a:r>
            <a:r>
              <a:rPr lang="en-US" err="1">
                <a:cs typeface="Calibri"/>
              </a:rPr>
              <a:t>vorgestellt</a:t>
            </a:r>
            <a:r>
              <a:rPr lang="en-US">
                <a:cs typeface="Calibri"/>
              </a:rPr>
              <a:t>, die </a:t>
            </a:r>
            <a:r>
              <a:rPr lang="en-US" err="1">
                <a:cs typeface="Calibri"/>
              </a:rPr>
              <a:t>nach</a:t>
            </a:r>
            <a:r>
              <a:rPr lang="en-US">
                <a:cs typeface="Calibri"/>
              </a:rPr>
              <a:t> dem Feedback </a:t>
            </a:r>
            <a:r>
              <a:rPr lang="en-US" err="1">
                <a:cs typeface="Calibri"/>
              </a:rPr>
              <a:t>aus</a:t>
            </a:r>
            <a:r>
              <a:rPr lang="en-US">
                <a:cs typeface="Calibri"/>
              </a:rPr>
              <a:t> dem 1. Audit und den Open Spaces </a:t>
            </a:r>
            <a:r>
              <a:rPr lang="en-US" err="1">
                <a:cs typeface="Calibri"/>
              </a:rPr>
              <a:t>überarbeitet</a:t>
            </a:r>
            <a:r>
              <a:rPr lang="en-US">
                <a:cs typeface="Calibri"/>
              </a:rPr>
              <a:t> und </a:t>
            </a:r>
            <a:r>
              <a:rPr lang="en-US" err="1">
                <a:cs typeface="Calibri"/>
              </a:rPr>
              <a:t>erweitert</a:t>
            </a:r>
            <a:r>
              <a:rPr lang="en-US">
                <a:cs typeface="Calibri"/>
              </a:rPr>
              <a:t> </a:t>
            </a:r>
            <a:r>
              <a:rPr lang="en-US" err="1">
                <a:cs typeface="Calibri"/>
              </a:rPr>
              <a:t>wurden</a:t>
            </a:r>
            <a:r>
              <a:rPr lang="en-US">
                <a:cs typeface="Calibri"/>
              </a:rPr>
              <a:t>. Dazu </a:t>
            </a:r>
            <a:r>
              <a:rPr lang="en-US" err="1">
                <a:cs typeface="Calibri"/>
              </a:rPr>
              <a:t>gehört</a:t>
            </a:r>
            <a:r>
              <a:rPr lang="en-US">
                <a:cs typeface="Calibri"/>
              </a:rPr>
              <a:t> das </a:t>
            </a:r>
            <a:r>
              <a:rPr lang="en-US" err="1">
                <a:cs typeface="Calibri"/>
              </a:rPr>
              <a:t>Domänenmodell</a:t>
            </a:r>
            <a:r>
              <a:rPr lang="en-US">
                <a:cs typeface="Calibri"/>
              </a:rPr>
              <a:t>, der Use Case Flow Chart und die </a:t>
            </a:r>
            <a:r>
              <a:rPr lang="en-US" err="1">
                <a:cs typeface="Calibri"/>
              </a:rPr>
              <a:t>Risikoanalyse</a:t>
            </a:r>
            <a:r>
              <a:rPr lang="en-US">
                <a:cs typeface="Calibri"/>
              </a:rPr>
              <a:t>.</a:t>
            </a:r>
            <a:endParaRPr lang="de-DE"/>
          </a:p>
          <a:p>
            <a:endParaRPr lang="en-US">
              <a:cs typeface="Calibri"/>
            </a:endParaRPr>
          </a:p>
          <a:p>
            <a:r>
              <a:rPr lang="en-US" err="1">
                <a:cs typeface="Calibri"/>
              </a:rPr>
              <a:t>Zusätzlich</a:t>
            </a:r>
            <a:r>
              <a:rPr lang="en-US">
                <a:cs typeface="Calibri"/>
              </a:rPr>
              <a:t> </a:t>
            </a:r>
            <a:r>
              <a:rPr lang="en-US" err="1">
                <a:cs typeface="Calibri"/>
              </a:rPr>
              <a:t>wurde</a:t>
            </a:r>
            <a:r>
              <a:rPr lang="en-US">
                <a:cs typeface="Calibri"/>
              </a:rPr>
              <a:t> der </a:t>
            </a:r>
            <a:r>
              <a:rPr lang="en-US" err="1">
                <a:cs typeface="Calibri"/>
              </a:rPr>
              <a:t>Ablauf</a:t>
            </a:r>
            <a:r>
              <a:rPr lang="en-US">
                <a:cs typeface="Calibri"/>
              </a:rPr>
              <a:t> der </a:t>
            </a:r>
            <a:r>
              <a:rPr lang="en-US" err="1">
                <a:cs typeface="Calibri"/>
              </a:rPr>
              <a:t>einzelnen</a:t>
            </a:r>
            <a:r>
              <a:rPr lang="en-US">
                <a:cs typeface="Calibri"/>
              </a:rPr>
              <a:t> </a:t>
            </a:r>
            <a:r>
              <a:rPr lang="en-US" err="1">
                <a:cs typeface="Calibri"/>
              </a:rPr>
              <a:t>Phasen</a:t>
            </a:r>
            <a:r>
              <a:rPr lang="en-US">
                <a:cs typeface="Calibri"/>
              </a:rPr>
              <a:t> in </a:t>
            </a:r>
            <a:r>
              <a:rPr lang="en-US" err="1">
                <a:cs typeface="Calibri"/>
              </a:rPr>
              <a:t>einer</a:t>
            </a:r>
            <a:r>
              <a:rPr lang="en-US">
                <a:cs typeface="Calibri"/>
              </a:rPr>
              <a:t> Schritt-für-Schritt-</a:t>
            </a:r>
            <a:r>
              <a:rPr lang="en-US" err="1">
                <a:cs typeface="Calibri"/>
              </a:rPr>
              <a:t>Modellierung</a:t>
            </a:r>
            <a:r>
              <a:rPr lang="en-US">
                <a:cs typeface="Calibri"/>
              </a:rPr>
              <a:t> </a:t>
            </a:r>
            <a:r>
              <a:rPr lang="en-US" err="1">
                <a:cs typeface="Calibri"/>
              </a:rPr>
              <a:t>dargestellt</a:t>
            </a:r>
            <a:r>
              <a:rPr lang="en-US">
                <a:cs typeface="Calibri"/>
              </a:rPr>
              <a:t>, um </a:t>
            </a:r>
            <a:r>
              <a:rPr lang="en-US" err="1">
                <a:cs typeface="Calibri"/>
              </a:rPr>
              <a:t>einen</a:t>
            </a:r>
            <a:r>
              <a:rPr lang="en-US">
                <a:cs typeface="Calibri"/>
              </a:rPr>
              <a:t> </a:t>
            </a:r>
            <a:r>
              <a:rPr lang="en-US" err="1">
                <a:cs typeface="Calibri"/>
              </a:rPr>
              <a:t>gedanklichen</a:t>
            </a:r>
            <a:r>
              <a:rPr lang="en-US">
                <a:cs typeface="Calibri"/>
              </a:rPr>
              <a:t> "Walk-Through" </a:t>
            </a:r>
            <a:r>
              <a:rPr lang="en-US" err="1">
                <a:cs typeface="Calibri"/>
              </a:rPr>
              <a:t>zu</a:t>
            </a:r>
            <a:r>
              <a:rPr lang="en-US">
                <a:cs typeface="Calibri"/>
              </a:rPr>
              <a:t> </a:t>
            </a:r>
            <a:r>
              <a:rPr lang="en-US" err="1">
                <a:cs typeface="Calibri"/>
              </a:rPr>
              <a:t>vollziehen</a:t>
            </a:r>
            <a:r>
              <a:rPr lang="en-US">
                <a:cs typeface="Calibri"/>
              </a:rPr>
              <a:t> und </a:t>
            </a:r>
            <a:r>
              <a:rPr lang="en-US" err="1">
                <a:cs typeface="Calibri"/>
              </a:rPr>
              <a:t>weitere</a:t>
            </a:r>
            <a:r>
              <a:rPr lang="en-US">
                <a:cs typeface="Calibri"/>
              </a:rPr>
              <a:t> </a:t>
            </a:r>
            <a:r>
              <a:rPr lang="en-US" err="1">
                <a:cs typeface="Calibri"/>
              </a:rPr>
              <a:t>Risiken</a:t>
            </a:r>
            <a:r>
              <a:rPr lang="en-US">
                <a:cs typeface="Calibri"/>
              </a:rPr>
              <a:t>, </a:t>
            </a:r>
            <a:r>
              <a:rPr lang="en-US" err="1">
                <a:cs typeface="Calibri"/>
              </a:rPr>
              <a:t>Schwachstellen</a:t>
            </a:r>
            <a:r>
              <a:rPr lang="en-US">
                <a:cs typeface="Calibri"/>
              </a:rPr>
              <a:t> und </a:t>
            </a:r>
            <a:r>
              <a:rPr lang="en-US" err="1">
                <a:cs typeface="Calibri"/>
              </a:rPr>
              <a:t>Herausforderungen</a:t>
            </a:r>
            <a:r>
              <a:rPr lang="en-US">
                <a:cs typeface="Calibri"/>
              </a:rPr>
              <a:t> </a:t>
            </a:r>
            <a:r>
              <a:rPr lang="en-US" err="1">
                <a:cs typeface="Calibri"/>
              </a:rPr>
              <a:t>bei</a:t>
            </a:r>
            <a:r>
              <a:rPr lang="en-US">
                <a:cs typeface="Calibri"/>
              </a:rPr>
              <a:t> der </a:t>
            </a:r>
            <a:r>
              <a:rPr lang="en-US" err="1">
                <a:cs typeface="Calibri"/>
              </a:rPr>
              <a:t>Implementierung</a:t>
            </a:r>
            <a:r>
              <a:rPr lang="en-US">
                <a:cs typeface="Calibri"/>
              </a:rPr>
              <a:t> </a:t>
            </a:r>
            <a:r>
              <a:rPr lang="en-US" err="1">
                <a:cs typeface="Calibri"/>
              </a:rPr>
              <a:t>zu</a:t>
            </a:r>
            <a:r>
              <a:rPr lang="en-US">
                <a:cs typeface="Calibri"/>
              </a:rPr>
              <a:t> </a:t>
            </a:r>
            <a:r>
              <a:rPr lang="en-US" err="1">
                <a:cs typeface="Calibri"/>
              </a:rPr>
              <a:t>identifizieren</a:t>
            </a:r>
            <a:r>
              <a:rPr lang="en-US">
                <a:cs typeface="Calibri"/>
              </a:rPr>
              <a:t>.</a:t>
            </a:r>
          </a:p>
          <a:p>
            <a:endParaRPr lang="en-US">
              <a:cs typeface="Calibri"/>
            </a:endParaRPr>
          </a:p>
          <a:p>
            <a:r>
              <a:rPr lang="en-US">
                <a:cs typeface="Calibri"/>
              </a:rPr>
              <a:t>Die </a:t>
            </a:r>
            <a:r>
              <a:rPr lang="en-US" err="1">
                <a:cs typeface="Calibri"/>
              </a:rPr>
              <a:t>zum</a:t>
            </a:r>
            <a:r>
              <a:rPr lang="en-US">
                <a:cs typeface="Calibri"/>
              </a:rPr>
              <a:t> </a:t>
            </a:r>
            <a:r>
              <a:rPr lang="en-US" err="1">
                <a:cs typeface="Calibri"/>
              </a:rPr>
              <a:t>Schluss</a:t>
            </a:r>
            <a:r>
              <a:rPr lang="en-US">
                <a:cs typeface="Calibri"/>
              </a:rPr>
              <a:t> </a:t>
            </a:r>
            <a:r>
              <a:rPr lang="en-US" err="1">
                <a:cs typeface="Calibri"/>
              </a:rPr>
              <a:t>vorgestellten</a:t>
            </a:r>
            <a:r>
              <a:rPr lang="en-US">
                <a:cs typeface="Calibri"/>
              </a:rPr>
              <a:t> </a:t>
            </a:r>
            <a:r>
              <a:rPr lang="en-US" err="1">
                <a:cs typeface="Calibri"/>
              </a:rPr>
              <a:t>PoCs</a:t>
            </a:r>
            <a:r>
              <a:rPr lang="en-US">
                <a:cs typeface="Calibri"/>
              </a:rPr>
              <a:t> </a:t>
            </a:r>
            <a:r>
              <a:rPr lang="en-US" err="1">
                <a:cs typeface="Calibri"/>
              </a:rPr>
              <a:t>beziehen</a:t>
            </a:r>
            <a:r>
              <a:rPr lang="en-US">
                <a:cs typeface="Calibri"/>
              </a:rPr>
              <a:t> </a:t>
            </a:r>
            <a:r>
              <a:rPr lang="en-US" err="1">
                <a:cs typeface="Calibri"/>
              </a:rPr>
              <a:t>sich</a:t>
            </a:r>
            <a:r>
              <a:rPr lang="en-US">
                <a:cs typeface="Calibri"/>
              </a:rPr>
              <a:t> </a:t>
            </a:r>
            <a:r>
              <a:rPr lang="en-US" err="1">
                <a:cs typeface="Calibri"/>
              </a:rPr>
              <a:t>jeweils</a:t>
            </a:r>
            <a:r>
              <a:rPr lang="en-US">
                <a:cs typeface="Calibri"/>
              </a:rPr>
              <a:t> auf </a:t>
            </a:r>
            <a:r>
              <a:rPr lang="en-US" err="1">
                <a:cs typeface="Calibri"/>
              </a:rPr>
              <a:t>konkrete</a:t>
            </a:r>
            <a:r>
              <a:rPr lang="en-US">
                <a:cs typeface="Calibri"/>
              </a:rPr>
              <a:t> </a:t>
            </a:r>
            <a:r>
              <a:rPr lang="en-US" err="1">
                <a:cs typeface="Calibri"/>
              </a:rPr>
              <a:t>Risiken</a:t>
            </a:r>
            <a:r>
              <a:rPr lang="en-US">
                <a:cs typeface="Calibri"/>
              </a:rPr>
              <a:t> </a:t>
            </a:r>
            <a:r>
              <a:rPr lang="en-US" err="1">
                <a:cs typeface="Calibri"/>
              </a:rPr>
              <a:t>oder</a:t>
            </a:r>
            <a:r>
              <a:rPr lang="en-US">
                <a:cs typeface="Calibri"/>
              </a:rPr>
              <a:t> </a:t>
            </a:r>
            <a:r>
              <a:rPr lang="en-US" err="1">
                <a:cs typeface="Calibri"/>
              </a:rPr>
              <a:t>Machbarkeits-Aspekte</a:t>
            </a:r>
            <a:r>
              <a:rPr lang="en-US">
                <a:cs typeface="Calibri"/>
              </a:rPr>
              <a:t>.</a:t>
            </a:r>
          </a:p>
        </p:txBody>
      </p:sp>
      <p:sp>
        <p:nvSpPr>
          <p:cNvPr id="4" name="Foliennummernplatzhalter 3"/>
          <p:cNvSpPr>
            <a:spLocks noGrp="1"/>
          </p:cNvSpPr>
          <p:nvPr>
            <p:ph type="sldNum" sz="quarter" idx="5"/>
          </p:nvPr>
        </p:nvSpPr>
        <p:spPr/>
        <p:txBody>
          <a:bodyPr/>
          <a:lstStyle/>
          <a:p>
            <a:fld id="{539584C2-D30A-4B6F-B01C-06EF31FFA2E4}" type="slidenum">
              <a:rPr lang="de-DE" smtClean="0"/>
              <a:t>2</a:t>
            </a:fld>
            <a:endParaRPr lang="de-DE"/>
          </a:p>
        </p:txBody>
      </p:sp>
    </p:spTree>
    <p:extLst>
      <p:ext uri="{BB962C8B-B14F-4D97-AF65-F5344CB8AC3E}">
        <p14:creationId xmlns:p14="http://schemas.microsoft.com/office/powerpoint/2010/main" val="2089474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Bei der </a:t>
            </a:r>
            <a:r>
              <a:rPr lang="en-US" err="1">
                <a:cs typeface="Calibri"/>
              </a:rPr>
              <a:t>Verbindung</a:t>
            </a:r>
            <a:r>
              <a:rPr lang="en-US">
                <a:cs typeface="Calibri"/>
              </a:rPr>
              <a:t> </a:t>
            </a:r>
            <a:r>
              <a:rPr lang="en-US" err="1">
                <a:cs typeface="Calibri"/>
              </a:rPr>
              <a:t>mit</a:t>
            </a:r>
            <a:r>
              <a:rPr lang="en-US">
                <a:cs typeface="Calibri"/>
              </a:rPr>
              <a:t> </a:t>
            </a:r>
            <a:r>
              <a:rPr lang="en-US" err="1">
                <a:cs typeface="Calibri"/>
              </a:rPr>
              <a:t>einer</a:t>
            </a:r>
            <a:r>
              <a:rPr lang="en-US">
                <a:cs typeface="Calibri"/>
              </a:rPr>
              <a:t> </a:t>
            </a:r>
            <a:r>
              <a:rPr lang="en-US" err="1">
                <a:cs typeface="Calibri"/>
              </a:rPr>
              <a:t>Datenbank</a:t>
            </a:r>
            <a:r>
              <a:rPr lang="en-US">
                <a:cs typeface="Calibri"/>
              </a:rPr>
              <a:t> </a:t>
            </a:r>
            <a:r>
              <a:rPr lang="en-US" err="1">
                <a:cs typeface="Calibri"/>
              </a:rPr>
              <a:t>handelt</a:t>
            </a:r>
            <a:r>
              <a:rPr lang="en-US">
                <a:cs typeface="Calibri"/>
              </a:rPr>
              <a:t> es </a:t>
            </a:r>
            <a:r>
              <a:rPr lang="en-US" err="1">
                <a:cs typeface="Calibri"/>
              </a:rPr>
              <a:t>sich</a:t>
            </a:r>
            <a:r>
              <a:rPr lang="en-US">
                <a:cs typeface="Calibri"/>
              </a:rPr>
              <a:t> um </a:t>
            </a:r>
            <a:r>
              <a:rPr lang="en-US" err="1">
                <a:cs typeface="Calibri"/>
              </a:rPr>
              <a:t>eine</a:t>
            </a:r>
            <a:r>
              <a:rPr lang="en-US">
                <a:cs typeface="Calibri"/>
              </a:rPr>
              <a:t> der </a:t>
            </a:r>
            <a:r>
              <a:rPr lang="en-US" err="1">
                <a:cs typeface="Calibri"/>
              </a:rPr>
              <a:t>technischen</a:t>
            </a:r>
            <a:r>
              <a:rPr lang="en-US">
                <a:cs typeface="Calibri"/>
              </a:rPr>
              <a:t> </a:t>
            </a:r>
            <a:r>
              <a:rPr lang="en-US" err="1">
                <a:cs typeface="Calibri"/>
              </a:rPr>
              <a:t>Voraussetzungen</a:t>
            </a:r>
            <a:r>
              <a:rPr lang="en-US">
                <a:cs typeface="Calibri"/>
              </a:rPr>
              <a:t>, </a:t>
            </a:r>
            <a:r>
              <a:rPr lang="en-US" err="1">
                <a:cs typeface="Calibri"/>
              </a:rPr>
              <a:t>welche</a:t>
            </a:r>
            <a:r>
              <a:rPr lang="en-US">
                <a:cs typeface="Calibri"/>
              </a:rPr>
              <a:t> das System </a:t>
            </a:r>
            <a:r>
              <a:rPr lang="en-US" err="1">
                <a:cs typeface="Calibri"/>
              </a:rPr>
              <a:t>erfüllen</a:t>
            </a:r>
            <a:r>
              <a:rPr lang="en-US">
                <a:cs typeface="Calibri"/>
              </a:rPr>
              <a:t> muss, um </a:t>
            </a:r>
            <a:r>
              <a:rPr lang="en-US" err="1">
                <a:cs typeface="Calibri"/>
              </a:rPr>
              <a:t>zu</a:t>
            </a:r>
            <a:r>
              <a:rPr lang="en-US">
                <a:cs typeface="Calibri"/>
              </a:rPr>
              <a:t> </a:t>
            </a:r>
            <a:r>
              <a:rPr lang="en-US" err="1">
                <a:cs typeface="Calibri"/>
              </a:rPr>
              <a:t>funktionieren</a:t>
            </a:r>
            <a:r>
              <a:rPr lang="en-US">
                <a:cs typeface="Calibri"/>
              </a:rPr>
              <a:t>. </a:t>
            </a:r>
            <a:r>
              <a:rPr lang="en-US" err="1">
                <a:cs typeface="Calibri"/>
              </a:rPr>
              <a:t>Beispielhaft</a:t>
            </a:r>
            <a:r>
              <a:rPr lang="en-US">
                <a:cs typeface="Calibri"/>
              </a:rPr>
              <a:t> </a:t>
            </a:r>
            <a:r>
              <a:rPr lang="en-US" err="1">
                <a:cs typeface="Calibri"/>
              </a:rPr>
              <a:t>kann</a:t>
            </a:r>
            <a:r>
              <a:rPr lang="en-US">
                <a:cs typeface="Calibri"/>
              </a:rPr>
              <a:t> die </a:t>
            </a:r>
            <a:r>
              <a:rPr lang="en-US" err="1">
                <a:cs typeface="Calibri"/>
              </a:rPr>
              <a:t>funktionierende</a:t>
            </a:r>
            <a:r>
              <a:rPr lang="en-US">
                <a:cs typeface="Calibri"/>
              </a:rPr>
              <a:t> </a:t>
            </a:r>
            <a:r>
              <a:rPr lang="en-US" err="1">
                <a:cs typeface="Calibri"/>
              </a:rPr>
              <a:t>Verbindung</a:t>
            </a:r>
            <a:r>
              <a:rPr lang="en-US">
                <a:cs typeface="Calibri"/>
              </a:rPr>
              <a:t> </a:t>
            </a:r>
            <a:r>
              <a:rPr lang="en-US" err="1">
                <a:cs typeface="Calibri"/>
              </a:rPr>
              <a:t>anhand</a:t>
            </a:r>
            <a:r>
              <a:rPr lang="en-US">
                <a:cs typeface="Calibri"/>
              </a:rPr>
              <a:t> des "Random Celebration Generators" </a:t>
            </a:r>
            <a:r>
              <a:rPr lang="en-US" err="1">
                <a:cs typeface="Calibri"/>
              </a:rPr>
              <a:t>demonstriert</a:t>
            </a:r>
            <a:r>
              <a:rPr lang="en-US">
                <a:cs typeface="Calibri"/>
              </a:rPr>
              <a:t> </a:t>
            </a:r>
            <a:r>
              <a:rPr lang="en-US" err="1">
                <a:cs typeface="Calibri"/>
              </a:rPr>
              <a:t>werden</a:t>
            </a:r>
            <a:r>
              <a:rPr lang="en-US">
                <a:cs typeface="Calibri"/>
              </a:rPr>
              <a:t>. </a:t>
            </a:r>
            <a:r>
              <a:rPr lang="en-US" err="1">
                <a:cs typeface="Calibri"/>
              </a:rPr>
              <a:t>Hierfür</a:t>
            </a:r>
            <a:r>
              <a:rPr lang="en-US">
                <a:cs typeface="Calibri"/>
              </a:rPr>
              <a:t> </a:t>
            </a:r>
            <a:r>
              <a:rPr lang="en-US" err="1">
                <a:cs typeface="Calibri"/>
              </a:rPr>
              <a:t>werden</a:t>
            </a:r>
            <a:r>
              <a:rPr lang="en-US">
                <a:cs typeface="Calibri"/>
              </a:rPr>
              <a:t> 20-30 "Ways to Celebrate" in </a:t>
            </a:r>
            <a:r>
              <a:rPr lang="en-US" err="1">
                <a:cs typeface="Calibri"/>
              </a:rPr>
              <a:t>einer</a:t>
            </a:r>
            <a:r>
              <a:rPr lang="en-US">
                <a:cs typeface="Calibri"/>
              </a:rPr>
              <a:t> </a:t>
            </a:r>
            <a:r>
              <a:rPr lang="en-US" err="1">
                <a:cs typeface="Calibri"/>
              </a:rPr>
              <a:t>Datenbank</a:t>
            </a:r>
            <a:r>
              <a:rPr lang="en-US">
                <a:cs typeface="Calibri"/>
              </a:rPr>
              <a:t> </a:t>
            </a:r>
            <a:r>
              <a:rPr lang="en-US" err="1">
                <a:cs typeface="Calibri"/>
              </a:rPr>
              <a:t>hinterlegt</a:t>
            </a:r>
            <a:r>
              <a:rPr lang="en-US">
                <a:cs typeface="Calibri"/>
              </a:rPr>
              <a:t> und </a:t>
            </a:r>
            <a:r>
              <a:rPr lang="en-US" err="1">
                <a:cs typeface="Calibri"/>
              </a:rPr>
              <a:t>randomisiert</a:t>
            </a:r>
            <a:r>
              <a:rPr lang="en-US">
                <a:cs typeface="Calibri"/>
              </a:rPr>
              <a:t> </a:t>
            </a:r>
            <a:r>
              <a:rPr lang="en-US" err="1">
                <a:cs typeface="Calibri"/>
              </a:rPr>
              <a:t>abgerufen</a:t>
            </a:r>
            <a:r>
              <a:rPr lang="en-US">
                <a:cs typeface="Calibri"/>
              </a:rPr>
              <a:t>.</a:t>
            </a:r>
          </a:p>
          <a:p>
            <a:endParaRPr lang="en-US">
              <a:cs typeface="Calibri"/>
            </a:endParaRPr>
          </a:p>
          <a:p>
            <a:r>
              <a:rPr lang="en-US">
                <a:cs typeface="Calibri"/>
              </a:rPr>
              <a:t>Es </a:t>
            </a:r>
            <a:r>
              <a:rPr lang="en-US" err="1">
                <a:cs typeface="Calibri"/>
              </a:rPr>
              <a:t>wird</a:t>
            </a:r>
            <a:r>
              <a:rPr lang="en-US">
                <a:cs typeface="Calibri"/>
              </a:rPr>
              <a:t> also </a:t>
            </a:r>
            <a:r>
              <a:rPr lang="en-US" err="1">
                <a:cs typeface="Calibri"/>
              </a:rPr>
              <a:t>gezeigt</a:t>
            </a:r>
            <a:r>
              <a:rPr lang="en-US">
                <a:cs typeface="Calibri"/>
              </a:rPr>
              <a:t>, </a:t>
            </a:r>
            <a:r>
              <a:rPr lang="en-US" err="1">
                <a:cs typeface="Calibri"/>
              </a:rPr>
              <a:t>dass</a:t>
            </a:r>
            <a:r>
              <a:rPr lang="en-US">
                <a:cs typeface="Calibri"/>
              </a:rPr>
              <a:t> die </a:t>
            </a:r>
            <a:r>
              <a:rPr lang="en-US" err="1">
                <a:cs typeface="Calibri"/>
              </a:rPr>
              <a:t>Verbindung</a:t>
            </a:r>
            <a:r>
              <a:rPr lang="en-US">
                <a:cs typeface="Calibri"/>
              </a:rPr>
              <a:t> </a:t>
            </a:r>
            <a:r>
              <a:rPr lang="en-US" err="1">
                <a:cs typeface="Calibri"/>
              </a:rPr>
              <a:t>mit</a:t>
            </a:r>
            <a:r>
              <a:rPr lang="en-US">
                <a:cs typeface="Calibri"/>
              </a:rPr>
              <a:t> der </a:t>
            </a:r>
            <a:r>
              <a:rPr lang="en-US" err="1">
                <a:cs typeface="Calibri"/>
              </a:rPr>
              <a:t>Datenbank</a:t>
            </a:r>
            <a:r>
              <a:rPr lang="en-US">
                <a:cs typeface="Calibri"/>
              </a:rPr>
              <a:t> </a:t>
            </a:r>
            <a:r>
              <a:rPr lang="en-US" err="1">
                <a:cs typeface="Calibri"/>
              </a:rPr>
              <a:t>hergestellt</a:t>
            </a:r>
            <a:r>
              <a:rPr lang="en-US">
                <a:cs typeface="Calibri"/>
              </a:rPr>
              <a:t> </a:t>
            </a:r>
            <a:r>
              <a:rPr lang="en-US" err="1">
                <a:cs typeface="Calibri"/>
              </a:rPr>
              <a:t>werden</a:t>
            </a:r>
            <a:r>
              <a:rPr lang="en-US">
                <a:cs typeface="Calibri"/>
              </a:rPr>
              <a:t> </a:t>
            </a:r>
            <a:r>
              <a:rPr lang="en-US" err="1">
                <a:cs typeface="Calibri"/>
              </a:rPr>
              <a:t>kann</a:t>
            </a:r>
            <a:r>
              <a:rPr lang="en-US">
                <a:cs typeface="Calibri"/>
              </a:rPr>
              <a:t>. </a:t>
            </a:r>
            <a:r>
              <a:rPr lang="en-US" err="1">
                <a:cs typeface="Calibri"/>
              </a:rPr>
              <a:t>Diese</a:t>
            </a:r>
            <a:r>
              <a:rPr lang="en-US">
                <a:cs typeface="Calibri"/>
              </a:rPr>
              <a:t> </a:t>
            </a:r>
            <a:r>
              <a:rPr lang="en-US" err="1">
                <a:cs typeface="Calibri"/>
              </a:rPr>
              <a:t>wird</a:t>
            </a:r>
            <a:r>
              <a:rPr lang="en-US">
                <a:cs typeface="Calibri"/>
              </a:rPr>
              <a:t> </a:t>
            </a:r>
            <a:r>
              <a:rPr lang="en-US" err="1">
                <a:cs typeface="Calibri"/>
              </a:rPr>
              <a:t>insbesondere</a:t>
            </a:r>
            <a:r>
              <a:rPr lang="en-US">
                <a:cs typeface="Calibri"/>
              </a:rPr>
              <a:t> </a:t>
            </a:r>
            <a:r>
              <a:rPr lang="en-US" err="1">
                <a:cs typeface="Calibri"/>
              </a:rPr>
              <a:t>auch</a:t>
            </a:r>
            <a:r>
              <a:rPr lang="en-US">
                <a:cs typeface="Calibri"/>
              </a:rPr>
              <a:t> für die </a:t>
            </a:r>
            <a:r>
              <a:rPr lang="en-US" err="1">
                <a:cs typeface="Calibri"/>
              </a:rPr>
              <a:t>persistente</a:t>
            </a:r>
            <a:r>
              <a:rPr lang="en-US">
                <a:cs typeface="Calibri"/>
              </a:rPr>
              <a:t> </a:t>
            </a:r>
            <a:r>
              <a:rPr lang="en-US" err="1">
                <a:cs typeface="Calibri"/>
              </a:rPr>
              <a:t>Speicherung</a:t>
            </a:r>
            <a:r>
              <a:rPr lang="en-US">
                <a:cs typeface="Calibri"/>
              </a:rPr>
              <a:t> von User-Daten </a:t>
            </a:r>
            <a:r>
              <a:rPr lang="en-US" err="1">
                <a:cs typeface="Calibri"/>
              </a:rPr>
              <a:t>benötigt</a:t>
            </a:r>
            <a:r>
              <a:rPr lang="en-US">
                <a:cs typeface="Calibri"/>
              </a:rPr>
              <a:t>. Das </a:t>
            </a:r>
            <a:r>
              <a:rPr lang="en-US" err="1">
                <a:cs typeface="Calibri"/>
              </a:rPr>
              <a:t>Fehlschlagen</a:t>
            </a:r>
            <a:r>
              <a:rPr lang="en-US">
                <a:cs typeface="Calibri"/>
              </a:rPr>
              <a:t> </a:t>
            </a:r>
            <a:r>
              <a:rPr lang="en-US" err="1">
                <a:cs typeface="Calibri"/>
              </a:rPr>
              <a:t>oder</a:t>
            </a:r>
            <a:r>
              <a:rPr lang="en-US">
                <a:cs typeface="Calibri"/>
              </a:rPr>
              <a:t> </a:t>
            </a:r>
            <a:r>
              <a:rPr lang="en-US" err="1">
                <a:cs typeface="Calibri"/>
              </a:rPr>
              <a:t>Ausfallen</a:t>
            </a:r>
            <a:r>
              <a:rPr lang="en-US">
                <a:cs typeface="Calibri"/>
              </a:rPr>
              <a:t> des "Random Celebration Generators" </a:t>
            </a:r>
            <a:r>
              <a:rPr lang="en-US" err="1">
                <a:cs typeface="Calibri"/>
              </a:rPr>
              <a:t>stellt</a:t>
            </a:r>
            <a:r>
              <a:rPr lang="en-US">
                <a:cs typeface="Calibri"/>
              </a:rPr>
              <a:t> an </a:t>
            </a:r>
            <a:r>
              <a:rPr lang="en-US" err="1">
                <a:cs typeface="Calibri"/>
              </a:rPr>
              <a:t>sich</a:t>
            </a:r>
            <a:r>
              <a:rPr lang="en-US">
                <a:cs typeface="Calibri"/>
              </a:rPr>
              <a:t> </a:t>
            </a:r>
            <a:r>
              <a:rPr lang="en-US" err="1">
                <a:cs typeface="Calibri"/>
              </a:rPr>
              <a:t>ein</a:t>
            </a:r>
            <a:r>
              <a:rPr lang="en-US">
                <a:cs typeface="Calibri"/>
              </a:rPr>
              <a:t> </a:t>
            </a:r>
            <a:r>
              <a:rPr lang="en-US" err="1">
                <a:cs typeface="Calibri"/>
              </a:rPr>
              <a:t>zu</a:t>
            </a:r>
            <a:r>
              <a:rPr lang="en-US">
                <a:cs typeface="Calibri"/>
              </a:rPr>
              <a:t> </a:t>
            </a:r>
            <a:r>
              <a:rPr lang="en-US" err="1">
                <a:cs typeface="Calibri"/>
              </a:rPr>
              <a:t>vernachlässigendes</a:t>
            </a:r>
            <a:r>
              <a:rPr lang="en-US">
                <a:cs typeface="Calibri"/>
              </a:rPr>
              <a:t> Risiko </a:t>
            </a:r>
            <a:r>
              <a:rPr lang="en-US" err="1">
                <a:cs typeface="Calibri"/>
              </a:rPr>
              <a:t>dar</a:t>
            </a:r>
            <a:r>
              <a:rPr lang="en-US">
                <a:cs typeface="Calibri"/>
              </a:rPr>
              <a:t>, da die </a:t>
            </a:r>
            <a:r>
              <a:rPr lang="en-US" err="1">
                <a:cs typeface="Calibri"/>
              </a:rPr>
              <a:t>Ausgabe</a:t>
            </a:r>
            <a:r>
              <a:rPr lang="en-US">
                <a:cs typeface="Calibri"/>
              </a:rPr>
              <a:t> </a:t>
            </a:r>
            <a:r>
              <a:rPr lang="en-US" err="1">
                <a:cs typeface="Calibri"/>
              </a:rPr>
              <a:t>theoretisch</a:t>
            </a:r>
            <a:r>
              <a:rPr lang="en-US">
                <a:cs typeface="Calibri"/>
              </a:rPr>
              <a:t> </a:t>
            </a:r>
            <a:r>
              <a:rPr lang="en-US" err="1">
                <a:cs typeface="Calibri"/>
              </a:rPr>
              <a:t>auch</a:t>
            </a:r>
            <a:r>
              <a:rPr lang="en-US">
                <a:cs typeface="Calibri"/>
              </a:rPr>
              <a:t> </a:t>
            </a:r>
            <a:r>
              <a:rPr lang="en-US" err="1">
                <a:cs typeface="Calibri"/>
              </a:rPr>
              <a:t>über</a:t>
            </a:r>
            <a:r>
              <a:rPr lang="en-US">
                <a:cs typeface="Calibri"/>
              </a:rPr>
              <a:t> </a:t>
            </a:r>
            <a:r>
              <a:rPr lang="en-US" err="1">
                <a:cs typeface="Calibri"/>
              </a:rPr>
              <a:t>ein</a:t>
            </a:r>
            <a:r>
              <a:rPr lang="en-US">
                <a:cs typeface="Calibri"/>
              </a:rPr>
              <a:t> Array </a:t>
            </a:r>
            <a:r>
              <a:rPr lang="en-US" err="1">
                <a:cs typeface="Calibri"/>
              </a:rPr>
              <a:t>im</a:t>
            </a:r>
            <a:r>
              <a:rPr lang="en-US">
                <a:cs typeface="Calibri"/>
              </a:rPr>
              <a:t> Backend </a:t>
            </a:r>
            <a:r>
              <a:rPr lang="en-US" err="1">
                <a:cs typeface="Calibri"/>
              </a:rPr>
              <a:t>erfolgen</a:t>
            </a:r>
            <a:r>
              <a:rPr lang="en-US">
                <a:cs typeface="Calibri"/>
              </a:rPr>
              <a:t> </a:t>
            </a:r>
            <a:r>
              <a:rPr lang="en-US" err="1">
                <a:cs typeface="Calibri"/>
              </a:rPr>
              <a:t>kann</a:t>
            </a:r>
            <a:r>
              <a:rPr lang="en-US">
                <a:cs typeface="Calibri"/>
              </a:rPr>
              <a:t>. </a:t>
            </a:r>
            <a:r>
              <a:rPr lang="en-US" err="1">
                <a:cs typeface="Calibri"/>
              </a:rPr>
              <a:t>Trotzdem</a:t>
            </a:r>
            <a:r>
              <a:rPr lang="en-US">
                <a:cs typeface="Calibri"/>
              </a:rPr>
              <a:t> hat </a:t>
            </a:r>
            <a:r>
              <a:rPr lang="en-US" err="1">
                <a:cs typeface="Calibri"/>
              </a:rPr>
              <a:t>sich</a:t>
            </a:r>
            <a:r>
              <a:rPr lang="en-US">
                <a:cs typeface="Calibri"/>
              </a:rPr>
              <a:t> die Gruppe für die </a:t>
            </a:r>
            <a:r>
              <a:rPr lang="en-US" err="1">
                <a:cs typeface="Calibri"/>
              </a:rPr>
              <a:t>Umsetzung</a:t>
            </a:r>
            <a:r>
              <a:rPr lang="en-US">
                <a:cs typeface="Calibri"/>
              </a:rPr>
              <a:t> dieses </a:t>
            </a:r>
            <a:r>
              <a:rPr lang="en-US" err="1">
                <a:cs typeface="Calibri"/>
              </a:rPr>
              <a:t>PoCs</a:t>
            </a:r>
            <a:r>
              <a:rPr lang="en-US">
                <a:cs typeface="Calibri"/>
              </a:rPr>
              <a:t> </a:t>
            </a:r>
            <a:r>
              <a:rPr lang="en-US" err="1">
                <a:cs typeface="Calibri"/>
              </a:rPr>
              <a:t>entschieden</a:t>
            </a:r>
            <a:r>
              <a:rPr lang="en-US">
                <a:cs typeface="Calibri"/>
              </a:rPr>
              <a:t>, um die Kommunikation </a:t>
            </a:r>
            <a:r>
              <a:rPr lang="en-US" err="1">
                <a:cs typeface="Calibri"/>
              </a:rPr>
              <a:t>mit</a:t>
            </a:r>
            <a:r>
              <a:rPr lang="en-US">
                <a:cs typeface="Calibri"/>
              </a:rPr>
              <a:t> der </a:t>
            </a:r>
            <a:r>
              <a:rPr lang="en-US" err="1">
                <a:cs typeface="Calibri"/>
              </a:rPr>
              <a:t>Datenbank</a:t>
            </a:r>
            <a:r>
              <a:rPr lang="en-US">
                <a:cs typeface="Calibri"/>
              </a:rPr>
              <a:t> </a:t>
            </a:r>
            <a:r>
              <a:rPr lang="en-US" err="1">
                <a:cs typeface="Calibri"/>
              </a:rPr>
              <a:t>grundsätzlich</a:t>
            </a:r>
            <a:r>
              <a:rPr lang="en-US">
                <a:cs typeface="Calibri"/>
              </a:rPr>
              <a:t> </a:t>
            </a:r>
            <a:r>
              <a:rPr lang="en-US" err="1">
                <a:cs typeface="Calibri"/>
              </a:rPr>
              <a:t>zu</a:t>
            </a:r>
            <a:r>
              <a:rPr lang="en-US">
                <a:cs typeface="Calibri"/>
              </a:rPr>
              <a:t> </a:t>
            </a:r>
            <a:r>
              <a:rPr lang="en-US" err="1">
                <a:cs typeface="Calibri"/>
              </a:rPr>
              <a:t>demonstrieren</a:t>
            </a:r>
            <a:r>
              <a:rPr lang="en-US">
                <a:cs typeface="Calibri"/>
              </a:rPr>
              <a:t>, </a:t>
            </a:r>
            <a:r>
              <a:rPr lang="en-US" err="1">
                <a:cs typeface="Calibri"/>
              </a:rPr>
              <a:t>ohne</a:t>
            </a:r>
            <a:r>
              <a:rPr lang="en-US">
                <a:cs typeface="Calibri"/>
              </a:rPr>
              <a:t> </a:t>
            </a:r>
            <a:r>
              <a:rPr lang="en-US" err="1">
                <a:cs typeface="Calibri"/>
              </a:rPr>
              <a:t>bereits</a:t>
            </a:r>
            <a:r>
              <a:rPr lang="en-US">
                <a:cs typeface="Calibri"/>
              </a:rPr>
              <a:t> die </a:t>
            </a:r>
            <a:r>
              <a:rPr lang="en-US" err="1">
                <a:cs typeface="Calibri"/>
              </a:rPr>
              <a:t>genaue</a:t>
            </a:r>
            <a:r>
              <a:rPr lang="en-US">
                <a:cs typeface="Calibri"/>
              </a:rPr>
              <a:t> </a:t>
            </a:r>
            <a:r>
              <a:rPr lang="en-US" err="1">
                <a:cs typeface="Calibri"/>
              </a:rPr>
              <a:t>Anwendungslogik</a:t>
            </a:r>
            <a:r>
              <a:rPr lang="en-US">
                <a:cs typeface="Calibri"/>
              </a:rPr>
              <a:t> und </a:t>
            </a:r>
            <a:r>
              <a:rPr lang="en-US" err="1">
                <a:cs typeface="Calibri"/>
              </a:rPr>
              <a:t>innere</a:t>
            </a:r>
            <a:r>
              <a:rPr lang="en-US">
                <a:cs typeface="Calibri"/>
              </a:rPr>
              <a:t> </a:t>
            </a:r>
            <a:r>
              <a:rPr lang="en-US" err="1">
                <a:cs typeface="Calibri"/>
              </a:rPr>
              <a:t>Architektur</a:t>
            </a:r>
            <a:r>
              <a:rPr lang="en-US">
                <a:cs typeface="Calibri"/>
              </a:rPr>
              <a:t> des Systems </a:t>
            </a:r>
            <a:r>
              <a:rPr lang="en-US" err="1">
                <a:cs typeface="Calibri"/>
              </a:rPr>
              <a:t>erarbeitet</a:t>
            </a:r>
            <a:r>
              <a:rPr lang="en-US">
                <a:cs typeface="Calibri"/>
              </a:rPr>
              <a:t> </a:t>
            </a:r>
            <a:r>
              <a:rPr lang="en-US" err="1">
                <a:cs typeface="Calibri"/>
              </a:rPr>
              <a:t>zu</a:t>
            </a:r>
            <a:r>
              <a:rPr lang="en-US">
                <a:cs typeface="Calibri"/>
              </a:rPr>
              <a:t> </a:t>
            </a:r>
            <a:r>
              <a:rPr lang="en-US" err="1">
                <a:cs typeface="Calibri"/>
              </a:rPr>
              <a:t>haben</a:t>
            </a:r>
            <a:r>
              <a:rPr lang="en-US">
                <a:cs typeface="Calibri"/>
              </a:rPr>
              <a:t>.</a:t>
            </a:r>
          </a:p>
          <a:p>
            <a:endParaRPr lang="en-US">
              <a:cs typeface="Calibri"/>
            </a:endParaRPr>
          </a:p>
          <a:p>
            <a:r>
              <a:rPr lang="en-US">
                <a:cs typeface="Calibri"/>
              </a:rPr>
              <a:t>Eine </a:t>
            </a:r>
            <a:r>
              <a:rPr lang="en-US" err="1">
                <a:cs typeface="Calibri"/>
              </a:rPr>
              <a:t>weitere</a:t>
            </a:r>
            <a:r>
              <a:rPr lang="en-US">
                <a:cs typeface="Calibri"/>
              </a:rPr>
              <a:t> Idee </a:t>
            </a:r>
            <a:r>
              <a:rPr lang="en-US" err="1">
                <a:cs typeface="Calibri"/>
              </a:rPr>
              <a:t>besteht</a:t>
            </a:r>
            <a:r>
              <a:rPr lang="en-US">
                <a:cs typeface="Calibri"/>
              </a:rPr>
              <a:t> </a:t>
            </a:r>
            <a:r>
              <a:rPr lang="en-US" err="1">
                <a:cs typeface="Calibri"/>
              </a:rPr>
              <a:t>darin</a:t>
            </a:r>
            <a:r>
              <a:rPr lang="en-US">
                <a:cs typeface="Calibri"/>
              </a:rPr>
              <a:t>, dem User </a:t>
            </a:r>
            <a:r>
              <a:rPr lang="en-US" err="1">
                <a:cs typeface="Calibri"/>
              </a:rPr>
              <a:t>auch</a:t>
            </a:r>
            <a:r>
              <a:rPr lang="en-US">
                <a:cs typeface="Calibri"/>
              </a:rPr>
              <a:t> </a:t>
            </a:r>
            <a:r>
              <a:rPr lang="en-US" err="1">
                <a:cs typeface="Calibri"/>
              </a:rPr>
              <a:t>selbst</a:t>
            </a:r>
            <a:r>
              <a:rPr lang="en-US">
                <a:cs typeface="Calibri"/>
              </a:rPr>
              <a:t> die </a:t>
            </a:r>
            <a:r>
              <a:rPr lang="en-US" err="1">
                <a:cs typeface="Calibri"/>
              </a:rPr>
              <a:t>Möglichkeit</a:t>
            </a:r>
            <a:r>
              <a:rPr lang="en-US">
                <a:cs typeface="Calibri"/>
              </a:rPr>
              <a:t> </a:t>
            </a:r>
            <a:r>
              <a:rPr lang="en-US" err="1">
                <a:cs typeface="Calibri"/>
              </a:rPr>
              <a:t>zu</a:t>
            </a:r>
            <a:r>
              <a:rPr lang="en-US">
                <a:cs typeface="Calibri"/>
              </a:rPr>
              <a:t> </a:t>
            </a:r>
            <a:r>
              <a:rPr lang="en-US" err="1">
                <a:cs typeface="Calibri"/>
              </a:rPr>
              <a:t>geben</a:t>
            </a:r>
            <a:r>
              <a:rPr lang="en-US">
                <a:cs typeface="Calibri"/>
              </a:rPr>
              <a:t>, "Ways to celebrate" </a:t>
            </a:r>
            <a:r>
              <a:rPr lang="en-US" err="1">
                <a:cs typeface="Calibri"/>
              </a:rPr>
              <a:t>hinzuzufügen</a:t>
            </a:r>
            <a:r>
              <a:rPr lang="en-US">
                <a:cs typeface="Calibri"/>
              </a:rPr>
              <a:t> und das System so </a:t>
            </a:r>
            <a:r>
              <a:rPr lang="en-US" err="1">
                <a:cs typeface="Calibri"/>
              </a:rPr>
              <a:t>noch</a:t>
            </a:r>
            <a:r>
              <a:rPr lang="en-US">
                <a:cs typeface="Calibri"/>
              </a:rPr>
              <a:t> </a:t>
            </a:r>
            <a:r>
              <a:rPr lang="en-US" err="1">
                <a:cs typeface="Calibri"/>
              </a:rPr>
              <a:t>stärker</a:t>
            </a:r>
            <a:r>
              <a:rPr lang="en-US">
                <a:cs typeface="Calibri"/>
              </a:rPr>
              <a:t> </a:t>
            </a:r>
            <a:r>
              <a:rPr lang="en-US" err="1">
                <a:cs typeface="Calibri"/>
              </a:rPr>
              <a:t>zu</a:t>
            </a:r>
            <a:r>
              <a:rPr lang="en-US">
                <a:cs typeface="Calibri"/>
              </a:rPr>
              <a:t> </a:t>
            </a:r>
            <a:r>
              <a:rPr lang="en-US" err="1">
                <a:cs typeface="Calibri"/>
              </a:rPr>
              <a:t>personalisieren</a:t>
            </a:r>
            <a:r>
              <a:rPr lang="en-US">
                <a:cs typeface="Calibri"/>
              </a:rPr>
              <a:t>. </a:t>
            </a:r>
            <a:r>
              <a:rPr lang="en-US" err="1">
                <a:cs typeface="Calibri"/>
              </a:rPr>
              <a:t>Diese</a:t>
            </a:r>
            <a:r>
              <a:rPr lang="en-US">
                <a:cs typeface="Calibri"/>
              </a:rPr>
              <a:t> Option </a:t>
            </a:r>
            <a:r>
              <a:rPr lang="en-US" err="1">
                <a:cs typeface="Calibri"/>
              </a:rPr>
              <a:t>zeigt</a:t>
            </a:r>
            <a:r>
              <a:rPr lang="en-US">
                <a:cs typeface="Calibri"/>
              </a:rPr>
              <a:t> die </a:t>
            </a:r>
            <a:r>
              <a:rPr lang="en-US" err="1">
                <a:cs typeface="Calibri"/>
              </a:rPr>
              <a:t>grundsätzliche</a:t>
            </a:r>
            <a:r>
              <a:rPr lang="en-US">
                <a:cs typeface="Calibri"/>
              </a:rPr>
              <a:t> </a:t>
            </a:r>
            <a:r>
              <a:rPr lang="en-US" err="1">
                <a:cs typeface="Calibri"/>
              </a:rPr>
              <a:t>Möglichkeit</a:t>
            </a:r>
            <a:r>
              <a:rPr lang="en-US">
                <a:cs typeface="Calibri"/>
              </a:rPr>
              <a:t> und das </a:t>
            </a:r>
            <a:r>
              <a:rPr lang="en-US" err="1">
                <a:cs typeface="Calibri"/>
              </a:rPr>
              <a:t>Funktionieren</a:t>
            </a:r>
            <a:r>
              <a:rPr lang="en-US">
                <a:cs typeface="Calibri"/>
              </a:rPr>
              <a:t> des Sendens und </a:t>
            </a:r>
            <a:r>
              <a:rPr lang="en-US" err="1">
                <a:cs typeface="Calibri"/>
              </a:rPr>
              <a:t>Speicherns</a:t>
            </a:r>
            <a:r>
              <a:rPr lang="en-US">
                <a:cs typeface="Calibri"/>
              </a:rPr>
              <a:t> von Daten (</a:t>
            </a:r>
            <a:r>
              <a:rPr lang="en-US" err="1">
                <a:cs typeface="Calibri"/>
              </a:rPr>
              <a:t>im</a:t>
            </a:r>
            <a:r>
              <a:rPr lang="en-US">
                <a:cs typeface="Calibri"/>
              </a:rPr>
              <a:t> </a:t>
            </a:r>
            <a:r>
              <a:rPr lang="en-US" err="1">
                <a:cs typeface="Calibri"/>
              </a:rPr>
              <a:t>Gegensatz</a:t>
            </a:r>
            <a:r>
              <a:rPr lang="en-US">
                <a:cs typeface="Calibri"/>
              </a:rPr>
              <a:t> </a:t>
            </a:r>
            <a:r>
              <a:rPr lang="en-US" err="1">
                <a:cs typeface="Calibri"/>
              </a:rPr>
              <a:t>zum</a:t>
            </a:r>
            <a:r>
              <a:rPr lang="en-US">
                <a:cs typeface="Calibri"/>
              </a:rPr>
              <a:t> </a:t>
            </a:r>
            <a:r>
              <a:rPr lang="en-US" err="1">
                <a:cs typeface="Calibri"/>
              </a:rPr>
              <a:t>bloßen</a:t>
            </a:r>
            <a:r>
              <a:rPr lang="en-US">
                <a:cs typeface="Calibri"/>
              </a:rPr>
              <a:t> </a:t>
            </a:r>
            <a:r>
              <a:rPr lang="en-US" err="1">
                <a:cs typeface="Calibri"/>
              </a:rPr>
              <a:t>Abfragen</a:t>
            </a:r>
            <a:r>
              <a:rPr lang="en-US">
                <a:cs typeface="Calibri"/>
              </a:rPr>
              <a:t>).</a:t>
            </a:r>
          </a:p>
        </p:txBody>
      </p:sp>
      <p:sp>
        <p:nvSpPr>
          <p:cNvPr id="4" name="Foliennummernplatzhalter 3"/>
          <p:cNvSpPr>
            <a:spLocks noGrp="1"/>
          </p:cNvSpPr>
          <p:nvPr>
            <p:ph type="sldNum" sz="quarter" idx="5"/>
          </p:nvPr>
        </p:nvSpPr>
        <p:spPr/>
        <p:txBody>
          <a:bodyPr/>
          <a:lstStyle/>
          <a:p>
            <a:fld id="{539584C2-D30A-4B6F-B01C-06EF31FFA2E4}" type="slidenum">
              <a:rPr lang="de-DE" smtClean="0"/>
              <a:t>20</a:t>
            </a:fld>
            <a:endParaRPr lang="de-DE"/>
          </a:p>
        </p:txBody>
      </p:sp>
    </p:spTree>
    <p:extLst>
      <p:ext uri="{BB962C8B-B14F-4D97-AF65-F5344CB8AC3E}">
        <p14:creationId xmlns:p14="http://schemas.microsoft.com/office/powerpoint/2010/main" val="1046047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Die Gruppe hat </a:t>
            </a:r>
            <a:r>
              <a:rPr lang="en-US" err="1">
                <a:cs typeface="Calibri"/>
              </a:rPr>
              <a:t>bislang</a:t>
            </a:r>
            <a:r>
              <a:rPr lang="en-US">
                <a:cs typeface="Calibri"/>
              </a:rPr>
              <a:t> </a:t>
            </a:r>
            <a:r>
              <a:rPr lang="en-US" err="1">
                <a:cs typeface="Calibri"/>
              </a:rPr>
              <a:t>keine</a:t>
            </a:r>
            <a:r>
              <a:rPr lang="en-US">
                <a:cs typeface="Calibri"/>
              </a:rPr>
              <a:t> </a:t>
            </a:r>
            <a:r>
              <a:rPr lang="en-US" err="1">
                <a:cs typeface="Calibri"/>
              </a:rPr>
              <a:t>Erfahrung</a:t>
            </a:r>
            <a:r>
              <a:rPr lang="en-US">
                <a:cs typeface="Calibri"/>
              </a:rPr>
              <a:t> </a:t>
            </a:r>
            <a:r>
              <a:rPr lang="en-US" err="1">
                <a:cs typeface="Calibri"/>
              </a:rPr>
              <a:t>mit</a:t>
            </a:r>
            <a:r>
              <a:rPr lang="en-US">
                <a:cs typeface="Calibri"/>
              </a:rPr>
              <a:t> dem Senden von Notifications auf </a:t>
            </a:r>
            <a:r>
              <a:rPr lang="en-US" err="1">
                <a:cs typeface="Calibri"/>
              </a:rPr>
              <a:t>einem</a:t>
            </a:r>
            <a:r>
              <a:rPr lang="en-US">
                <a:cs typeface="Calibri"/>
              </a:rPr>
              <a:t> Smartphone. Mit </a:t>
            </a:r>
            <a:r>
              <a:rPr lang="en-US" err="1">
                <a:cs typeface="Calibri"/>
              </a:rPr>
              <a:t>diesem</a:t>
            </a:r>
            <a:r>
              <a:rPr lang="en-US">
                <a:cs typeface="Calibri"/>
              </a:rPr>
              <a:t> Use Case </a:t>
            </a:r>
            <a:r>
              <a:rPr lang="en-US" err="1">
                <a:cs typeface="Calibri"/>
              </a:rPr>
              <a:t>wird</a:t>
            </a:r>
            <a:r>
              <a:rPr lang="en-US">
                <a:cs typeface="Calibri"/>
              </a:rPr>
              <a:t> </a:t>
            </a:r>
            <a:r>
              <a:rPr lang="en-US" err="1">
                <a:cs typeface="Calibri"/>
              </a:rPr>
              <a:t>sichergestellt</a:t>
            </a:r>
            <a:r>
              <a:rPr lang="en-US">
                <a:cs typeface="Calibri"/>
              </a:rPr>
              <a:t>, </a:t>
            </a:r>
            <a:r>
              <a:rPr lang="en-US" err="1">
                <a:cs typeface="Calibri"/>
              </a:rPr>
              <a:t>dass</a:t>
            </a:r>
            <a:r>
              <a:rPr lang="en-US">
                <a:cs typeface="Calibri"/>
              </a:rPr>
              <a:t> dieses Wissen </a:t>
            </a:r>
            <a:r>
              <a:rPr lang="en-US" err="1">
                <a:cs typeface="Calibri"/>
              </a:rPr>
              <a:t>zur</a:t>
            </a:r>
            <a:r>
              <a:rPr lang="en-US">
                <a:cs typeface="Calibri"/>
              </a:rPr>
              <a:t> </a:t>
            </a:r>
            <a:r>
              <a:rPr lang="en-US" err="1">
                <a:cs typeface="Calibri"/>
              </a:rPr>
              <a:t>Entwicklung</a:t>
            </a:r>
            <a:r>
              <a:rPr lang="en-US">
                <a:cs typeface="Calibri"/>
              </a:rPr>
              <a:t> des Systems </a:t>
            </a:r>
            <a:r>
              <a:rPr lang="en-US" err="1">
                <a:cs typeface="Calibri"/>
              </a:rPr>
              <a:t>erworben</a:t>
            </a:r>
            <a:r>
              <a:rPr lang="en-US">
                <a:cs typeface="Calibri"/>
              </a:rPr>
              <a:t> und </a:t>
            </a:r>
            <a:r>
              <a:rPr lang="en-US" err="1">
                <a:cs typeface="Calibri"/>
              </a:rPr>
              <a:t>sicher</a:t>
            </a:r>
            <a:r>
              <a:rPr lang="en-US">
                <a:cs typeface="Calibri"/>
              </a:rPr>
              <a:t> </a:t>
            </a:r>
            <a:r>
              <a:rPr lang="en-US" err="1">
                <a:cs typeface="Calibri"/>
              </a:rPr>
              <a:t>angewendet</a:t>
            </a:r>
            <a:r>
              <a:rPr lang="en-US">
                <a:cs typeface="Calibri"/>
              </a:rPr>
              <a:t> </a:t>
            </a:r>
            <a:r>
              <a:rPr lang="en-US" err="1">
                <a:cs typeface="Calibri"/>
              </a:rPr>
              <a:t>wird</a:t>
            </a:r>
            <a:r>
              <a:rPr lang="en-US">
                <a:cs typeface="Calibri"/>
              </a:rPr>
              <a:t>. Das </a:t>
            </a:r>
            <a:r>
              <a:rPr lang="en-US" err="1">
                <a:cs typeface="Calibri"/>
              </a:rPr>
              <a:t>adressierte</a:t>
            </a:r>
            <a:r>
              <a:rPr lang="en-US">
                <a:cs typeface="Calibri"/>
              </a:rPr>
              <a:t> Risiko </a:t>
            </a:r>
            <a:r>
              <a:rPr lang="en-US" err="1">
                <a:cs typeface="Calibri"/>
              </a:rPr>
              <a:t>liegt</a:t>
            </a:r>
            <a:r>
              <a:rPr lang="en-US">
                <a:cs typeface="Calibri"/>
              </a:rPr>
              <a:t> </a:t>
            </a:r>
            <a:r>
              <a:rPr lang="en-US" err="1">
                <a:cs typeface="Calibri"/>
              </a:rPr>
              <a:t>hier</a:t>
            </a:r>
            <a:r>
              <a:rPr lang="en-US">
                <a:cs typeface="Calibri"/>
              </a:rPr>
              <a:t> also in der </a:t>
            </a:r>
            <a:r>
              <a:rPr lang="en-US" err="1">
                <a:cs typeface="Calibri"/>
              </a:rPr>
              <a:t>Kompetenz</a:t>
            </a:r>
            <a:r>
              <a:rPr lang="en-US">
                <a:cs typeface="Calibri"/>
              </a:rPr>
              <a:t> des </a:t>
            </a:r>
            <a:r>
              <a:rPr lang="en-US" err="1">
                <a:cs typeface="Calibri"/>
              </a:rPr>
              <a:t>Entwicklerteams</a:t>
            </a:r>
            <a:r>
              <a:rPr lang="en-US">
                <a:cs typeface="Calibri"/>
              </a:rPr>
              <a:t> </a:t>
            </a:r>
            <a:r>
              <a:rPr lang="en-US" err="1">
                <a:cs typeface="Calibri"/>
              </a:rPr>
              <a:t>begründet</a:t>
            </a:r>
            <a:r>
              <a:rPr lang="en-US">
                <a:cs typeface="Calibri"/>
              </a:rPr>
              <a:t>.</a:t>
            </a:r>
          </a:p>
          <a:p>
            <a:endParaRPr lang="en-US">
              <a:cs typeface="Calibri"/>
            </a:endParaRPr>
          </a:p>
          <a:p>
            <a:r>
              <a:rPr lang="en-US">
                <a:cs typeface="Calibri"/>
              </a:rPr>
              <a:t>Die </a:t>
            </a:r>
            <a:r>
              <a:rPr lang="en-US" err="1">
                <a:cs typeface="Calibri"/>
              </a:rPr>
              <a:t>Relevanz</a:t>
            </a:r>
            <a:r>
              <a:rPr lang="en-US">
                <a:cs typeface="Calibri"/>
              </a:rPr>
              <a:t> von Notifications </a:t>
            </a:r>
            <a:r>
              <a:rPr lang="en-US" err="1">
                <a:cs typeface="Calibri"/>
              </a:rPr>
              <a:t>hängt</a:t>
            </a:r>
            <a:r>
              <a:rPr lang="en-US">
                <a:cs typeface="Calibri"/>
              </a:rPr>
              <a:t> stark </a:t>
            </a:r>
            <a:r>
              <a:rPr lang="en-US" err="1">
                <a:cs typeface="Calibri"/>
              </a:rPr>
              <a:t>davon</a:t>
            </a:r>
            <a:r>
              <a:rPr lang="en-US">
                <a:cs typeface="Calibri"/>
              </a:rPr>
              <a:t> ab, </a:t>
            </a:r>
            <a:r>
              <a:rPr lang="en-US" err="1">
                <a:cs typeface="Calibri"/>
              </a:rPr>
              <a:t>wie</a:t>
            </a:r>
            <a:r>
              <a:rPr lang="en-US">
                <a:cs typeface="Calibri"/>
              </a:rPr>
              <a:t> </a:t>
            </a:r>
            <a:r>
              <a:rPr lang="en-US" err="1">
                <a:cs typeface="Calibri"/>
              </a:rPr>
              <a:t>regelmäßig</a:t>
            </a:r>
            <a:r>
              <a:rPr lang="en-US">
                <a:cs typeface="Calibri"/>
              </a:rPr>
              <a:t> und </a:t>
            </a:r>
            <a:r>
              <a:rPr lang="en-US" err="1">
                <a:cs typeface="Calibri"/>
              </a:rPr>
              <a:t>eigenständig</a:t>
            </a:r>
            <a:r>
              <a:rPr lang="en-US">
                <a:cs typeface="Calibri"/>
              </a:rPr>
              <a:t> der User </a:t>
            </a:r>
            <a:r>
              <a:rPr lang="en-US" err="1">
                <a:cs typeface="Calibri"/>
              </a:rPr>
              <a:t>mit</a:t>
            </a:r>
            <a:r>
              <a:rPr lang="en-US">
                <a:cs typeface="Calibri"/>
              </a:rPr>
              <a:t> dem System </a:t>
            </a:r>
            <a:r>
              <a:rPr lang="en-US" err="1">
                <a:cs typeface="Calibri"/>
              </a:rPr>
              <a:t>interagiert</a:t>
            </a:r>
            <a:r>
              <a:rPr lang="en-US">
                <a:cs typeface="Calibri"/>
              </a:rPr>
              <a:t>. Die </a:t>
            </a:r>
            <a:r>
              <a:rPr lang="en-US" err="1">
                <a:cs typeface="Calibri"/>
              </a:rPr>
              <a:t>Funktionsweise</a:t>
            </a:r>
            <a:r>
              <a:rPr lang="en-US">
                <a:cs typeface="Calibri"/>
              </a:rPr>
              <a:t> des App/Smartwatch-Systems </a:t>
            </a:r>
            <a:r>
              <a:rPr lang="en-US" err="1">
                <a:cs typeface="Calibri"/>
              </a:rPr>
              <a:t>ist</a:t>
            </a:r>
            <a:r>
              <a:rPr lang="en-US">
                <a:cs typeface="Calibri"/>
              </a:rPr>
              <a:t> </a:t>
            </a:r>
            <a:r>
              <a:rPr lang="en-US" err="1">
                <a:cs typeface="Calibri"/>
              </a:rPr>
              <a:t>nicht</a:t>
            </a:r>
            <a:r>
              <a:rPr lang="en-US">
                <a:cs typeface="Calibri"/>
              </a:rPr>
              <a:t> </a:t>
            </a:r>
            <a:r>
              <a:rPr lang="en-US" err="1">
                <a:cs typeface="Calibri"/>
              </a:rPr>
              <a:t>zwingend</a:t>
            </a:r>
            <a:r>
              <a:rPr lang="en-US">
                <a:cs typeface="Calibri"/>
              </a:rPr>
              <a:t> </a:t>
            </a:r>
            <a:r>
              <a:rPr lang="en-US" err="1">
                <a:cs typeface="Calibri"/>
              </a:rPr>
              <a:t>beeinträchtigt</a:t>
            </a:r>
            <a:r>
              <a:rPr lang="en-US">
                <a:cs typeface="Calibri"/>
              </a:rPr>
              <a:t>, </a:t>
            </a:r>
            <a:r>
              <a:rPr lang="en-US" err="1">
                <a:cs typeface="Calibri"/>
              </a:rPr>
              <a:t>wenn</a:t>
            </a:r>
            <a:r>
              <a:rPr lang="en-US">
                <a:cs typeface="Calibri"/>
              </a:rPr>
              <a:t> </a:t>
            </a:r>
            <a:r>
              <a:rPr lang="en-US" err="1">
                <a:cs typeface="Calibri"/>
              </a:rPr>
              <a:t>keine</a:t>
            </a:r>
            <a:r>
              <a:rPr lang="en-US">
                <a:cs typeface="Calibri"/>
              </a:rPr>
              <a:t> Notifications </a:t>
            </a:r>
            <a:r>
              <a:rPr lang="en-US" err="1">
                <a:cs typeface="Calibri"/>
              </a:rPr>
              <a:t>möglich</a:t>
            </a:r>
            <a:r>
              <a:rPr lang="en-US">
                <a:cs typeface="Calibri"/>
              </a:rPr>
              <a:t> </a:t>
            </a:r>
            <a:r>
              <a:rPr lang="en-US" err="1">
                <a:cs typeface="Calibri"/>
              </a:rPr>
              <a:t>sind</a:t>
            </a:r>
            <a:r>
              <a:rPr lang="en-US">
                <a:cs typeface="Calibri"/>
              </a:rPr>
              <a:t>. Bei </a:t>
            </a:r>
            <a:r>
              <a:rPr lang="en-US" err="1">
                <a:cs typeface="Calibri"/>
              </a:rPr>
              <a:t>Usern</a:t>
            </a:r>
            <a:r>
              <a:rPr lang="en-US">
                <a:cs typeface="Calibri"/>
              </a:rPr>
              <a:t>, die </a:t>
            </a:r>
            <a:r>
              <a:rPr lang="en-US" err="1">
                <a:cs typeface="Calibri"/>
              </a:rPr>
              <a:t>regelmäßige</a:t>
            </a:r>
            <a:r>
              <a:rPr lang="en-US">
                <a:cs typeface="Calibri"/>
              </a:rPr>
              <a:t> </a:t>
            </a:r>
            <a:r>
              <a:rPr lang="en-US" err="1">
                <a:cs typeface="Calibri"/>
              </a:rPr>
              <a:t>Erinnerungen</a:t>
            </a:r>
            <a:r>
              <a:rPr lang="en-US">
                <a:cs typeface="Calibri"/>
              </a:rPr>
              <a:t> </a:t>
            </a:r>
            <a:r>
              <a:rPr lang="en-US" err="1">
                <a:cs typeface="Calibri"/>
              </a:rPr>
              <a:t>benötigen</a:t>
            </a:r>
            <a:r>
              <a:rPr lang="en-US">
                <a:cs typeface="Calibri"/>
              </a:rPr>
              <a:t>, </a:t>
            </a:r>
            <a:r>
              <a:rPr lang="en-US" err="1">
                <a:cs typeface="Calibri"/>
              </a:rPr>
              <a:t>stellt</a:t>
            </a:r>
            <a:r>
              <a:rPr lang="en-US">
                <a:cs typeface="Calibri"/>
              </a:rPr>
              <a:t> das Fehlen </a:t>
            </a:r>
            <a:r>
              <a:rPr lang="en-US" err="1">
                <a:cs typeface="Calibri"/>
              </a:rPr>
              <a:t>ein</a:t>
            </a:r>
            <a:r>
              <a:rPr lang="en-US">
                <a:cs typeface="Calibri"/>
              </a:rPr>
              <a:t> </a:t>
            </a:r>
            <a:r>
              <a:rPr lang="en-US" err="1">
                <a:cs typeface="Calibri"/>
              </a:rPr>
              <a:t>höheres</a:t>
            </a:r>
            <a:r>
              <a:rPr lang="en-US">
                <a:cs typeface="Calibri"/>
              </a:rPr>
              <a:t> Risiko </a:t>
            </a:r>
            <a:r>
              <a:rPr lang="en-US" err="1">
                <a:cs typeface="Calibri"/>
              </a:rPr>
              <a:t>dar</a:t>
            </a:r>
            <a:r>
              <a:rPr lang="en-US">
                <a:cs typeface="Calibri"/>
              </a:rPr>
              <a:t>. </a:t>
            </a:r>
            <a:r>
              <a:rPr lang="en-US" err="1">
                <a:cs typeface="Calibri"/>
              </a:rPr>
              <a:t>Diese</a:t>
            </a:r>
            <a:r>
              <a:rPr lang="en-US">
                <a:cs typeface="Calibri"/>
              </a:rPr>
              <a:t> </a:t>
            </a:r>
            <a:r>
              <a:rPr lang="en-US" err="1">
                <a:cs typeface="Calibri"/>
              </a:rPr>
              <a:t>könnten</a:t>
            </a:r>
            <a:r>
              <a:rPr lang="en-US">
                <a:cs typeface="Calibri"/>
              </a:rPr>
              <a:t> die </a:t>
            </a:r>
            <a:r>
              <a:rPr lang="en-US" err="1">
                <a:cs typeface="Calibri"/>
              </a:rPr>
              <a:t>Interaktion</a:t>
            </a:r>
            <a:r>
              <a:rPr lang="en-US">
                <a:cs typeface="Calibri"/>
              </a:rPr>
              <a:t> </a:t>
            </a:r>
            <a:r>
              <a:rPr lang="en-US" err="1">
                <a:cs typeface="Calibri"/>
              </a:rPr>
              <a:t>vernachlässigen</a:t>
            </a:r>
            <a:r>
              <a:rPr lang="en-US">
                <a:cs typeface="Calibri"/>
              </a:rPr>
              <a:t> </a:t>
            </a:r>
            <a:r>
              <a:rPr lang="en-US" err="1">
                <a:cs typeface="Calibri"/>
              </a:rPr>
              <a:t>oder</a:t>
            </a:r>
            <a:r>
              <a:rPr lang="en-US">
                <a:cs typeface="Calibri"/>
              </a:rPr>
              <a:t> </a:t>
            </a:r>
            <a:r>
              <a:rPr lang="en-US" err="1">
                <a:cs typeface="Calibri"/>
              </a:rPr>
              <a:t>vergessen</a:t>
            </a:r>
            <a:r>
              <a:rPr lang="en-US">
                <a:cs typeface="Calibri"/>
              </a:rPr>
              <a:t> (</a:t>
            </a:r>
            <a:r>
              <a:rPr lang="en-US" err="1">
                <a:cs typeface="Calibri"/>
              </a:rPr>
              <a:t>siehe</a:t>
            </a:r>
            <a:r>
              <a:rPr lang="en-US">
                <a:cs typeface="Calibri"/>
              </a:rPr>
              <a:t> User-Risiken-</a:t>
            </a:r>
            <a:r>
              <a:rPr lang="en-US" err="1">
                <a:cs typeface="Calibri"/>
              </a:rPr>
              <a:t>Tabelle</a:t>
            </a:r>
            <a:r>
              <a:rPr lang="en-US">
                <a:cs typeface="Calibri"/>
              </a:rPr>
              <a:t>) und </a:t>
            </a:r>
            <a:r>
              <a:rPr lang="en-US" err="1">
                <a:cs typeface="Calibri"/>
              </a:rPr>
              <a:t>somit</a:t>
            </a:r>
            <a:r>
              <a:rPr lang="en-US">
                <a:cs typeface="Calibri"/>
              </a:rPr>
              <a:t> die </a:t>
            </a:r>
            <a:r>
              <a:rPr lang="en-US" err="1">
                <a:cs typeface="Calibri"/>
              </a:rPr>
              <a:t>Auswertung</a:t>
            </a:r>
            <a:r>
              <a:rPr lang="en-US">
                <a:cs typeface="Calibri"/>
              </a:rPr>
              <a:t> der </a:t>
            </a:r>
            <a:r>
              <a:rPr lang="en-US" err="1">
                <a:cs typeface="Calibri"/>
              </a:rPr>
              <a:t>Erfolge</a:t>
            </a:r>
            <a:r>
              <a:rPr lang="en-US">
                <a:cs typeface="Calibri"/>
              </a:rPr>
              <a:t> </a:t>
            </a:r>
            <a:r>
              <a:rPr lang="en-US" err="1">
                <a:cs typeface="Calibri"/>
              </a:rPr>
              <a:t>unmöglich</a:t>
            </a:r>
            <a:r>
              <a:rPr lang="en-US">
                <a:cs typeface="Calibri"/>
              </a:rPr>
              <a:t> </a:t>
            </a:r>
            <a:r>
              <a:rPr lang="en-US" err="1">
                <a:cs typeface="Calibri"/>
              </a:rPr>
              <a:t>machen</a:t>
            </a:r>
            <a:r>
              <a:rPr lang="en-US">
                <a:cs typeface="Calibri"/>
              </a:rPr>
              <a:t>.</a:t>
            </a:r>
          </a:p>
        </p:txBody>
      </p:sp>
      <p:sp>
        <p:nvSpPr>
          <p:cNvPr id="4" name="Foliennummernplatzhalter 3"/>
          <p:cNvSpPr>
            <a:spLocks noGrp="1"/>
          </p:cNvSpPr>
          <p:nvPr>
            <p:ph type="sldNum" sz="quarter" idx="5"/>
          </p:nvPr>
        </p:nvSpPr>
        <p:spPr/>
        <p:txBody>
          <a:bodyPr/>
          <a:lstStyle/>
          <a:p>
            <a:fld id="{539584C2-D30A-4B6F-B01C-06EF31FFA2E4}" type="slidenum">
              <a:rPr lang="de-DE" smtClean="0"/>
              <a:t>21</a:t>
            </a:fld>
            <a:endParaRPr lang="de-DE"/>
          </a:p>
        </p:txBody>
      </p:sp>
    </p:spTree>
    <p:extLst>
      <p:ext uri="{BB962C8B-B14F-4D97-AF65-F5344CB8AC3E}">
        <p14:creationId xmlns:p14="http://schemas.microsoft.com/office/powerpoint/2010/main" val="1251749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Die </a:t>
            </a:r>
            <a:r>
              <a:rPr lang="en-US" err="1">
                <a:cs typeface="Calibri"/>
              </a:rPr>
              <a:t>Verbindung</a:t>
            </a:r>
            <a:r>
              <a:rPr lang="en-US">
                <a:cs typeface="Calibri"/>
              </a:rPr>
              <a:t> </a:t>
            </a:r>
            <a:r>
              <a:rPr lang="en-US" err="1">
                <a:cs typeface="Calibri"/>
              </a:rPr>
              <a:t>zwischen</a:t>
            </a:r>
            <a:r>
              <a:rPr lang="en-US">
                <a:cs typeface="Calibri"/>
              </a:rPr>
              <a:t> App und Smartwatch </a:t>
            </a:r>
            <a:r>
              <a:rPr lang="en-US" err="1">
                <a:cs typeface="Calibri"/>
              </a:rPr>
              <a:t>sollte</a:t>
            </a:r>
            <a:r>
              <a:rPr lang="en-US">
                <a:cs typeface="Calibri"/>
              </a:rPr>
              <a:t> für die </a:t>
            </a:r>
            <a:r>
              <a:rPr lang="en-US" err="1">
                <a:cs typeface="Calibri"/>
              </a:rPr>
              <a:t>Nutzung</a:t>
            </a:r>
            <a:r>
              <a:rPr lang="en-US">
                <a:cs typeface="Calibri"/>
              </a:rPr>
              <a:t> des Systems </a:t>
            </a:r>
            <a:r>
              <a:rPr lang="en-US" err="1">
                <a:cs typeface="Calibri"/>
              </a:rPr>
              <a:t>gewährleistet</a:t>
            </a:r>
            <a:r>
              <a:rPr lang="en-US">
                <a:cs typeface="Calibri"/>
              </a:rPr>
              <a:t> </a:t>
            </a:r>
            <a:r>
              <a:rPr lang="en-US" err="1">
                <a:cs typeface="Calibri"/>
              </a:rPr>
              <a:t>werden</a:t>
            </a:r>
            <a:r>
              <a:rPr lang="en-US">
                <a:cs typeface="Calibri"/>
              </a:rPr>
              <a:t>. Zwar </a:t>
            </a:r>
            <a:r>
              <a:rPr lang="en-US" err="1">
                <a:cs typeface="Calibri"/>
              </a:rPr>
              <a:t>ist</a:t>
            </a:r>
            <a:r>
              <a:rPr lang="en-US">
                <a:cs typeface="Calibri"/>
              </a:rPr>
              <a:t> </a:t>
            </a:r>
            <a:r>
              <a:rPr lang="en-US" err="1">
                <a:cs typeface="Calibri"/>
              </a:rPr>
              <a:t>grundsätzlich</a:t>
            </a:r>
            <a:r>
              <a:rPr lang="en-US">
                <a:cs typeface="Calibri"/>
              </a:rPr>
              <a:t> </a:t>
            </a:r>
            <a:r>
              <a:rPr lang="en-US" err="1">
                <a:cs typeface="Calibri"/>
              </a:rPr>
              <a:t>auch</a:t>
            </a:r>
            <a:r>
              <a:rPr lang="en-US">
                <a:cs typeface="Calibri"/>
              </a:rPr>
              <a:t> </a:t>
            </a:r>
            <a:r>
              <a:rPr lang="en-US" err="1">
                <a:cs typeface="Calibri"/>
              </a:rPr>
              <a:t>eine</a:t>
            </a:r>
            <a:r>
              <a:rPr lang="en-US">
                <a:cs typeface="Calibri"/>
              </a:rPr>
              <a:t> </a:t>
            </a:r>
            <a:r>
              <a:rPr lang="en-US" err="1">
                <a:cs typeface="Calibri"/>
              </a:rPr>
              <a:t>reine</a:t>
            </a:r>
            <a:r>
              <a:rPr lang="en-US">
                <a:cs typeface="Calibri"/>
              </a:rPr>
              <a:t> </a:t>
            </a:r>
            <a:r>
              <a:rPr lang="en-US" err="1">
                <a:cs typeface="Calibri"/>
              </a:rPr>
              <a:t>Interaktion</a:t>
            </a:r>
            <a:r>
              <a:rPr lang="en-US">
                <a:cs typeface="Calibri"/>
              </a:rPr>
              <a:t> </a:t>
            </a:r>
            <a:r>
              <a:rPr lang="en-US" err="1">
                <a:cs typeface="Calibri"/>
              </a:rPr>
              <a:t>über</a:t>
            </a:r>
            <a:r>
              <a:rPr lang="en-US">
                <a:cs typeface="Calibri"/>
              </a:rPr>
              <a:t> die Smartphone-App </a:t>
            </a:r>
            <a:r>
              <a:rPr lang="en-US" err="1">
                <a:cs typeface="Calibri"/>
              </a:rPr>
              <a:t>denkbar</a:t>
            </a:r>
            <a:r>
              <a:rPr lang="en-US">
                <a:cs typeface="Calibri"/>
              </a:rPr>
              <a:t> (und </a:t>
            </a:r>
            <a:r>
              <a:rPr lang="en-US" err="1">
                <a:cs typeface="Calibri"/>
              </a:rPr>
              <a:t>erweitert</a:t>
            </a:r>
            <a:r>
              <a:rPr lang="en-US">
                <a:cs typeface="Calibri"/>
              </a:rPr>
              <a:t> den Kreis </a:t>
            </a:r>
            <a:r>
              <a:rPr lang="en-US" err="1">
                <a:cs typeface="Calibri"/>
              </a:rPr>
              <a:t>potentieller</a:t>
            </a:r>
            <a:r>
              <a:rPr lang="en-US">
                <a:cs typeface="Calibri"/>
              </a:rPr>
              <a:t> </a:t>
            </a:r>
            <a:r>
              <a:rPr lang="en-US" err="1">
                <a:cs typeface="Calibri"/>
              </a:rPr>
              <a:t>Nutzer</a:t>
            </a:r>
            <a:r>
              <a:rPr lang="en-US">
                <a:cs typeface="Calibri"/>
              </a:rPr>
              <a:t>), </a:t>
            </a:r>
            <a:r>
              <a:rPr lang="en-US" err="1">
                <a:cs typeface="Calibri"/>
              </a:rPr>
              <a:t>jedoch</a:t>
            </a:r>
            <a:r>
              <a:rPr lang="en-US">
                <a:cs typeface="Calibri"/>
              </a:rPr>
              <a:t> </a:t>
            </a:r>
            <a:r>
              <a:rPr lang="en-US" err="1">
                <a:cs typeface="Calibri"/>
              </a:rPr>
              <a:t>werden</a:t>
            </a:r>
            <a:r>
              <a:rPr lang="en-US">
                <a:cs typeface="Calibri"/>
              </a:rPr>
              <a:t> die </a:t>
            </a:r>
            <a:r>
              <a:rPr lang="en-US" err="1">
                <a:cs typeface="Calibri"/>
              </a:rPr>
              <a:t>identifizierten</a:t>
            </a:r>
            <a:r>
              <a:rPr lang="en-US">
                <a:cs typeface="Calibri"/>
              </a:rPr>
              <a:t> User-Risiken </a:t>
            </a:r>
            <a:r>
              <a:rPr lang="en-US" err="1">
                <a:cs typeface="Calibri"/>
              </a:rPr>
              <a:t>wie</a:t>
            </a:r>
            <a:r>
              <a:rPr lang="en-US">
                <a:cs typeface="Calibri"/>
              </a:rPr>
              <a:t> </a:t>
            </a:r>
            <a:r>
              <a:rPr lang="en-US" err="1">
                <a:cs typeface="Calibri"/>
              </a:rPr>
              <a:t>Vernachlässigung</a:t>
            </a:r>
            <a:r>
              <a:rPr lang="en-US">
                <a:cs typeface="Calibri"/>
              </a:rPr>
              <a:t>, </a:t>
            </a:r>
            <a:r>
              <a:rPr lang="en-US" err="1">
                <a:cs typeface="Calibri"/>
              </a:rPr>
              <a:t>Motivationsnachlass</a:t>
            </a:r>
            <a:r>
              <a:rPr lang="en-US">
                <a:cs typeface="Calibri"/>
              </a:rPr>
              <a:t> und </a:t>
            </a:r>
            <a:r>
              <a:rPr lang="en-US" err="1">
                <a:cs typeface="Calibri"/>
              </a:rPr>
              <a:t>Vergessen</a:t>
            </a:r>
            <a:r>
              <a:rPr lang="en-US">
                <a:cs typeface="Calibri"/>
              </a:rPr>
              <a:t> </a:t>
            </a:r>
            <a:r>
              <a:rPr lang="en-US" err="1">
                <a:cs typeface="Calibri"/>
              </a:rPr>
              <a:t>höher</a:t>
            </a:r>
            <a:r>
              <a:rPr lang="en-US">
                <a:cs typeface="Calibri"/>
              </a:rPr>
              <a:t> </a:t>
            </a:r>
            <a:r>
              <a:rPr lang="en-US" err="1">
                <a:cs typeface="Calibri"/>
              </a:rPr>
              <a:t>eingeschätzt</a:t>
            </a:r>
            <a:r>
              <a:rPr lang="en-US">
                <a:cs typeface="Calibri"/>
              </a:rPr>
              <a:t>, </a:t>
            </a:r>
            <a:r>
              <a:rPr lang="en-US" err="1">
                <a:cs typeface="Calibri"/>
              </a:rPr>
              <a:t>als</a:t>
            </a:r>
            <a:r>
              <a:rPr lang="en-US">
                <a:cs typeface="Calibri"/>
              </a:rPr>
              <a:t> </a:t>
            </a:r>
            <a:r>
              <a:rPr lang="en-US" err="1">
                <a:cs typeface="Calibri"/>
              </a:rPr>
              <a:t>beim</a:t>
            </a:r>
            <a:r>
              <a:rPr lang="en-US">
                <a:cs typeface="Calibri"/>
              </a:rPr>
              <a:t> (</a:t>
            </a:r>
            <a:r>
              <a:rPr lang="en-US" err="1">
                <a:cs typeface="Calibri"/>
              </a:rPr>
              <a:t>zusätzlichen</a:t>
            </a:r>
            <a:r>
              <a:rPr lang="en-US">
                <a:cs typeface="Calibri"/>
              </a:rPr>
              <a:t>) </a:t>
            </a:r>
            <a:r>
              <a:rPr lang="en-US" err="1">
                <a:cs typeface="Calibri"/>
              </a:rPr>
              <a:t>Einsatz</a:t>
            </a:r>
            <a:r>
              <a:rPr lang="en-US">
                <a:cs typeface="Calibri"/>
              </a:rPr>
              <a:t> der Smartwatch. </a:t>
            </a:r>
            <a:r>
              <a:rPr lang="en-US" err="1">
                <a:cs typeface="Calibri"/>
              </a:rPr>
              <a:t>Dafür</a:t>
            </a:r>
            <a:r>
              <a:rPr lang="en-US">
                <a:cs typeface="Calibri"/>
              </a:rPr>
              <a:t> </a:t>
            </a:r>
            <a:r>
              <a:rPr lang="en-US" err="1">
                <a:cs typeface="Calibri"/>
              </a:rPr>
              <a:t>gibt</a:t>
            </a:r>
            <a:r>
              <a:rPr lang="en-US">
                <a:cs typeface="Calibri"/>
              </a:rPr>
              <a:t> es </a:t>
            </a:r>
            <a:r>
              <a:rPr lang="en-US" err="1">
                <a:cs typeface="Calibri"/>
              </a:rPr>
              <a:t>verschiedene</a:t>
            </a:r>
            <a:r>
              <a:rPr lang="en-US">
                <a:cs typeface="Calibri"/>
              </a:rPr>
              <a:t> </a:t>
            </a:r>
            <a:r>
              <a:rPr lang="en-US" err="1">
                <a:cs typeface="Calibri"/>
              </a:rPr>
              <a:t>Gründe</a:t>
            </a:r>
            <a:r>
              <a:rPr lang="en-US">
                <a:cs typeface="Calibri"/>
              </a:rPr>
              <a:t>: Die </a:t>
            </a:r>
            <a:r>
              <a:rPr lang="en-US" err="1">
                <a:cs typeface="Calibri"/>
              </a:rPr>
              <a:t>Vielzahl</a:t>
            </a:r>
            <a:r>
              <a:rPr lang="en-US">
                <a:cs typeface="Calibri"/>
              </a:rPr>
              <a:t> an Apps und Notifications, die auf dem Smartphone </a:t>
            </a:r>
            <a:r>
              <a:rPr lang="en-US" err="1">
                <a:cs typeface="Calibri"/>
              </a:rPr>
              <a:t>stattfinden</a:t>
            </a:r>
            <a:r>
              <a:rPr lang="en-US">
                <a:cs typeface="Calibri"/>
              </a:rPr>
              <a:t>. Die </a:t>
            </a:r>
            <a:r>
              <a:rPr lang="en-US" err="1">
                <a:cs typeface="Calibri"/>
              </a:rPr>
              <a:t>gute</a:t>
            </a:r>
            <a:r>
              <a:rPr lang="en-US">
                <a:cs typeface="Calibri"/>
              </a:rPr>
              <a:t> </a:t>
            </a:r>
            <a:r>
              <a:rPr lang="en-US" err="1">
                <a:cs typeface="Calibri"/>
              </a:rPr>
              <a:t>Sichtbarkeit</a:t>
            </a:r>
            <a:r>
              <a:rPr lang="en-US">
                <a:cs typeface="Calibri"/>
              </a:rPr>
              <a:t> der Smartwatch. Die Freude am </a:t>
            </a:r>
            <a:r>
              <a:rPr lang="en-US" err="1">
                <a:cs typeface="Calibri"/>
              </a:rPr>
              <a:t>technischen</a:t>
            </a:r>
            <a:r>
              <a:rPr lang="en-US">
                <a:cs typeface="Calibri"/>
              </a:rPr>
              <a:t> </a:t>
            </a:r>
            <a:r>
              <a:rPr lang="en-US" err="1">
                <a:cs typeface="Calibri"/>
              </a:rPr>
              <a:t>Gerät</a:t>
            </a:r>
            <a:r>
              <a:rPr lang="en-US">
                <a:cs typeface="Calibri"/>
              </a:rPr>
              <a:t>.</a:t>
            </a:r>
          </a:p>
        </p:txBody>
      </p:sp>
      <p:sp>
        <p:nvSpPr>
          <p:cNvPr id="4" name="Foliennummernplatzhalter 3"/>
          <p:cNvSpPr>
            <a:spLocks noGrp="1"/>
          </p:cNvSpPr>
          <p:nvPr>
            <p:ph type="sldNum" sz="quarter" idx="5"/>
          </p:nvPr>
        </p:nvSpPr>
        <p:spPr/>
        <p:txBody>
          <a:bodyPr/>
          <a:lstStyle/>
          <a:p>
            <a:fld id="{539584C2-D30A-4B6F-B01C-06EF31FFA2E4}" type="slidenum">
              <a:rPr lang="de-DE" smtClean="0"/>
              <a:t>22</a:t>
            </a:fld>
            <a:endParaRPr lang="de-DE"/>
          </a:p>
        </p:txBody>
      </p:sp>
    </p:spTree>
    <p:extLst>
      <p:ext uri="{BB962C8B-B14F-4D97-AF65-F5344CB8AC3E}">
        <p14:creationId xmlns:p14="http://schemas.microsoft.com/office/powerpoint/2010/main" val="607343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Die </a:t>
            </a:r>
            <a:r>
              <a:rPr lang="en-US" err="1">
                <a:cs typeface="Calibri"/>
              </a:rPr>
              <a:t>Datenerhebung</a:t>
            </a:r>
            <a:r>
              <a:rPr lang="en-US">
                <a:cs typeface="Calibri"/>
              </a:rPr>
              <a:t> </a:t>
            </a:r>
            <a:r>
              <a:rPr lang="en-US" err="1">
                <a:cs typeface="Calibri"/>
              </a:rPr>
              <a:t>ist</a:t>
            </a:r>
            <a:r>
              <a:rPr lang="en-US">
                <a:cs typeface="Calibri"/>
              </a:rPr>
              <a:t> </a:t>
            </a:r>
            <a:r>
              <a:rPr lang="en-US" err="1">
                <a:cs typeface="Calibri"/>
              </a:rPr>
              <a:t>kritisch</a:t>
            </a:r>
            <a:r>
              <a:rPr lang="en-US">
                <a:cs typeface="Calibri"/>
              </a:rPr>
              <a:t> für den </a:t>
            </a:r>
            <a:r>
              <a:rPr lang="en-US" err="1">
                <a:cs typeface="Calibri"/>
              </a:rPr>
              <a:t>Erfolg</a:t>
            </a:r>
            <a:r>
              <a:rPr lang="en-US">
                <a:cs typeface="Calibri"/>
              </a:rPr>
              <a:t> des Systems in der Practice- und </a:t>
            </a:r>
            <a:r>
              <a:rPr lang="en-US" err="1">
                <a:cs typeface="Calibri"/>
              </a:rPr>
              <a:t>Reviewphase</a:t>
            </a:r>
            <a:r>
              <a:rPr lang="en-US">
                <a:cs typeface="Calibri"/>
              </a:rPr>
              <a:t>. Es </a:t>
            </a:r>
            <a:r>
              <a:rPr lang="en-US" err="1">
                <a:cs typeface="Calibri"/>
              </a:rPr>
              <a:t>soll</a:t>
            </a:r>
            <a:r>
              <a:rPr lang="en-US">
                <a:cs typeface="Calibri"/>
              </a:rPr>
              <a:t> </a:t>
            </a:r>
            <a:r>
              <a:rPr lang="en-US" err="1">
                <a:cs typeface="Calibri"/>
              </a:rPr>
              <a:t>ermittelt</a:t>
            </a:r>
            <a:r>
              <a:rPr lang="en-US">
                <a:cs typeface="Calibri"/>
              </a:rPr>
              <a:t> </a:t>
            </a:r>
            <a:r>
              <a:rPr lang="en-US" err="1">
                <a:cs typeface="Calibri"/>
              </a:rPr>
              <a:t>werden</a:t>
            </a:r>
            <a:r>
              <a:rPr lang="en-US">
                <a:cs typeface="Calibri"/>
              </a:rPr>
              <a:t>, </a:t>
            </a:r>
            <a:r>
              <a:rPr lang="en-US" err="1">
                <a:cs typeface="Calibri"/>
              </a:rPr>
              <a:t>wie</a:t>
            </a:r>
            <a:r>
              <a:rPr lang="en-US">
                <a:cs typeface="Calibri"/>
              </a:rPr>
              <a:t> gut der User es </a:t>
            </a:r>
            <a:r>
              <a:rPr lang="en-US" err="1">
                <a:cs typeface="Calibri"/>
              </a:rPr>
              <a:t>schafft</a:t>
            </a:r>
            <a:r>
              <a:rPr lang="en-US">
                <a:cs typeface="Calibri"/>
              </a:rPr>
              <a:t>, die </a:t>
            </a:r>
            <a:r>
              <a:rPr lang="en-US" err="1">
                <a:cs typeface="Calibri"/>
              </a:rPr>
              <a:t>erstellten</a:t>
            </a:r>
            <a:r>
              <a:rPr lang="en-US">
                <a:cs typeface="Calibri"/>
              </a:rPr>
              <a:t> </a:t>
            </a:r>
            <a:r>
              <a:rPr lang="en-US" err="1">
                <a:cs typeface="Calibri"/>
              </a:rPr>
              <a:t>Verhaltens-Rezepte</a:t>
            </a:r>
            <a:r>
              <a:rPr lang="en-US">
                <a:cs typeface="Calibri"/>
              </a:rPr>
              <a:t> </a:t>
            </a:r>
            <a:r>
              <a:rPr lang="en-US" err="1">
                <a:cs typeface="Calibri"/>
              </a:rPr>
              <a:t>umzusetzen</a:t>
            </a:r>
            <a:r>
              <a:rPr lang="en-US">
                <a:cs typeface="Calibri"/>
              </a:rPr>
              <a:t>. </a:t>
            </a:r>
            <a:r>
              <a:rPr lang="en-US" err="1">
                <a:cs typeface="Calibri"/>
              </a:rPr>
              <a:t>Dafür</a:t>
            </a:r>
            <a:r>
              <a:rPr lang="en-US">
                <a:cs typeface="Calibri"/>
              </a:rPr>
              <a:t> muss </a:t>
            </a:r>
            <a:r>
              <a:rPr lang="en-US" err="1">
                <a:cs typeface="Calibri"/>
              </a:rPr>
              <a:t>einerseits</a:t>
            </a:r>
            <a:r>
              <a:rPr lang="en-US">
                <a:cs typeface="Calibri"/>
              </a:rPr>
              <a:t> die </a:t>
            </a:r>
            <a:r>
              <a:rPr lang="en-US" err="1">
                <a:cs typeface="Calibri"/>
              </a:rPr>
              <a:t>Anzahl</a:t>
            </a:r>
            <a:r>
              <a:rPr lang="en-US">
                <a:cs typeface="Calibri"/>
              </a:rPr>
              <a:t> der Prompts und </a:t>
            </a:r>
            <a:r>
              <a:rPr lang="en-US" err="1">
                <a:cs typeface="Calibri"/>
              </a:rPr>
              <a:t>andererseits</a:t>
            </a:r>
            <a:r>
              <a:rPr lang="en-US">
                <a:cs typeface="Calibri"/>
              </a:rPr>
              <a:t> die </a:t>
            </a:r>
            <a:r>
              <a:rPr lang="en-US" err="1">
                <a:cs typeface="Calibri"/>
              </a:rPr>
              <a:t>Anzahl</a:t>
            </a:r>
            <a:r>
              <a:rPr lang="en-US">
                <a:cs typeface="Calibri"/>
              </a:rPr>
              <a:t> der Male, die das </a:t>
            </a:r>
            <a:r>
              <a:rPr lang="en-US" err="1">
                <a:cs typeface="Calibri"/>
              </a:rPr>
              <a:t>Verhalten</a:t>
            </a:r>
            <a:r>
              <a:rPr lang="en-US">
                <a:cs typeface="Calibri"/>
              </a:rPr>
              <a:t> </a:t>
            </a:r>
            <a:r>
              <a:rPr lang="en-US" err="1">
                <a:cs typeface="Calibri"/>
              </a:rPr>
              <a:t>im</a:t>
            </a:r>
            <a:r>
              <a:rPr lang="en-US">
                <a:cs typeface="Calibri"/>
              </a:rPr>
              <a:t> Anschluss </a:t>
            </a:r>
            <a:r>
              <a:rPr lang="en-US" err="1">
                <a:cs typeface="Calibri"/>
              </a:rPr>
              <a:t>ausgeführt</a:t>
            </a:r>
            <a:r>
              <a:rPr lang="en-US">
                <a:cs typeface="Calibri"/>
              </a:rPr>
              <a:t> </a:t>
            </a:r>
            <a:r>
              <a:rPr lang="en-US" err="1">
                <a:cs typeface="Calibri"/>
              </a:rPr>
              <a:t>wurde</a:t>
            </a:r>
            <a:r>
              <a:rPr lang="en-US">
                <a:cs typeface="Calibri"/>
              </a:rPr>
              <a:t> </a:t>
            </a:r>
            <a:r>
              <a:rPr lang="en-US" err="1">
                <a:cs typeface="Calibri"/>
              </a:rPr>
              <a:t>erfasst</a:t>
            </a:r>
            <a:r>
              <a:rPr lang="en-US">
                <a:cs typeface="Calibri"/>
              </a:rPr>
              <a:t> </a:t>
            </a:r>
            <a:r>
              <a:rPr lang="en-US" err="1">
                <a:cs typeface="Calibri"/>
              </a:rPr>
              <a:t>werden</a:t>
            </a:r>
            <a:r>
              <a:rPr lang="en-US">
                <a:cs typeface="Calibri"/>
              </a:rPr>
              <a:t>. Von dem "</a:t>
            </a:r>
            <a:r>
              <a:rPr lang="en-US" err="1">
                <a:cs typeface="Calibri"/>
              </a:rPr>
              <a:t>Erfolgsquotienten</a:t>
            </a:r>
            <a:r>
              <a:rPr lang="en-US">
                <a:cs typeface="Calibri"/>
              </a:rPr>
              <a:t>" </a:t>
            </a:r>
            <a:r>
              <a:rPr lang="en-US" err="1">
                <a:cs typeface="Calibri"/>
              </a:rPr>
              <a:t>hängt</a:t>
            </a:r>
            <a:r>
              <a:rPr lang="en-US">
                <a:cs typeface="Calibri"/>
              </a:rPr>
              <a:t> ab, </a:t>
            </a:r>
            <a:r>
              <a:rPr lang="en-US" err="1">
                <a:cs typeface="Calibri"/>
              </a:rPr>
              <a:t>ob</a:t>
            </a:r>
            <a:r>
              <a:rPr lang="en-US">
                <a:cs typeface="Calibri"/>
              </a:rPr>
              <a:t> der User in der Practice-Phase </a:t>
            </a:r>
            <a:r>
              <a:rPr lang="en-US" err="1">
                <a:cs typeface="Calibri"/>
              </a:rPr>
              <a:t>verbleibt</a:t>
            </a:r>
            <a:r>
              <a:rPr lang="en-US">
                <a:cs typeface="Calibri"/>
              </a:rPr>
              <a:t>, die </a:t>
            </a:r>
            <a:r>
              <a:rPr lang="en-US" err="1">
                <a:cs typeface="Calibri"/>
              </a:rPr>
              <a:t>Verhaltensweisen</a:t>
            </a:r>
            <a:r>
              <a:rPr lang="en-US">
                <a:cs typeface="Calibri"/>
              </a:rPr>
              <a:t> der Analyse-Phase </a:t>
            </a:r>
            <a:r>
              <a:rPr lang="en-US" err="1">
                <a:cs typeface="Calibri"/>
              </a:rPr>
              <a:t>überarbeitet</a:t>
            </a:r>
            <a:r>
              <a:rPr lang="en-US">
                <a:cs typeface="Calibri"/>
              </a:rPr>
              <a:t> </a:t>
            </a:r>
            <a:r>
              <a:rPr lang="en-US" err="1">
                <a:cs typeface="Calibri"/>
              </a:rPr>
              <a:t>oder</a:t>
            </a:r>
            <a:r>
              <a:rPr lang="en-US">
                <a:cs typeface="Calibri"/>
              </a:rPr>
              <a:t> in der Design-Phase den Prompt </a:t>
            </a:r>
            <a:r>
              <a:rPr lang="en-US" err="1">
                <a:cs typeface="Calibri"/>
              </a:rPr>
              <a:t>verändert</a:t>
            </a:r>
            <a:r>
              <a:rPr lang="en-US">
                <a:cs typeface="Calibri"/>
              </a:rPr>
              <a:t>/ das </a:t>
            </a:r>
            <a:r>
              <a:rPr lang="en-US" err="1">
                <a:cs typeface="Calibri"/>
              </a:rPr>
              <a:t>Verhalten</a:t>
            </a:r>
            <a:r>
              <a:rPr lang="en-US">
                <a:cs typeface="Calibri"/>
              </a:rPr>
              <a:t> </a:t>
            </a:r>
            <a:r>
              <a:rPr lang="en-US" err="1">
                <a:cs typeface="Calibri"/>
              </a:rPr>
              <a:t>weiter</a:t>
            </a:r>
            <a:r>
              <a:rPr lang="en-US">
                <a:cs typeface="Calibri"/>
              </a:rPr>
              <a:t> </a:t>
            </a:r>
            <a:r>
              <a:rPr lang="en-US" err="1">
                <a:cs typeface="Calibri"/>
              </a:rPr>
              <a:t>vereinfacht</a:t>
            </a:r>
            <a:r>
              <a:rPr lang="en-US">
                <a:cs typeface="Calibri"/>
              </a:rPr>
              <a:t>/ </a:t>
            </a:r>
            <a:r>
              <a:rPr lang="en-US" err="1">
                <a:cs typeface="Calibri"/>
              </a:rPr>
              <a:t>verkleinert</a:t>
            </a:r>
            <a:r>
              <a:rPr lang="en-US">
                <a:cs typeface="Calibri"/>
              </a:rPr>
              <a:t>. Es </a:t>
            </a:r>
            <a:r>
              <a:rPr lang="en-US" err="1">
                <a:cs typeface="Calibri"/>
              </a:rPr>
              <a:t>wurden</a:t>
            </a:r>
            <a:r>
              <a:rPr lang="en-US">
                <a:cs typeface="Calibri"/>
              </a:rPr>
              <a:t> </a:t>
            </a:r>
            <a:r>
              <a:rPr lang="en-US" err="1">
                <a:cs typeface="Calibri"/>
              </a:rPr>
              <a:t>bereits</a:t>
            </a:r>
            <a:r>
              <a:rPr lang="en-US">
                <a:cs typeface="Calibri"/>
              </a:rPr>
              <a:t> Ideen der </a:t>
            </a:r>
            <a:r>
              <a:rPr lang="en-US" err="1">
                <a:cs typeface="Calibri"/>
              </a:rPr>
              <a:t>Erhebung</a:t>
            </a:r>
            <a:r>
              <a:rPr lang="en-US">
                <a:cs typeface="Calibri"/>
              </a:rPr>
              <a:t> </a:t>
            </a:r>
            <a:r>
              <a:rPr lang="en-US" err="1">
                <a:cs typeface="Calibri"/>
              </a:rPr>
              <a:t>besprochen</a:t>
            </a:r>
            <a:r>
              <a:rPr lang="en-US">
                <a:cs typeface="Calibri"/>
              </a:rPr>
              <a:t>, von </a:t>
            </a:r>
            <a:r>
              <a:rPr lang="en-US" err="1">
                <a:cs typeface="Calibri"/>
              </a:rPr>
              <a:t>denen</a:t>
            </a:r>
            <a:r>
              <a:rPr lang="en-US">
                <a:cs typeface="Calibri"/>
              </a:rPr>
              <a:t> </a:t>
            </a:r>
            <a:r>
              <a:rPr lang="en-US" err="1">
                <a:cs typeface="Calibri"/>
              </a:rPr>
              <a:t>zwei</a:t>
            </a:r>
            <a:r>
              <a:rPr lang="en-US">
                <a:cs typeface="Calibri"/>
              </a:rPr>
              <a:t> </a:t>
            </a:r>
            <a:r>
              <a:rPr lang="en-US" err="1">
                <a:cs typeface="Calibri"/>
              </a:rPr>
              <a:t>hier</a:t>
            </a:r>
            <a:r>
              <a:rPr lang="en-US">
                <a:cs typeface="Calibri"/>
              </a:rPr>
              <a:t> </a:t>
            </a:r>
            <a:r>
              <a:rPr lang="en-US" err="1">
                <a:cs typeface="Calibri"/>
              </a:rPr>
              <a:t>skizziert</a:t>
            </a:r>
            <a:r>
              <a:rPr lang="en-US">
                <a:cs typeface="Calibri"/>
              </a:rPr>
              <a:t> </a:t>
            </a:r>
            <a:r>
              <a:rPr lang="en-US" err="1">
                <a:cs typeface="Calibri"/>
              </a:rPr>
              <a:t>sind</a:t>
            </a:r>
            <a:r>
              <a:rPr lang="en-US">
                <a:cs typeface="Calibri"/>
              </a:rPr>
              <a:t>. Bei der </a:t>
            </a:r>
            <a:r>
              <a:rPr lang="en-US" err="1">
                <a:cs typeface="Calibri"/>
              </a:rPr>
              <a:t>Entwicklung</a:t>
            </a:r>
            <a:r>
              <a:rPr lang="en-US">
                <a:cs typeface="Calibri"/>
              </a:rPr>
              <a:t> des </a:t>
            </a:r>
            <a:r>
              <a:rPr lang="en-US" err="1">
                <a:cs typeface="Calibri"/>
              </a:rPr>
              <a:t>PoCs</a:t>
            </a:r>
            <a:r>
              <a:rPr lang="en-US">
                <a:cs typeface="Calibri"/>
              </a:rPr>
              <a:t> </a:t>
            </a:r>
            <a:r>
              <a:rPr lang="en-US" err="1">
                <a:cs typeface="Calibri"/>
              </a:rPr>
              <a:t>können</a:t>
            </a:r>
            <a:r>
              <a:rPr lang="en-US">
                <a:cs typeface="Calibri"/>
              </a:rPr>
              <a:t> </a:t>
            </a:r>
            <a:r>
              <a:rPr lang="en-US" err="1">
                <a:cs typeface="Calibri"/>
              </a:rPr>
              <a:t>noch</a:t>
            </a:r>
            <a:r>
              <a:rPr lang="en-US">
                <a:cs typeface="Calibri"/>
              </a:rPr>
              <a:t> </a:t>
            </a:r>
            <a:r>
              <a:rPr lang="en-US" err="1">
                <a:cs typeface="Calibri"/>
              </a:rPr>
              <a:t>weitere</a:t>
            </a:r>
            <a:r>
              <a:rPr lang="en-US">
                <a:cs typeface="Calibri"/>
              </a:rPr>
              <a:t> </a:t>
            </a:r>
            <a:r>
              <a:rPr lang="en-US" err="1">
                <a:cs typeface="Calibri"/>
              </a:rPr>
              <a:t>Alternativen</a:t>
            </a:r>
            <a:r>
              <a:rPr lang="en-US">
                <a:cs typeface="Calibri"/>
              </a:rPr>
              <a:t> </a:t>
            </a:r>
            <a:r>
              <a:rPr lang="en-US" err="1">
                <a:cs typeface="Calibri"/>
              </a:rPr>
              <a:t>einfließen</a:t>
            </a:r>
            <a:r>
              <a:rPr lang="en-US">
                <a:cs typeface="Calibri"/>
              </a:rPr>
              <a:t> und </a:t>
            </a:r>
            <a:r>
              <a:rPr lang="en-US" err="1">
                <a:cs typeface="Calibri"/>
              </a:rPr>
              <a:t>getestet</a:t>
            </a:r>
            <a:r>
              <a:rPr lang="en-US">
                <a:cs typeface="Calibri"/>
              </a:rPr>
              <a:t> </a:t>
            </a:r>
            <a:r>
              <a:rPr lang="en-US" err="1">
                <a:cs typeface="Calibri"/>
              </a:rPr>
              <a:t>werden</a:t>
            </a:r>
            <a:r>
              <a:rPr lang="en-US">
                <a:cs typeface="Calibri"/>
              </a:rPr>
              <a:t>. Es </a:t>
            </a:r>
            <a:r>
              <a:rPr lang="en-US" err="1">
                <a:cs typeface="Calibri"/>
              </a:rPr>
              <a:t>ist</a:t>
            </a:r>
            <a:r>
              <a:rPr lang="en-US">
                <a:cs typeface="Calibri"/>
              </a:rPr>
              <a:t> </a:t>
            </a:r>
            <a:r>
              <a:rPr lang="en-US" err="1">
                <a:cs typeface="Calibri"/>
              </a:rPr>
              <a:t>wichtig</a:t>
            </a:r>
            <a:r>
              <a:rPr lang="en-US">
                <a:cs typeface="Calibri"/>
              </a:rPr>
              <a:t>, </a:t>
            </a:r>
            <a:r>
              <a:rPr lang="en-US" err="1">
                <a:cs typeface="Calibri"/>
              </a:rPr>
              <a:t>dass</a:t>
            </a:r>
            <a:r>
              <a:rPr lang="en-US">
                <a:cs typeface="Calibri"/>
              </a:rPr>
              <a:t> die Daten </a:t>
            </a:r>
            <a:r>
              <a:rPr lang="en-US" err="1">
                <a:cs typeface="Calibri"/>
              </a:rPr>
              <a:t>zuverlässig</a:t>
            </a:r>
            <a:r>
              <a:rPr lang="en-US">
                <a:cs typeface="Calibri"/>
              </a:rPr>
              <a:t> </a:t>
            </a:r>
            <a:r>
              <a:rPr lang="en-US" err="1">
                <a:cs typeface="Calibri"/>
              </a:rPr>
              <a:t>genug</a:t>
            </a:r>
            <a:r>
              <a:rPr lang="en-US">
                <a:cs typeface="Calibri"/>
              </a:rPr>
              <a:t> </a:t>
            </a:r>
            <a:r>
              <a:rPr lang="en-US" err="1">
                <a:cs typeface="Calibri"/>
              </a:rPr>
              <a:t>sind</a:t>
            </a:r>
            <a:r>
              <a:rPr lang="en-US">
                <a:cs typeface="Calibri"/>
              </a:rPr>
              <a:t>, um den User </a:t>
            </a:r>
            <a:r>
              <a:rPr lang="en-US" err="1">
                <a:cs typeface="Calibri"/>
              </a:rPr>
              <a:t>passend</a:t>
            </a:r>
            <a:r>
              <a:rPr lang="en-US">
                <a:cs typeface="Calibri"/>
              </a:rPr>
              <a:t> </a:t>
            </a:r>
            <a:r>
              <a:rPr lang="en-US" err="1">
                <a:cs typeface="Calibri"/>
              </a:rPr>
              <a:t>anzuleiten</a:t>
            </a:r>
            <a:r>
              <a:rPr lang="en-US">
                <a:cs typeface="Calibri"/>
              </a:rPr>
              <a:t>.</a:t>
            </a:r>
          </a:p>
          <a:p>
            <a:endParaRPr lang="en-US">
              <a:cs typeface="Calibri"/>
            </a:endParaRPr>
          </a:p>
          <a:p>
            <a:r>
              <a:rPr lang="en-US">
                <a:cs typeface="Calibri"/>
              </a:rPr>
              <a:t>Ein </a:t>
            </a:r>
            <a:r>
              <a:rPr lang="en-US" err="1">
                <a:cs typeface="Calibri"/>
              </a:rPr>
              <a:t>möglicher</a:t>
            </a:r>
            <a:r>
              <a:rPr lang="en-US">
                <a:cs typeface="Calibri"/>
              </a:rPr>
              <a:t> Fallback für den Fall, </a:t>
            </a:r>
            <a:r>
              <a:rPr lang="en-US" err="1">
                <a:cs typeface="Calibri"/>
              </a:rPr>
              <a:t>dass</a:t>
            </a:r>
            <a:r>
              <a:rPr lang="en-US">
                <a:cs typeface="Calibri"/>
              </a:rPr>
              <a:t> </a:t>
            </a:r>
            <a:r>
              <a:rPr lang="en-US" err="1">
                <a:cs typeface="Calibri"/>
              </a:rPr>
              <a:t>zuverlässige</a:t>
            </a:r>
            <a:r>
              <a:rPr lang="en-US">
                <a:cs typeface="Calibri"/>
              </a:rPr>
              <a:t> Daten </a:t>
            </a:r>
            <a:r>
              <a:rPr lang="en-US" err="1">
                <a:cs typeface="Calibri"/>
              </a:rPr>
              <a:t>nicht</a:t>
            </a:r>
            <a:r>
              <a:rPr lang="en-US">
                <a:cs typeface="Calibri"/>
              </a:rPr>
              <a:t> </a:t>
            </a:r>
            <a:r>
              <a:rPr lang="en-US" err="1">
                <a:cs typeface="Calibri"/>
              </a:rPr>
              <a:t>oder</a:t>
            </a:r>
            <a:r>
              <a:rPr lang="en-US">
                <a:cs typeface="Calibri"/>
              </a:rPr>
              <a:t> </a:t>
            </a:r>
            <a:r>
              <a:rPr lang="en-US" err="1">
                <a:cs typeface="Calibri"/>
              </a:rPr>
              <a:t>nur</a:t>
            </a:r>
            <a:r>
              <a:rPr lang="en-US">
                <a:cs typeface="Calibri"/>
              </a:rPr>
              <a:t> </a:t>
            </a:r>
            <a:r>
              <a:rPr lang="en-US" err="1">
                <a:cs typeface="Calibri"/>
              </a:rPr>
              <a:t>unter</a:t>
            </a:r>
            <a:r>
              <a:rPr lang="en-US">
                <a:cs typeface="Calibri"/>
              </a:rPr>
              <a:t> </a:t>
            </a:r>
            <a:r>
              <a:rPr lang="en-US" err="1">
                <a:cs typeface="Calibri"/>
              </a:rPr>
              <a:t>größeren</a:t>
            </a:r>
            <a:r>
              <a:rPr lang="en-US">
                <a:cs typeface="Calibri"/>
              </a:rPr>
              <a:t> </a:t>
            </a:r>
            <a:r>
              <a:rPr lang="en-US" err="1">
                <a:cs typeface="Calibri"/>
              </a:rPr>
              <a:t>Nachteilen</a:t>
            </a:r>
            <a:r>
              <a:rPr lang="en-US">
                <a:cs typeface="Calibri"/>
              </a:rPr>
              <a:t> </a:t>
            </a:r>
            <a:r>
              <a:rPr lang="en-US" err="1">
                <a:cs typeface="Calibri"/>
              </a:rPr>
              <a:t>erhoben</a:t>
            </a:r>
            <a:r>
              <a:rPr lang="en-US">
                <a:cs typeface="Calibri"/>
              </a:rPr>
              <a:t> </a:t>
            </a:r>
            <a:r>
              <a:rPr lang="en-US" err="1">
                <a:cs typeface="Calibri"/>
              </a:rPr>
              <a:t>werden</a:t>
            </a:r>
            <a:r>
              <a:rPr lang="en-US">
                <a:cs typeface="Calibri"/>
              </a:rPr>
              <a:t> </a:t>
            </a:r>
            <a:r>
              <a:rPr lang="en-US" err="1">
                <a:cs typeface="Calibri"/>
              </a:rPr>
              <a:t>können</a:t>
            </a:r>
            <a:r>
              <a:rPr lang="en-US">
                <a:cs typeface="Calibri"/>
              </a:rPr>
              <a:t>, </a:t>
            </a:r>
            <a:r>
              <a:rPr lang="en-US" err="1">
                <a:cs typeface="Calibri"/>
              </a:rPr>
              <a:t>wäre</a:t>
            </a:r>
            <a:r>
              <a:rPr lang="en-US">
                <a:cs typeface="Calibri"/>
              </a:rPr>
              <a:t>, die </a:t>
            </a:r>
            <a:r>
              <a:rPr lang="en-US" err="1">
                <a:cs typeface="Calibri"/>
              </a:rPr>
              <a:t>Einschätzung</a:t>
            </a:r>
            <a:r>
              <a:rPr lang="en-US">
                <a:cs typeface="Calibri"/>
              </a:rPr>
              <a:t> </a:t>
            </a:r>
            <a:r>
              <a:rPr lang="en-US" err="1">
                <a:cs typeface="Calibri"/>
              </a:rPr>
              <a:t>im</a:t>
            </a:r>
            <a:r>
              <a:rPr lang="en-US">
                <a:cs typeface="Calibri"/>
              </a:rPr>
              <a:t> Review </a:t>
            </a:r>
            <a:r>
              <a:rPr lang="en-US" err="1">
                <a:cs typeface="Calibri"/>
              </a:rPr>
              <a:t>grundsätzlich</a:t>
            </a:r>
            <a:r>
              <a:rPr lang="en-US">
                <a:cs typeface="Calibri"/>
              </a:rPr>
              <a:t> dem User </a:t>
            </a:r>
            <a:r>
              <a:rPr lang="en-US" err="1">
                <a:cs typeface="Calibri"/>
              </a:rPr>
              <a:t>zu</a:t>
            </a:r>
            <a:r>
              <a:rPr lang="en-US">
                <a:cs typeface="Calibri"/>
              </a:rPr>
              <a:t> </a:t>
            </a:r>
            <a:r>
              <a:rPr lang="en-US" err="1">
                <a:cs typeface="Calibri"/>
              </a:rPr>
              <a:t>überlassen</a:t>
            </a:r>
            <a:r>
              <a:rPr lang="en-US">
                <a:cs typeface="Calibri"/>
              </a:rPr>
              <a:t>. Dann </a:t>
            </a:r>
            <a:r>
              <a:rPr lang="en-US" err="1">
                <a:cs typeface="Calibri"/>
              </a:rPr>
              <a:t>wäre</a:t>
            </a:r>
            <a:r>
              <a:rPr lang="en-US">
                <a:cs typeface="Calibri"/>
              </a:rPr>
              <a:t> </a:t>
            </a:r>
            <a:r>
              <a:rPr lang="en-US" err="1">
                <a:cs typeface="Calibri"/>
              </a:rPr>
              <a:t>nicht</a:t>
            </a:r>
            <a:r>
              <a:rPr lang="en-US">
                <a:cs typeface="Calibri"/>
              </a:rPr>
              <a:t> der </a:t>
            </a:r>
            <a:r>
              <a:rPr lang="en-US" err="1">
                <a:cs typeface="Calibri"/>
              </a:rPr>
              <a:t>vom</a:t>
            </a:r>
            <a:r>
              <a:rPr lang="en-US">
                <a:cs typeface="Calibri"/>
              </a:rPr>
              <a:t> System </a:t>
            </a:r>
            <a:r>
              <a:rPr lang="en-US" err="1">
                <a:cs typeface="Calibri"/>
              </a:rPr>
              <a:t>erfasste</a:t>
            </a:r>
            <a:r>
              <a:rPr lang="en-US">
                <a:cs typeface="Calibri"/>
              </a:rPr>
              <a:t> </a:t>
            </a:r>
            <a:r>
              <a:rPr lang="en-US" err="1">
                <a:cs typeface="Calibri"/>
              </a:rPr>
              <a:t>Erfolgsquotient</a:t>
            </a:r>
            <a:r>
              <a:rPr lang="en-US">
                <a:cs typeface="Calibri"/>
              </a:rPr>
              <a:t> </a:t>
            </a:r>
            <a:r>
              <a:rPr lang="en-US" err="1">
                <a:cs typeface="Calibri"/>
              </a:rPr>
              <a:t>entscheidend</a:t>
            </a:r>
            <a:r>
              <a:rPr lang="en-US">
                <a:cs typeface="Calibri"/>
              </a:rPr>
              <a:t> für die </a:t>
            </a:r>
            <a:r>
              <a:rPr lang="en-US" err="1">
                <a:cs typeface="Calibri"/>
              </a:rPr>
              <a:t>Fortführung</a:t>
            </a:r>
            <a:r>
              <a:rPr lang="en-US">
                <a:cs typeface="Calibri"/>
              </a:rPr>
              <a:t>, </a:t>
            </a:r>
            <a:r>
              <a:rPr lang="en-US" err="1">
                <a:cs typeface="Calibri"/>
              </a:rPr>
              <a:t>sondern</a:t>
            </a:r>
            <a:r>
              <a:rPr lang="en-US">
                <a:cs typeface="Calibri"/>
              </a:rPr>
              <a:t> </a:t>
            </a:r>
            <a:r>
              <a:rPr lang="en-US" err="1">
                <a:cs typeface="Calibri"/>
              </a:rPr>
              <a:t>lediglich</a:t>
            </a:r>
            <a:r>
              <a:rPr lang="en-US">
                <a:cs typeface="Calibri"/>
              </a:rPr>
              <a:t> die Meinung des Users </a:t>
            </a:r>
            <a:r>
              <a:rPr lang="en-US" err="1">
                <a:cs typeface="Calibri"/>
              </a:rPr>
              <a:t>selbst</a:t>
            </a:r>
            <a:r>
              <a:rPr lang="en-US">
                <a:cs typeface="Calibri"/>
              </a:rPr>
              <a:t>. </a:t>
            </a:r>
          </a:p>
          <a:p>
            <a:endParaRPr lang="en-US">
              <a:cs typeface="Calibri"/>
            </a:endParaRPr>
          </a:p>
          <a:p>
            <a:r>
              <a:rPr lang="en-US" err="1">
                <a:cs typeface="Calibri"/>
              </a:rPr>
              <a:t>Wichtig</a:t>
            </a:r>
            <a:r>
              <a:rPr lang="en-US">
                <a:cs typeface="Calibri"/>
              </a:rPr>
              <a:t>: Auch </a:t>
            </a:r>
            <a:r>
              <a:rPr lang="en-US" err="1">
                <a:cs typeface="Calibri"/>
              </a:rPr>
              <a:t>bei</a:t>
            </a:r>
            <a:r>
              <a:rPr lang="en-US">
                <a:cs typeface="Calibri"/>
              </a:rPr>
              <a:t> </a:t>
            </a:r>
            <a:r>
              <a:rPr lang="en-US" err="1">
                <a:cs typeface="Calibri"/>
              </a:rPr>
              <a:t>einer</a:t>
            </a:r>
            <a:r>
              <a:rPr lang="en-US">
                <a:cs typeface="Calibri"/>
              </a:rPr>
              <a:t> </a:t>
            </a:r>
            <a:r>
              <a:rPr lang="en-US" err="1">
                <a:cs typeface="Calibri"/>
              </a:rPr>
              <a:t>systematischen</a:t>
            </a:r>
            <a:r>
              <a:rPr lang="en-US">
                <a:cs typeface="Calibri"/>
              </a:rPr>
              <a:t> </a:t>
            </a:r>
            <a:r>
              <a:rPr lang="en-US" err="1">
                <a:cs typeface="Calibri"/>
              </a:rPr>
              <a:t>Erhebung</a:t>
            </a:r>
            <a:r>
              <a:rPr lang="en-US">
                <a:cs typeface="Calibri"/>
              </a:rPr>
              <a:t> und </a:t>
            </a:r>
            <a:r>
              <a:rPr lang="en-US" err="1">
                <a:cs typeface="Calibri"/>
              </a:rPr>
              <a:t>Auswertung</a:t>
            </a:r>
            <a:r>
              <a:rPr lang="en-US">
                <a:cs typeface="Calibri"/>
              </a:rPr>
              <a:t> </a:t>
            </a:r>
            <a:r>
              <a:rPr lang="en-US" err="1">
                <a:cs typeface="Calibri"/>
              </a:rPr>
              <a:t>soll</a:t>
            </a:r>
            <a:r>
              <a:rPr lang="en-US">
                <a:cs typeface="Calibri"/>
              </a:rPr>
              <a:t> dem User die Wahl </a:t>
            </a:r>
            <a:r>
              <a:rPr lang="en-US" err="1">
                <a:cs typeface="Calibri"/>
              </a:rPr>
              <a:t>gelassen</a:t>
            </a:r>
            <a:r>
              <a:rPr lang="en-US">
                <a:cs typeface="Calibri"/>
              </a:rPr>
              <a:t> </a:t>
            </a:r>
            <a:r>
              <a:rPr lang="en-US" err="1">
                <a:cs typeface="Calibri"/>
              </a:rPr>
              <a:t>werden</a:t>
            </a:r>
            <a:r>
              <a:rPr lang="en-US">
                <a:cs typeface="Calibri"/>
              </a:rPr>
              <a:t>, </a:t>
            </a:r>
            <a:r>
              <a:rPr lang="en-US" err="1">
                <a:cs typeface="Calibri"/>
              </a:rPr>
              <a:t>wie</a:t>
            </a:r>
            <a:r>
              <a:rPr lang="en-US">
                <a:cs typeface="Calibri"/>
              </a:rPr>
              <a:t> und an </a:t>
            </a:r>
            <a:r>
              <a:rPr lang="en-US" err="1">
                <a:cs typeface="Calibri"/>
              </a:rPr>
              <a:t>welcher</a:t>
            </a:r>
            <a:r>
              <a:rPr lang="en-US">
                <a:cs typeface="Calibri"/>
              </a:rPr>
              <a:t> Stelle er sein </a:t>
            </a:r>
            <a:r>
              <a:rPr lang="en-US" err="1">
                <a:cs typeface="Calibri"/>
              </a:rPr>
              <a:t>Verhaltensrezept</a:t>
            </a:r>
            <a:r>
              <a:rPr lang="en-US">
                <a:cs typeface="Calibri"/>
              </a:rPr>
              <a:t> </a:t>
            </a:r>
            <a:r>
              <a:rPr lang="en-US" err="1">
                <a:cs typeface="Calibri"/>
              </a:rPr>
              <a:t>verändern</a:t>
            </a:r>
            <a:r>
              <a:rPr lang="en-US">
                <a:cs typeface="Calibri"/>
              </a:rPr>
              <a:t> </a:t>
            </a:r>
            <a:r>
              <a:rPr lang="en-US" err="1">
                <a:cs typeface="Calibri"/>
              </a:rPr>
              <a:t>möchte</a:t>
            </a:r>
            <a:r>
              <a:rPr lang="en-US">
                <a:cs typeface="Calibri"/>
              </a:rPr>
              <a:t>. Das System </a:t>
            </a:r>
            <a:r>
              <a:rPr lang="en-US" err="1">
                <a:cs typeface="Calibri"/>
              </a:rPr>
              <a:t>macht</a:t>
            </a:r>
            <a:r>
              <a:rPr lang="en-US">
                <a:cs typeface="Calibri"/>
              </a:rPr>
              <a:t> </a:t>
            </a:r>
            <a:r>
              <a:rPr lang="en-US" err="1">
                <a:cs typeface="Calibri"/>
              </a:rPr>
              <a:t>hier</a:t>
            </a:r>
            <a:r>
              <a:rPr lang="en-US">
                <a:cs typeface="Calibri"/>
              </a:rPr>
              <a:t> </a:t>
            </a:r>
            <a:r>
              <a:rPr lang="en-US" err="1">
                <a:cs typeface="Calibri"/>
              </a:rPr>
              <a:t>lediglich</a:t>
            </a:r>
            <a:r>
              <a:rPr lang="en-US">
                <a:cs typeface="Calibri"/>
              </a:rPr>
              <a:t> </a:t>
            </a:r>
            <a:r>
              <a:rPr lang="en-US" err="1">
                <a:cs typeface="Calibri"/>
              </a:rPr>
              <a:t>begründete</a:t>
            </a:r>
            <a:r>
              <a:rPr lang="en-US">
                <a:cs typeface="Calibri"/>
              </a:rPr>
              <a:t> </a:t>
            </a:r>
            <a:r>
              <a:rPr lang="en-US" err="1">
                <a:cs typeface="Calibri"/>
              </a:rPr>
              <a:t>Vorschläge</a:t>
            </a:r>
            <a:r>
              <a:rPr lang="en-US">
                <a:cs typeface="Calibri"/>
              </a:rPr>
              <a:t>.</a:t>
            </a:r>
          </a:p>
          <a:p>
            <a:endParaRPr lang="en-US">
              <a:cs typeface="Calibri"/>
            </a:endParaRPr>
          </a:p>
          <a:p>
            <a:endParaRPr lang="en-US">
              <a:cs typeface="Calibri"/>
            </a:endParaRPr>
          </a:p>
        </p:txBody>
      </p:sp>
      <p:sp>
        <p:nvSpPr>
          <p:cNvPr id="4" name="Foliennummernplatzhalter 3"/>
          <p:cNvSpPr>
            <a:spLocks noGrp="1"/>
          </p:cNvSpPr>
          <p:nvPr>
            <p:ph type="sldNum" sz="quarter" idx="5"/>
          </p:nvPr>
        </p:nvSpPr>
        <p:spPr/>
        <p:txBody>
          <a:bodyPr/>
          <a:lstStyle/>
          <a:p>
            <a:fld id="{539584C2-D30A-4B6F-B01C-06EF31FFA2E4}" type="slidenum">
              <a:rPr lang="de-DE" smtClean="0"/>
              <a:t>23</a:t>
            </a:fld>
            <a:endParaRPr lang="de-DE"/>
          </a:p>
        </p:txBody>
      </p:sp>
    </p:spTree>
    <p:extLst>
      <p:ext uri="{BB962C8B-B14F-4D97-AF65-F5344CB8AC3E}">
        <p14:creationId xmlns:p14="http://schemas.microsoft.com/office/powerpoint/2010/main" val="239162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Das Domänen Modell wurde nochmal überarbeitet. </a:t>
            </a:r>
            <a:br>
              <a:rPr lang="de-DE">
                <a:cs typeface="+mn-lt"/>
              </a:rPr>
            </a:br>
            <a:r>
              <a:rPr lang="de-DE"/>
              <a:t>Menschen setzen sich Ziele, die aus mehreren Teilzielen bestehen können. Ziele haben eine Erreichungs-Dauer und eine Schwierigkeit und werden durch die Motivation stark beeinflusst, da die Ziele nur erreicht werden können, wenn sie auch bei verschiedenen Motivationsstufen verfolgt werden können.</a:t>
            </a:r>
          </a:p>
          <a:p>
            <a:r>
              <a:rPr lang="de-DE"/>
              <a:t>Die Motivation hingegen wird durch verschiedene Emotionen beeinflusst, die auch den Alltag beeinflussen.</a:t>
            </a:r>
            <a:br>
              <a:rPr lang="de-DE">
                <a:cs typeface="+mn-lt"/>
              </a:rPr>
            </a:br>
            <a:r>
              <a:rPr lang="de-DE"/>
              <a:t>Menschen verfolgen jeden Tag ihren normalen Alltag, in dem auch verschiedene Gewohnheiten stattfinden die teilweise durch Prompts ausgelöst werden. Verschiedenste Probleme, die der User bei der Erstellung neuer Ziele überwinden muss, sind in den gelben Blasen dargestellt.</a:t>
            </a:r>
            <a:endParaRPr lang="de-DE">
              <a:cs typeface="Calibri"/>
            </a:endParaRPr>
          </a:p>
          <a:p>
            <a:endParaRPr lang="de-DE"/>
          </a:p>
          <a:p>
            <a:r>
              <a:rPr lang="de-DE" sz="1000"/>
              <a:t>Alle Diagramme sind auch Einzeln als PNG im GitHub </a:t>
            </a:r>
            <a:r>
              <a:rPr lang="de-DE" sz="1000" err="1"/>
              <a:t>Repositiory</a:t>
            </a:r>
            <a:r>
              <a:rPr lang="de-DE" sz="1000"/>
              <a:t> unter Artefakte/Audit 2 auffindbar.</a:t>
            </a:r>
            <a:endParaRPr lang="de-DE" sz="1000">
              <a:cs typeface="Calibri"/>
            </a:endParaRPr>
          </a:p>
        </p:txBody>
      </p:sp>
      <p:sp>
        <p:nvSpPr>
          <p:cNvPr id="4" name="Foliennummernplatzhalter 3"/>
          <p:cNvSpPr>
            <a:spLocks noGrp="1"/>
          </p:cNvSpPr>
          <p:nvPr>
            <p:ph type="sldNum" sz="quarter" idx="5"/>
          </p:nvPr>
        </p:nvSpPr>
        <p:spPr/>
        <p:txBody>
          <a:bodyPr/>
          <a:lstStyle/>
          <a:p>
            <a:fld id="{539584C2-D30A-4B6F-B01C-06EF31FFA2E4}" type="slidenum">
              <a:rPr lang="de-DE" smtClean="0"/>
              <a:t>3</a:t>
            </a:fld>
            <a:endParaRPr lang="de-DE"/>
          </a:p>
        </p:txBody>
      </p:sp>
    </p:spTree>
    <p:extLst>
      <p:ext uri="{BB962C8B-B14F-4D97-AF65-F5344CB8AC3E}">
        <p14:creationId xmlns:p14="http://schemas.microsoft.com/office/powerpoint/2010/main" val="316613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err="1">
                <a:cs typeface="Calibri"/>
              </a:rPr>
              <a:t>Im</a:t>
            </a:r>
            <a:r>
              <a:rPr lang="en-US">
                <a:cs typeface="Calibri"/>
              </a:rPr>
              <a:t> </a:t>
            </a:r>
            <a:r>
              <a:rPr lang="en-US" err="1">
                <a:cs typeface="Calibri"/>
              </a:rPr>
              <a:t>überarbeiteten</a:t>
            </a:r>
            <a:r>
              <a:rPr lang="en-US">
                <a:cs typeface="Calibri"/>
              </a:rPr>
              <a:t> Use Case </a:t>
            </a:r>
            <a:r>
              <a:rPr lang="en-US" err="1">
                <a:cs typeface="Calibri"/>
              </a:rPr>
              <a:t>wurde</a:t>
            </a:r>
            <a:r>
              <a:rPr lang="en-US">
                <a:cs typeface="Calibri"/>
              </a:rPr>
              <a:t> der </a:t>
            </a:r>
            <a:r>
              <a:rPr lang="en-US" err="1">
                <a:cs typeface="Calibri"/>
              </a:rPr>
              <a:t>Zyklus</a:t>
            </a:r>
            <a:r>
              <a:rPr lang="en-US">
                <a:cs typeface="Calibri"/>
              </a:rPr>
              <a:t> </a:t>
            </a:r>
            <a:r>
              <a:rPr lang="en-US" err="1">
                <a:cs typeface="Calibri"/>
              </a:rPr>
              <a:t>iteriert</a:t>
            </a:r>
            <a:r>
              <a:rPr lang="en-US">
                <a:cs typeface="Calibri"/>
              </a:rPr>
              <a:t>. </a:t>
            </a:r>
            <a:br>
              <a:rPr lang="en-US">
                <a:cs typeface="+mn-lt"/>
              </a:rPr>
            </a:br>
            <a:r>
              <a:rPr lang="en-US">
                <a:cs typeface="Calibri"/>
              </a:rPr>
              <a:t>Nach der Analyse(Analysis), </a:t>
            </a:r>
            <a:r>
              <a:rPr lang="en-US" err="1">
                <a:cs typeface="Calibri"/>
              </a:rPr>
              <a:t>welche</a:t>
            </a:r>
            <a:r>
              <a:rPr lang="en-US">
                <a:cs typeface="Calibri"/>
              </a:rPr>
              <a:t> die </a:t>
            </a:r>
            <a:r>
              <a:rPr lang="en-US" err="1">
                <a:cs typeface="Calibri"/>
              </a:rPr>
              <a:t>Verhalten</a:t>
            </a:r>
            <a:r>
              <a:rPr lang="en-US">
                <a:cs typeface="Calibri"/>
              </a:rPr>
              <a:t> </a:t>
            </a:r>
            <a:r>
              <a:rPr lang="en-US" err="1">
                <a:cs typeface="Calibri"/>
              </a:rPr>
              <a:t>analysiert</a:t>
            </a:r>
            <a:r>
              <a:rPr lang="en-US">
                <a:cs typeface="Calibri"/>
              </a:rPr>
              <a:t> und </a:t>
            </a:r>
            <a:r>
              <a:rPr lang="en-US" err="1">
                <a:cs typeface="Calibri"/>
              </a:rPr>
              <a:t>sortiert</a:t>
            </a:r>
            <a:r>
              <a:rPr lang="en-US">
                <a:cs typeface="Calibri"/>
              </a:rPr>
              <a:t>, </a:t>
            </a:r>
            <a:r>
              <a:rPr lang="en-US" err="1">
                <a:cs typeface="Calibri"/>
              </a:rPr>
              <a:t>folgt</a:t>
            </a:r>
            <a:r>
              <a:rPr lang="en-US">
                <a:cs typeface="Calibri"/>
              </a:rPr>
              <a:t> das Design, welches dem </a:t>
            </a:r>
            <a:r>
              <a:rPr lang="en-US" err="1">
                <a:cs typeface="Calibri"/>
              </a:rPr>
              <a:t>Verhalten</a:t>
            </a:r>
            <a:r>
              <a:rPr lang="en-US">
                <a:cs typeface="Calibri"/>
              </a:rPr>
              <a:t> </a:t>
            </a:r>
            <a:r>
              <a:rPr lang="en-US" err="1">
                <a:cs typeface="Calibri"/>
              </a:rPr>
              <a:t>eine</a:t>
            </a:r>
            <a:r>
              <a:rPr lang="en-US">
                <a:cs typeface="Calibri"/>
              </a:rPr>
              <a:t> Einheit (Zeit/</a:t>
            </a:r>
            <a:r>
              <a:rPr lang="en-US" err="1">
                <a:cs typeface="Calibri"/>
              </a:rPr>
              <a:t>Wiederholung</a:t>
            </a:r>
            <a:r>
              <a:rPr lang="en-US">
                <a:cs typeface="Calibri"/>
              </a:rPr>
              <a:t>) und </a:t>
            </a:r>
            <a:r>
              <a:rPr lang="en-US" err="1">
                <a:cs typeface="Calibri"/>
              </a:rPr>
              <a:t>einen</a:t>
            </a:r>
            <a:r>
              <a:rPr lang="en-US">
                <a:cs typeface="Calibri"/>
              </a:rPr>
              <a:t> Prompt </a:t>
            </a:r>
            <a:r>
              <a:rPr lang="en-US" err="1">
                <a:cs typeface="Calibri"/>
              </a:rPr>
              <a:t>zuteilt</a:t>
            </a:r>
            <a:r>
              <a:rPr lang="en-US">
                <a:cs typeface="Calibri"/>
              </a:rPr>
              <a:t>.</a:t>
            </a:r>
            <a:br>
              <a:rPr lang="en-US">
                <a:cs typeface="+mn-lt"/>
              </a:rPr>
            </a:br>
            <a:r>
              <a:rPr lang="en-US">
                <a:cs typeface="Calibri"/>
              </a:rPr>
              <a:t>Nach dem Design </a:t>
            </a:r>
            <a:r>
              <a:rPr lang="en-US" err="1">
                <a:cs typeface="Calibri"/>
              </a:rPr>
              <a:t>folgt</a:t>
            </a:r>
            <a:r>
              <a:rPr lang="en-US">
                <a:cs typeface="Calibri"/>
              </a:rPr>
              <a:t> die </a:t>
            </a:r>
            <a:r>
              <a:rPr lang="en-US" err="1">
                <a:cs typeface="Calibri"/>
              </a:rPr>
              <a:t>Übung</a:t>
            </a:r>
            <a:r>
              <a:rPr lang="en-US">
                <a:cs typeface="Calibri"/>
              </a:rPr>
              <a:t>(Practice), wo der </a:t>
            </a:r>
            <a:r>
              <a:rPr lang="en-US" err="1">
                <a:cs typeface="Calibri"/>
              </a:rPr>
              <a:t>Benutzer</a:t>
            </a:r>
            <a:r>
              <a:rPr lang="en-US">
                <a:cs typeface="Calibri"/>
              </a:rPr>
              <a:t>  sein </a:t>
            </a:r>
            <a:r>
              <a:rPr lang="en-US" err="1">
                <a:cs typeface="Calibri"/>
              </a:rPr>
              <a:t>Verhalten</a:t>
            </a:r>
            <a:r>
              <a:rPr lang="en-US">
                <a:cs typeface="Calibri"/>
              </a:rPr>
              <a:t> in sein Leben </a:t>
            </a:r>
            <a:r>
              <a:rPr lang="en-US" err="1">
                <a:cs typeface="Calibri"/>
              </a:rPr>
              <a:t>überführen</a:t>
            </a:r>
            <a:r>
              <a:rPr lang="en-US">
                <a:cs typeface="Calibri"/>
              </a:rPr>
              <a:t> </a:t>
            </a:r>
            <a:r>
              <a:rPr lang="en-US" err="1">
                <a:cs typeface="Calibri"/>
              </a:rPr>
              <a:t>soll</a:t>
            </a:r>
            <a:r>
              <a:rPr lang="en-US">
                <a:cs typeface="Calibri"/>
              </a:rPr>
              <a:t>.</a:t>
            </a:r>
            <a:br>
              <a:rPr lang="en-US">
                <a:cs typeface="+mn-lt"/>
              </a:rPr>
            </a:br>
            <a:r>
              <a:rPr lang="en-US">
                <a:cs typeface="Calibri"/>
              </a:rPr>
              <a:t>Das Review </a:t>
            </a:r>
            <a:r>
              <a:rPr lang="en-US" err="1">
                <a:cs typeface="Calibri"/>
              </a:rPr>
              <a:t>zeigt</a:t>
            </a:r>
            <a:r>
              <a:rPr lang="en-US">
                <a:cs typeface="Calibri"/>
              </a:rPr>
              <a:t> </a:t>
            </a:r>
            <a:r>
              <a:rPr lang="en-US" err="1">
                <a:cs typeface="Calibri"/>
              </a:rPr>
              <a:t>dann</a:t>
            </a:r>
            <a:r>
              <a:rPr lang="en-US">
                <a:cs typeface="Calibri"/>
              </a:rPr>
              <a:t> an </a:t>
            </a:r>
            <a:r>
              <a:rPr lang="en-US" err="1">
                <a:cs typeface="Calibri"/>
              </a:rPr>
              <a:t>an</a:t>
            </a:r>
            <a:r>
              <a:rPr lang="en-US">
                <a:cs typeface="Calibri"/>
              </a:rPr>
              <a:t> </a:t>
            </a:r>
            <a:r>
              <a:rPr lang="en-US" err="1">
                <a:cs typeface="Calibri"/>
              </a:rPr>
              <a:t>welchen</a:t>
            </a:r>
            <a:r>
              <a:rPr lang="en-US">
                <a:cs typeface="Calibri"/>
              </a:rPr>
              <a:t> </a:t>
            </a:r>
            <a:r>
              <a:rPr lang="en-US" err="1">
                <a:cs typeface="Calibri"/>
              </a:rPr>
              <a:t>Stellen</a:t>
            </a:r>
            <a:r>
              <a:rPr lang="en-US">
                <a:cs typeface="Calibri"/>
              </a:rPr>
              <a:t> der </a:t>
            </a:r>
            <a:r>
              <a:rPr lang="en-US" err="1">
                <a:cs typeface="Calibri"/>
              </a:rPr>
              <a:t>Nutzer</a:t>
            </a:r>
            <a:r>
              <a:rPr lang="en-US">
                <a:cs typeface="Calibri"/>
              </a:rPr>
              <a:t> </a:t>
            </a:r>
            <a:r>
              <a:rPr lang="en-US" err="1">
                <a:cs typeface="Calibri"/>
              </a:rPr>
              <a:t>eine</a:t>
            </a:r>
            <a:r>
              <a:rPr lang="en-US">
                <a:cs typeface="Calibri"/>
              </a:rPr>
              <a:t> </a:t>
            </a:r>
            <a:r>
              <a:rPr lang="en-US" err="1">
                <a:cs typeface="Calibri"/>
              </a:rPr>
              <a:t>Verbesserung</a:t>
            </a:r>
            <a:r>
              <a:rPr lang="en-US">
                <a:cs typeface="Calibri"/>
              </a:rPr>
              <a:t> </a:t>
            </a:r>
            <a:r>
              <a:rPr lang="en-US" err="1">
                <a:cs typeface="Calibri"/>
              </a:rPr>
              <a:t>anstreben</a:t>
            </a:r>
            <a:r>
              <a:rPr lang="en-US">
                <a:cs typeface="Calibri"/>
              </a:rPr>
              <a:t> </a:t>
            </a:r>
            <a:r>
              <a:rPr lang="en-US" err="1">
                <a:cs typeface="Calibri"/>
              </a:rPr>
              <a:t>kann</a:t>
            </a:r>
            <a:r>
              <a:rPr lang="en-US">
                <a:cs typeface="Calibri"/>
              </a:rPr>
              <a:t>.</a:t>
            </a:r>
          </a:p>
        </p:txBody>
      </p:sp>
      <p:sp>
        <p:nvSpPr>
          <p:cNvPr id="4" name="Foliennummernplatzhalter 3"/>
          <p:cNvSpPr>
            <a:spLocks noGrp="1"/>
          </p:cNvSpPr>
          <p:nvPr>
            <p:ph type="sldNum" sz="quarter" idx="5"/>
          </p:nvPr>
        </p:nvSpPr>
        <p:spPr/>
        <p:txBody>
          <a:bodyPr/>
          <a:lstStyle/>
          <a:p>
            <a:fld id="{539584C2-D30A-4B6F-B01C-06EF31FFA2E4}" type="slidenum">
              <a:rPr lang="de-DE" smtClean="0"/>
              <a:t>4</a:t>
            </a:fld>
            <a:endParaRPr lang="de-DE"/>
          </a:p>
        </p:txBody>
      </p:sp>
    </p:spTree>
    <p:extLst>
      <p:ext uri="{BB962C8B-B14F-4D97-AF65-F5344CB8AC3E}">
        <p14:creationId xmlns:p14="http://schemas.microsoft.com/office/powerpoint/2010/main" val="216298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defRPr/>
            </a:pPr>
            <a:r>
              <a:rPr lang="de-DE">
                <a:cs typeface="Calibri"/>
              </a:rPr>
              <a:t>Der Phasen Konzept Entwurf dient der Identifikation weiterer Risiken und Stellt die Grundlage für den System Ablauf bei der Nutzung dar und zeigt die prinzipielle Aufteilung der User-System-Interaktionen in den aufeinander folgenden Phasen. Der Entwurf basiert auf den Phasen der Use Case Flow Chart. Die Risiko-Tabelle wurde auf der Grundlage dieses Entwurfs erstellt bzw. ergänzt.</a:t>
            </a:r>
          </a:p>
          <a:p>
            <a:endParaRPr lang="de-DE">
              <a:cs typeface="Calibri"/>
            </a:endParaRPr>
          </a:p>
          <a:p>
            <a:r>
              <a:rPr lang="de-DE"/>
              <a:t>In der Analyse-Phase werden die Ziele, Teilschritte und Verhaltensmöglichkeiten zur Zielerreichung erfasst und analysiert.</a:t>
            </a:r>
            <a:endParaRPr lang="de-DE">
              <a:cs typeface="Calibri"/>
            </a:endParaRPr>
          </a:p>
          <a:p>
            <a:r>
              <a:rPr lang="de-DE"/>
              <a:t>Der/Die </a:t>
            </a:r>
            <a:r>
              <a:rPr lang="de-DE" err="1"/>
              <a:t>UserIn</a:t>
            </a:r>
            <a:r>
              <a:rPr lang="de-DE"/>
              <a:t> legt im System das zu erreichendes Ziel und entsprechende Verhaltensweisen, mit ihr Effizienz das Ziel zu erreichen, fest. Diese werden für die Auswahl und die Bestimmung der „Golden </a:t>
            </a:r>
            <a:r>
              <a:rPr lang="de-DE" err="1"/>
              <a:t>Behaviors</a:t>
            </a:r>
            <a:r>
              <a:rPr lang="de-DE"/>
              <a:t>“ nach Fogg, zusammen mit der Erreichbarkeit des Verhaltens, benötigt.</a:t>
            </a:r>
          </a:p>
          <a:p>
            <a:endParaRPr lang="de-DE">
              <a:cs typeface="Calibri"/>
            </a:endParaRPr>
          </a:p>
          <a:p>
            <a:r>
              <a:rPr lang="de-DE">
                <a:cs typeface="Calibri"/>
              </a:rPr>
              <a:t>Die Ausarbeitung ist detaillierter, als der zuvor gezeigte Phasen-Flow-Chart, entspricht jedoch zum gegebenen Projektzeitpunkt noch nicht der tatsächlichen Interaktion mit dem User, sondern stellt eine Annäherung zum Zweck der Risiko-Identifikation dar.</a:t>
            </a:r>
          </a:p>
          <a:p>
            <a:endParaRPr lang="de-DE">
              <a:cs typeface="Calibri"/>
            </a:endParaRPr>
          </a:p>
          <a:p>
            <a:r>
              <a:rPr lang="de-DE">
                <a:cs typeface="Calibri"/>
              </a:rPr>
              <a:t>Das gesamte Modell ist in Miro einsehbar: </a:t>
            </a:r>
          </a:p>
          <a:p>
            <a:r>
              <a:rPr lang="de-DE">
                <a:cs typeface="Calibri"/>
              </a:rPr>
              <a:t>https://miro.com/app/board/o9J_lJqd05Y=/?share_link_id=11552071440</a:t>
            </a:r>
          </a:p>
        </p:txBody>
      </p:sp>
      <p:sp>
        <p:nvSpPr>
          <p:cNvPr id="4" name="Foliennummernplatzhalter 3"/>
          <p:cNvSpPr>
            <a:spLocks noGrp="1"/>
          </p:cNvSpPr>
          <p:nvPr>
            <p:ph type="sldNum" sz="quarter" idx="5"/>
          </p:nvPr>
        </p:nvSpPr>
        <p:spPr/>
        <p:txBody>
          <a:bodyPr/>
          <a:lstStyle/>
          <a:p>
            <a:fld id="{539584C2-D30A-4B6F-B01C-06EF31FFA2E4}" type="slidenum">
              <a:rPr lang="de-DE" smtClean="0"/>
              <a:t>5</a:t>
            </a:fld>
            <a:endParaRPr lang="de-DE"/>
          </a:p>
        </p:txBody>
      </p:sp>
    </p:spTree>
    <p:extLst>
      <p:ext uri="{BB962C8B-B14F-4D97-AF65-F5344CB8AC3E}">
        <p14:creationId xmlns:p14="http://schemas.microsoft.com/office/powerpoint/2010/main" val="309432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Anschließend legt der/die </a:t>
            </a:r>
            <a:r>
              <a:rPr lang="de-DE" err="1"/>
              <a:t>UserIn</a:t>
            </a:r>
            <a:r>
              <a:rPr lang="de-DE"/>
              <a:t> ihrer Einschätzung nach die Erreichbarkeit bzw. Schwierigkeit der einzelne Verhalten fest. </a:t>
            </a:r>
            <a:br>
              <a:rPr lang="de-DE"/>
            </a:br>
            <a:r>
              <a:rPr lang="de-DE"/>
              <a:t>Die besten Verhalten für den Nutzer ergeben sich dann aus einer Rangordnung der besten Effizienz und Erreichbarkeit für den Nutzer. (sie werden addiert und dann absteigend Sortiert)</a:t>
            </a:r>
          </a:p>
          <a:p>
            <a:r>
              <a:rPr lang="de-DE"/>
              <a:t>Der/Die </a:t>
            </a:r>
            <a:r>
              <a:rPr lang="de-DE" err="1"/>
              <a:t>UserIn</a:t>
            </a:r>
            <a:r>
              <a:rPr lang="de-DE"/>
              <a:t> erhält eine Liste mit den besten Verhalten woraus dann eine gewählt werden kann, welche dann für die Erzeugung einer Gewohnheit genutzt werden soll.</a:t>
            </a:r>
          </a:p>
        </p:txBody>
      </p:sp>
      <p:sp>
        <p:nvSpPr>
          <p:cNvPr id="4" name="Foliennummernplatzhalter 3"/>
          <p:cNvSpPr>
            <a:spLocks noGrp="1"/>
          </p:cNvSpPr>
          <p:nvPr>
            <p:ph type="sldNum" sz="quarter" idx="5"/>
          </p:nvPr>
        </p:nvSpPr>
        <p:spPr/>
        <p:txBody>
          <a:bodyPr/>
          <a:lstStyle/>
          <a:p>
            <a:fld id="{539584C2-D30A-4B6F-B01C-06EF31FFA2E4}" type="slidenum">
              <a:rPr lang="de-DE" smtClean="0"/>
              <a:t>6</a:t>
            </a:fld>
            <a:endParaRPr lang="de-DE"/>
          </a:p>
        </p:txBody>
      </p:sp>
    </p:spTree>
    <p:extLst>
      <p:ext uri="{BB962C8B-B14F-4D97-AF65-F5344CB8AC3E}">
        <p14:creationId xmlns:p14="http://schemas.microsoft.com/office/powerpoint/2010/main" val="15417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cs typeface="Calibri"/>
              </a:rPr>
              <a:t>In der Designphase wollen wir die Eckdaten von dem/der </a:t>
            </a:r>
            <a:r>
              <a:rPr lang="de-DE" err="1">
                <a:cs typeface="Calibri"/>
              </a:rPr>
              <a:t>BenutzerIn</a:t>
            </a:r>
            <a:r>
              <a:rPr lang="de-DE">
                <a:cs typeface="Calibri"/>
              </a:rPr>
              <a:t> sammeln, die uns zeigen wie viel sich der/die </a:t>
            </a:r>
            <a:r>
              <a:rPr lang="de-DE" err="1">
                <a:cs typeface="Calibri"/>
              </a:rPr>
              <a:t>BenutzerIn</a:t>
            </a:r>
            <a:r>
              <a:rPr lang="de-DE">
                <a:cs typeface="Calibri"/>
              </a:rPr>
              <a:t> zutraut. </a:t>
            </a:r>
            <a:br>
              <a:rPr lang="de-DE">
                <a:cs typeface="+mn-lt"/>
              </a:rPr>
            </a:br>
            <a:r>
              <a:rPr lang="de-DE">
                <a:cs typeface="+mn-lt"/>
              </a:rPr>
              <a:t>Dies messen wir an einer Einheit, in welcher das Verhalten ausgeführt wird. </a:t>
            </a:r>
            <a:br>
              <a:rPr lang="de-DE">
                <a:cs typeface="+mn-lt"/>
              </a:rPr>
            </a:br>
            <a:r>
              <a:rPr lang="de-DE">
                <a:cs typeface="+mn-lt"/>
              </a:rPr>
              <a:t>Diese Einheit soll klein gehalten werden, um dem / der  </a:t>
            </a:r>
            <a:r>
              <a:rPr lang="de-DE" err="1">
                <a:cs typeface="+mn-lt"/>
              </a:rPr>
              <a:t>BenutzerIn</a:t>
            </a:r>
            <a:r>
              <a:rPr lang="de-DE">
                <a:cs typeface="+mn-lt"/>
              </a:rPr>
              <a:t> die Leichtigkeit dieser Tätigkeit nahezubringen und für größere Einheiten vorbereiten.</a:t>
            </a:r>
            <a:br>
              <a:rPr lang="de-DE">
                <a:cs typeface="+mn-lt"/>
              </a:rPr>
            </a:br>
            <a:br>
              <a:rPr lang="de-DE">
                <a:cs typeface="+mn-lt"/>
              </a:rPr>
            </a:br>
            <a:r>
              <a:rPr lang="de-DE">
                <a:cs typeface="+mn-lt"/>
              </a:rPr>
              <a:t>Außerdem soll ein Prompt gefunden werde, welcher den/die </a:t>
            </a:r>
            <a:r>
              <a:rPr lang="de-DE" err="1">
                <a:cs typeface="+mn-lt"/>
              </a:rPr>
              <a:t>UserIn</a:t>
            </a:r>
            <a:r>
              <a:rPr lang="de-DE">
                <a:cs typeface="+mn-lt"/>
              </a:rPr>
              <a:t> an das Verhalten bindet, indem täglich ausgeführte </a:t>
            </a:r>
            <a:r>
              <a:rPr lang="de-DE" err="1">
                <a:cs typeface="+mn-lt"/>
              </a:rPr>
              <a:t>Propmts</a:t>
            </a:r>
            <a:r>
              <a:rPr lang="de-DE">
                <a:cs typeface="+mn-lt"/>
              </a:rPr>
              <a:t> verwendet werden. (Beispiele für Prompts werden als Beispiel angezeigt, um dem/der </a:t>
            </a:r>
            <a:r>
              <a:rPr lang="de-DE" err="1">
                <a:cs typeface="+mn-lt"/>
              </a:rPr>
              <a:t>UserIn</a:t>
            </a:r>
            <a:r>
              <a:rPr lang="de-DE">
                <a:cs typeface="+mn-lt"/>
              </a:rPr>
              <a:t> zu helfen eins für sich auszuwählen) </a:t>
            </a:r>
          </a:p>
        </p:txBody>
      </p:sp>
      <p:sp>
        <p:nvSpPr>
          <p:cNvPr id="4" name="Foliennummernplatzhalter 3"/>
          <p:cNvSpPr>
            <a:spLocks noGrp="1"/>
          </p:cNvSpPr>
          <p:nvPr>
            <p:ph type="sldNum" sz="quarter" idx="5"/>
          </p:nvPr>
        </p:nvSpPr>
        <p:spPr/>
        <p:txBody>
          <a:bodyPr/>
          <a:lstStyle/>
          <a:p>
            <a:fld id="{539584C2-D30A-4B6F-B01C-06EF31FFA2E4}" type="slidenum">
              <a:rPr lang="de-DE" smtClean="0"/>
              <a:t>7</a:t>
            </a:fld>
            <a:endParaRPr lang="de-DE"/>
          </a:p>
        </p:txBody>
      </p:sp>
    </p:spTree>
    <p:extLst>
      <p:ext uri="{BB962C8B-B14F-4D97-AF65-F5344CB8AC3E}">
        <p14:creationId xmlns:p14="http://schemas.microsoft.com/office/powerpoint/2010/main" val="2378398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cs typeface="Calibri"/>
              </a:rPr>
              <a:t>Um den/die </a:t>
            </a:r>
            <a:r>
              <a:rPr lang="de-DE" err="1">
                <a:cs typeface="Calibri"/>
              </a:rPr>
              <a:t>BenutzerIn</a:t>
            </a:r>
            <a:r>
              <a:rPr lang="de-DE">
                <a:cs typeface="Calibri"/>
              </a:rPr>
              <a:t> langlebig an ein Verhalten zu binden, sollte er/ sie eine positive Emotion damit verbinden. </a:t>
            </a:r>
            <a:br>
              <a:rPr lang="de-DE">
                <a:cs typeface="+mn-lt"/>
              </a:rPr>
            </a:br>
            <a:r>
              <a:rPr lang="de-DE">
                <a:cs typeface="Calibri"/>
              </a:rPr>
              <a:t>Dies wird durch eine positiven Zuruf am Ende der Ausführung des zu erlernenden Verhaltens angewendet, um sich und sein Erfolg zu feiern.</a:t>
            </a:r>
            <a:br>
              <a:rPr lang="de-DE">
                <a:cs typeface="+mn-lt"/>
              </a:rPr>
            </a:br>
            <a:br>
              <a:rPr lang="de-DE">
                <a:cs typeface="+mn-lt"/>
              </a:rPr>
            </a:br>
            <a:r>
              <a:rPr lang="de-DE">
                <a:cs typeface="Calibri"/>
              </a:rPr>
              <a:t> Ein Symbol wird herausgesucht, welcher einen in diesem System begleitet, um sich selbst in diesem System zu identifizieren. </a:t>
            </a:r>
          </a:p>
        </p:txBody>
      </p:sp>
      <p:sp>
        <p:nvSpPr>
          <p:cNvPr id="4" name="Foliennummernplatzhalter 3"/>
          <p:cNvSpPr>
            <a:spLocks noGrp="1"/>
          </p:cNvSpPr>
          <p:nvPr>
            <p:ph type="sldNum" sz="quarter" idx="5"/>
          </p:nvPr>
        </p:nvSpPr>
        <p:spPr/>
        <p:txBody>
          <a:bodyPr/>
          <a:lstStyle/>
          <a:p>
            <a:fld id="{539584C2-D30A-4B6F-B01C-06EF31FFA2E4}" type="slidenum">
              <a:rPr lang="de-DE" smtClean="0"/>
              <a:t>8</a:t>
            </a:fld>
            <a:endParaRPr lang="de-DE"/>
          </a:p>
        </p:txBody>
      </p:sp>
    </p:spTree>
    <p:extLst>
      <p:ext uri="{BB962C8B-B14F-4D97-AF65-F5344CB8AC3E}">
        <p14:creationId xmlns:p14="http://schemas.microsoft.com/office/powerpoint/2010/main" val="2844084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cs typeface="Calibri"/>
              </a:rPr>
              <a:t>In der Übungsphase, soll der / die </a:t>
            </a:r>
            <a:r>
              <a:rPr lang="de-DE" err="1">
                <a:cs typeface="Calibri"/>
              </a:rPr>
              <a:t>BenutzerIn</a:t>
            </a:r>
            <a:r>
              <a:rPr lang="de-DE">
                <a:cs typeface="Calibri"/>
              </a:rPr>
              <a:t> das Verhalten üben, indem er/ sie es anwendet. </a:t>
            </a:r>
          </a:p>
          <a:p>
            <a:r>
              <a:rPr lang="de-DE">
                <a:cs typeface="+mn-lt"/>
              </a:rPr>
              <a:t>Das System kann auf mehreren Geräten mit einem interagieren (Widget/ App/ Smart Watch/ </a:t>
            </a:r>
            <a:r>
              <a:rPr lang="de-DE" err="1">
                <a:cs typeface="+mn-lt"/>
              </a:rPr>
              <a:t>Notification</a:t>
            </a:r>
            <a:r>
              <a:rPr lang="de-DE">
                <a:cs typeface="+mn-lt"/>
              </a:rPr>
              <a:t>). </a:t>
            </a:r>
            <a:br>
              <a:rPr lang="de-DE">
                <a:cs typeface="+mn-lt"/>
              </a:rPr>
            </a:br>
            <a:br>
              <a:rPr lang="de-DE">
                <a:cs typeface="+mn-lt"/>
              </a:rPr>
            </a:br>
            <a:endParaRPr lang="de-DE">
              <a:cs typeface="Calibri"/>
            </a:endParaRPr>
          </a:p>
        </p:txBody>
      </p:sp>
      <p:sp>
        <p:nvSpPr>
          <p:cNvPr id="4" name="Foliennummernplatzhalter 3"/>
          <p:cNvSpPr>
            <a:spLocks noGrp="1"/>
          </p:cNvSpPr>
          <p:nvPr>
            <p:ph type="sldNum" sz="quarter" idx="5"/>
          </p:nvPr>
        </p:nvSpPr>
        <p:spPr/>
        <p:txBody>
          <a:bodyPr/>
          <a:lstStyle/>
          <a:p>
            <a:fld id="{539584C2-D30A-4B6F-B01C-06EF31FFA2E4}" type="slidenum">
              <a:rPr lang="de-DE" smtClean="0"/>
              <a:t>9</a:t>
            </a:fld>
            <a:endParaRPr lang="de-DE"/>
          </a:p>
        </p:txBody>
      </p:sp>
    </p:spTree>
    <p:extLst>
      <p:ext uri="{BB962C8B-B14F-4D97-AF65-F5344CB8AC3E}">
        <p14:creationId xmlns:p14="http://schemas.microsoft.com/office/powerpoint/2010/main" val="3679741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08.12.2022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08.12.2022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08.12.2022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08.12.2022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08.12.2022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08.12.2022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08.12.2022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08.12.2022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08.12.2022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08.12.2022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08.12.2022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08.12.2022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a:cs typeface="Calibri Light"/>
              </a:rPr>
              <a:t>Audit 2 Vorstellung</a:t>
            </a:r>
            <a:endParaRPr lang="de-DE"/>
          </a:p>
        </p:txBody>
      </p:sp>
      <p:sp>
        <p:nvSpPr>
          <p:cNvPr id="3" name="Untertitel 2"/>
          <p:cNvSpPr>
            <a:spLocks noGrp="1"/>
          </p:cNvSpPr>
          <p:nvPr>
            <p:ph type="subTitle" idx="1"/>
          </p:nvPr>
        </p:nvSpPr>
        <p:spPr/>
        <p:txBody>
          <a:bodyPr vert="horz" lIns="91440" tIns="45720" rIns="91440" bIns="45720" rtlCol="0" anchor="t">
            <a:normAutofit/>
          </a:bodyPr>
          <a:lstStyle/>
          <a:p>
            <a:r>
              <a:rPr lang="de-DE">
                <a:cs typeface="Calibri"/>
              </a:rPr>
              <a:t>Marko </a:t>
            </a:r>
            <a:r>
              <a:rPr lang="de-DE" err="1">
                <a:cs typeface="Calibri"/>
              </a:rPr>
              <a:t>Kalaburda</a:t>
            </a:r>
            <a:br>
              <a:rPr lang="de-DE">
                <a:cs typeface="Calibri"/>
              </a:rPr>
            </a:br>
            <a:r>
              <a:rPr lang="de-DE">
                <a:cs typeface="Calibri"/>
              </a:rPr>
              <a:t>Annika Lenneper </a:t>
            </a:r>
            <a:br>
              <a:rPr lang="de-DE">
                <a:cs typeface="Calibri"/>
              </a:rPr>
            </a:br>
            <a:r>
              <a:rPr lang="de-DE">
                <a:cs typeface="Calibri"/>
              </a:rPr>
              <a:t>Christian Pankiv</a:t>
            </a:r>
          </a:p>
        </p:txBody>
      </p:sp>
      <p:sp>
        <p:nvSpPr>
          <p:cNvPr id="4" name="Foliennummernplatzhalter 3">
            <a:extLst>
              <a:ext uri="{FF2B5EF4-FFF2-40B4-BE49-F238E27FC236}">
                <a16:creationId xmlns:a16="http://schemas.microsoft.com/office/drawing/2014/main" id="{4F8DD25D-69A6-8919-7621-3EBF5725C167}"/>
              </a:ext>
            </a:extLst>
          </p:cNvPr>
          <p:cNvSpPr>
            <a:spLocks noGrp="1"/>
          </p:cNvSpPr>
          <p:nvPr>
            <p:ph type="sldNum" sz="quarter" idx="12"/>
          </p:nvPr>
        </p:nvSpPr>
        <p:spPr/>
        <p:txBody>
          <a:bodyPr/>
          <a:lstStyle/>
          <a:p>
            <a:fld id="{802006FE-6571-4354-8775-F8708372C227}" type="slidenum">
              <a:rPr lang="de-DE" smtClean="0"/>
              <a:t>1</a:t>
            </a:fld>
            <a:endParaRPr lang="de-DE"/>
          </a:p>
        </p:txBody>
      </p:sp>
    </p:spTree>
    <p:extLst>
      <p:ext uri="{BB962C8B-B14F-4D97-AF65-F5344CB8AC3E}">
        <p14:creationId xmlns:p14="http://schemas.microsoft.com/office/powerpoint/2010/main" val="157749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82AD6D-ED8D-A730-9F66-A4A67D5C6476}"/>
              </a:ext>
            </a:extLst>
          </p:cNvPr>
          <p:cNvSpPr>
            <a:spLocks noGrp="1"/>
          </p:cNvSpPr>
          <p:nvPr>
            <p:ph type="title"/>
          </p:nvPr>
        </p:nvSpPr>
        <p:spPr>
          <a:xfrm>
            <a:off x="66675" y="79376"/>
            <a:ext cx="10515600" cy="654050"/>
          </a:xfrm>
        </p:spPr>
        <p:txBody>
          <a:bodyPr>
            <a:normAutofit/>
          </a:bodyPr>
          <a:lstStyle/>
          <a:p>
            <a:r>
              <a:rPr lang="de-DE" sz="2400" b="1"/>
              <a:t>Ausarbeitung Phasen Konzept Entwurf - Übung</a:t>
            </a:r>
          </a:p>
        </p:txBody>
      </p:sp>
      <p:pic>
        <p:nvPicPr>
          <p:cNvPr id="4" name="Grafik 3">
            <a:extLst>
              <a:ext uri="{FF2B5EF4-FFF2-40B4-BE49-F238E27FC236}">
                <a16:creationId xmlns:a16="http://schemas.microsoft.com/office/drawing/2014/main" id="{307DAF85-CB31-5584-2153-058520C3D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219" y="733426"/>
            <a:ext cx="3839784" cy="6045198"/>
          </a:xfrm>
          <a:prstGeom prst="rect">
            <a:avLst/>
          </a:prstGeom>
        </p:spPr>
      </p:pic>
      <p:sp>
        <p:nvSpPr>
          <p:cNvPr id="3" name="Foliennummernplatzhalter 2">
            <a:extLst>
              <a:ext uri="{FF2B5EF4-FFF2-40B4-BE49-F238E27FC236}">
                <a16:creationId xmlns:a16="http://schemas.microsoft.com/office/drawing/2014/main" id="{74CAFB60-6353-AFB5-9657-A2A3AF9409A5}"/>
              </a:ext>
            </a:extLst>
          </p:cNvPr>
          <p:cNvSpPr>
            <a:spLocks noGrp="1"/>
          </p:cNvSpPr>
          <p:nvPr>
            <p:ph type="sldNum" sz="quarter" idx="12"/>
          </p:nvPr>
        </p:nvSpPr>
        <p:spPr/>
        <p:txBody>
          <a:bodyPr/>
          <a:lstStyle/>
          <a:p>
            <a:fld id="{802006FE-6571-4354-8775-F8708372C227}" type="slidenum">
              <a:rPr lang="de-DE" smtClean="0"/>
              <a:t>10</a:t>
            </a:fld>
            <a:endParaRPr lang="de-DE"/>
          </a:p>
        </p:txBody>
      </p:sp>
    </p:spTree>
    <p:extLst>
      <p:ext uri="{BB962C8B-B14F-4D97-AF65-F5344CB8AC3E}">
        <p14:creationId xmlns:p14="http://schemas.microsoft.com/office/powerpoint/2010/main" val="120945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82AD6D-ED8D-A730-9F66-A4A67D5C6476}"/>
              </a:ext>
            </a:extLst>
          </p:cNvPr>
          <p:cNvSpPr>
            <a:spLocks noGrp="1"/>
          </p:cNvSpPr>
          <p:nvPr>
            <p:ph type="title"/>
          </p:nvPr>
        </p:nvSpPr>
        <p:spPr>
          <a:xfrm>
            <a:off x="66675" y="79376"/>
            <a:ext cx="10515600" cy="654050"/>
          </a:xfrm>
        </p:spPr>
        <p:txBody>
          <a:bodyPr>
            <a:normAutofit/>
          </a:bodyPr>
          <a:lstStyle/>
          <a:p>
            <a:r>
              <a:rPr lang="de-DE" sz="2400" b="1"/>
              <a:t>Ausarbeitung Phasen Konzept Entwurf - Review</a:t>
            </a:r>
          </a:p>
        </p:txBody>
      </p:sp>
      <p:pic>
        <p:nvPicPr>
          <p:cNvPr id="4" name="Grafik 3">
            <a:extLst>
              <a:ext uri="{FF2B5EF4-FFF2-40B4-BE49-F238E27FC236}">
                <a16:creationId xmlns:a16="http://schemas.microsoft.com/office/drawing/2014/main" id="{36F07752-49F0-04EA-6555-114251156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059" y="670378"/>
            <a:ext cx="6623882" cy="6187622"/>
          </a:xfrm>
          <a:prstGeom prst="rect">
            <a:avLst/>
          </a:prstGeom>
        </p:spPr>
      </p:pic>
      <p:sp>
        <p:nvSpPr>
          <p:cNvPr id="3" name="Foliennummernplatzhalter 2">
            <a:extLst>
              <a:ext uri="{FF2B5EF4-FFF2-40B4-BE49-F238E27FC236}">
                <a16:creationId xmlns:a16="http://schemas.microsoft.com/office/drawing/2014/main" id="{C0EF7D0D-9C42-9ABD-FC32-10B3D4196895}"/>
              </a:ext>
            </a:extLst>
          </p:cNvPr>
          <p:cNvSpPr>
            <a:spLocks noGrp="1"/>
          </p:cNvSpPr>
          <p:nvPr>
            <p:ph type="sldNum" sz="quarter" idx="12"/>
          </p:nvPr>
        </p:nvSpPr>
        <p:spPr/>
        <p:txBody>
          <a:bodyPr/>
          <a:lstStyle/>
          <a:p>
            <a:fld id="{802006FE-6571-4354-8775-F8708372C227}" type="slidenum">
              <a:rPr lang="de-DE" smtClean="0"/>
              <a:t>11</a:t>
            </a:fld>
            <a:endParaRPr lang="de-DE"/>
          </a:p>
        </p:txBody>
      </p:sp>
    </p:spTree>
    <p:extLst>
      <p:ext uri="{BB962C8B-B14F-4D97-AF65-F5344CB8AC3E}">
        <p14:creationId xmlns:p14="http://schemas.microsoft.com/office/powerpoint/2010/main" val="375777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39B5F1D-005A-4F69-E72F-034DF96501B8}"/>
              </a:ext>
            </a:extLst>
          </p:cNvPr>
          <p:cNvSpPr>
            <a:spLocks noGrp="1"/>
          </p:cNvSpPr>
          <p:nvPr>
            <p:ph idx="1"/>
          </p:nvPr>
        </p:nvSpPr>
        <p:spPr>
          <a:xfrm>
            <a:off x="630935" y="682751"/>
            <a:ext cx="10515599" cy="420624"/>
          </a:xfrm>
        </p:spPr>
        <p:txBody>
          <a:bodyPr vert="horz" lIns="91440" tIns="45720" rIns="91440" bIns="45720" rtlCol="0" anchor="t">
            <a:normAutofit/>
          </a:bodyPr>
          <a:lstStyle/>
          <a:p>
            <a:pPr marL="0" indent="0">
              <a:buNone/>
            </a:pPr>
            <a:r>
              <a:rPr lang="en-US" sz="2000" kern="1200">
                <a:latin typeface="+mn-lt"/>
                <a:ea typeface="+mn-ea"/>
                <a:cs typeface="+mn-cs"/>
              </a:rPr>
              <a:t>User </a:t>
            </a:r>
            <a:r>
              <a:rPr lang="en-US" sz="2000" kern="1200" err="1">
                <a:latin typeface="+mn-lt"/>
                <a:ea typeface="+mn-ea"/>
                <a:cs typeface="+mn-cs"/>
              </a:rPr>
              <a:t>Risiken</a:t>
            </a:r>
            <a:r>
              <a:rPr lang="en-US" sz="2000"/>
              <a:t> </a:t>
            </a:r>
            <a:r>
              <a:rPr lang="en-US" sz="2000" err="1"/>
              <a:t>nach</a:t>
            </a:r>
            <a:r>
              <a:rPr lang="en-US" sz="2000"/>
              <a:t> </a:t>
            </a:r>
            <a:r>
              <a:rPr lang="en-US" sz="2000" err="1"/>
              <a:t>Phasen</a:t>
            </a:r>
            <a:r>
              <a:rPr lang="en-US" sz="2000"/>
              <a:t>: Introduction</a:t>
            </a:r>
            <a:endParaRPr lang="en-US" sz="2000" kern="1200">
              <a:latin typeface="+mn-lt"/>
              <a:cs typeface="Calibri"/>
            </a:endParaRPr>
          </a:p>
        </p:txBody>
      </p:sp>
      <p:pic>
        <p:nvPicPr>
          <p:cNvPr id="4" name="Grafik 4" descr="Ein Bild, das Tisch enthält.&#10;&#10;Beschreibung automatisch generiert.">
            <a:extLst>
              <a:ext uri="{FF2B5EF4-FFF2-40B4-BE49-F238E27FC236}">
                <a16:creationId xmlns:a16="http://schemas.microsoft.com/office/drawing/2014/main" id="{E66319B1-D351-9C37-D895-63F76398147E}"/>
              </a:ext>
            </a:extLst>
          </p:cNvPr>
          <p:cNvPicPr>
            <a:picLocks noChangeAspect="1"/>
          </p:cNvPicPr>
          <p:nvPr/>
        </p:nvPicPr>
        <p:blipFill>
          <a:blip r:embed="rId3"/>
          <a:stretch>
            <a:fillRect/>
          </a:stretch>
        </p:blipFill>
        <p:spPr>
          <a:xfrm>
            <a:off x="1926286" y="1863801"/>
            <a:ext cx="8339426" cy="4440746"/>
          </a:xfrm>
          <a:prstGeom prst="rect">
            <a:avLst/>
          </a:prstGeom>
        </p:spPr>
      </p:pic>
      <p:sp>
        <p:nvSpPr>
          <p:cNvPr id="5" name="Foliennummernplatzhalter 4">
            <a:extLst>
              <a:ext uri="{FF2B5EF4-FFF2-40B4-BE49-F238E27FC236}">
                <a16:creationId xmlns:a16="http://schemas.microsoft.com/office/drawing/2014/main" id="{4A5B1A11-6E61-7362-DFA8-81BC8C544250}"/>
              </a:ext>
            </a:extLst>
          </p:cNvPr>
          <p:cNvSpPr>
            <a:spLocks noGrp="1"/>
          </p:cNvSpPr>
          <p:nvPr>
            <p:ph type="sldNum" sz="quarter" idx="12"/>
          </p:nvPr>
        </p:nvSpPr>
        <p:spPr/>
        <p:txBody>
          <a:bodyPr/>
          <a:lstStyle/>
          <a:p>
            <a:fld id="{802006FE-6571-4354-8775-F8708372C227}" type="slidenum">
              <a:rPr lang="de-DE" smtClean="0"/>
              <a:t>12</a:t>
            </a:fld>
            <a:endParaRPr lang="de-DE"/>
          </a:p>
        </p:txBody>
      </p:sp>
      <p:sp>
        <p:nvSpPr>
          <p:cNvPr id="8" name="Titel 1">
            <a:extLst>
              <a:ext uri="{FF2B5EF4-FFF2-40B4-BE49-F238E27FC236}">
                <a16:creationId xmlns:a16="http://schemas.microsoft.com/office/drawing/2014/main" id="{CDAE4359-555B-2C15-87A5-08BF30DE383B}"/>
              </a:ext>
            </a:extLst>
          </p:cNvPr>
          <p:cNvSpPr>
            <a:spLocks noGrp="1"/>
          </p:cNvSpPr>
          <p:nvPr>
            <p:ph type="title"/>
          </p:nvPr>
        </p:nvSpPr>
        <p:spPr>
          <a:xfrm>
            <a:off x="399287" y="0"/>
            <a:ext cx="10369295" cy="682751"/>
          </a:xfrm>
        </p:spPr>
        <p:txBody>
          <a:bodyPr vert="horz" lIns="91440" tIns="45720" rIns="91440" bIns="45720" rtlCol="0" anchor="b">
            <a:normAutofit/>
          </a:bodyPr>
          <a:lstStyle/>
          <a:p>
            <a:r>
              <a:rPr lang="en-US" sz="2400" kern="1200" err="1">
                <a:solidFill>
                  <a:schemeClr val="tx1"/>
                </a:solidFill>
                <a:latin typeface="+mj-lt"/>
                <a:ea typeface="+mj-ea"/>
                <a:cs typeface="+mj-cs"/>
              </a:rPr>
              <a:t>Erweiterte</a:t>
            </a:r>
            <a:r>
              <a:rPr lang="en-US" sz="2400" kern="1200">
                <a:solidFill>
                  <a:schemeClr val="tx1"/>
                </a:solidFill>
                <a:latin typeface="+mj-lt"/>
                <a:ea typeface="+mj-ea"/>
                <a:cs typeface="+mj-cs"/>
              </a:rPr>
              <a:t> </a:t>
            </a:r>
            <a:r>
              <a:rPr lang="en-US" sz="2400" kern="1200" err="1">
                <a:solidFill>
                  <a:schemeClr val="tx1"/>
                </a:solidFill>
                <a:latin typeface="+mj-lt"/>
                <a:ea typeface="+mj-ea"/>
                <a:cs typeface="+mj-cs"/>
              </a:rPr>
              <a:t>Risikoanalyse</a:t>
            </a:r>
            <a:endParaRPr lang="en-US" sz="2400" kern="1200">
              <a:solidFill>
                <a:schemeClr val="tx1"/>
              </a:solidFill>
              <a:latin typeface="+mj-lt"/>
              <a:ea typeface="+mj-ea"/>
              <a:cs typeface="+mj-cs"/>
            </a:endParaRPr>
          </a:p>
        </p:txBody>
      </p:sp>
    </p:spTree>
    <p:extLst>
      <p:ext uri="{BB962C8B-B14F-4D97-AF65-F5344CB8AC3E}">
        <p14:creationId xmlns:p14="http://schemas.microsoft.com/office/powerpoint/2010/main" val="224771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D863CB-66F7-A855-7ACF-B0FC6DC8F7DB}"/>
              </a:ext>
            </a:extLst>
          </p:cNvPr>
          <p:cNvSpPr>
            <a:spLocks noGrp="1"/>
          </p:cNvSpPr>
          <p:nvPr>
            <p:ph type="title"/>
          </p:nvPr>
        </p:nvSpPr>
        <p:spPr>
          <a:xfrm>
            <a:off x="399287" y="0"/>
            <a:ext cx="10369295" cy="682751"/>
          </a:xfrm>
        </p:spPr>
        <p:txBody>
          <a:bodyPr vert="horz" lIns="91440" tIns="45720" rIns="91440" bIns="45720" rtlCol="0" anchor="b">
            <a:normAutofit/>
          </a:bodyPr>
          <a:lstStyle/>
          <a:p>
            <a:r>
              <a:rPr lang="en-US" sz="2400" kern="1200" err="1">
                <a:solidFill>
                  <a:schemeClr val="tx1"/>
                </a:solidFill>
                <a:latin typeface="+mj-lt"/>
                <a:ea typeface="+mj-ea"/>
                <a:cs typeface="+mj-cs"/>
              </a:rPr>
              <a:t>Erweiterte</a:t>
            </a:r>
            <a:r>
              <a:rPr lang="en-US" sz="2400" kern="1200">
                <a:solidFill>
                  <a:schemeClr val="tx1"/>
                </a:solidFill>
                <a:latin typeface="+mj-lt"/>
                <a:ea typeface="+mj-ea"/>
                <a:cs typeface="+mj-cs"/>
              </a:rPr>
              <a:t> </a:t>
            </a:r>
            <a:r>
              <a:rPr lang="en-US" sz="2400" kern="1200" err="1">
                <a:solidFill>
                  <a:schemeClr val="tx1"/>
                </a:solidFill>
                <a:latin typeface="+mj-lt"/>
                <a:ea typeface="+mj-ea"/>
                <a:cs typeface="+mj-cs"/>
              </a:rPr>
              <a:t>Risikoanalyse</a:t>
            </a:r>
            <a:endParaRPr lang="en-US" sz="2400" kern="1200">
              <a:solidFill>
                <a:schemeClr val="tx1"/>
              </a:solidFill>
              <a:latin typeface="+mj-lt"/>
              <a:ea typeface="+mj-ea"/>
              <a:cs typeface="+mj-cs"/>
            </a:endParaRPr>
          </a:p>
        </p:txBody>
      </p:sp>
      <p:sp>
        <p:nvSpPr>
          <p:cNvPr id="3" name="Inhaltsplatzhalter 2">
            <a:extLst>
              <a:ext uri="{FF2B5EF4-FFF2-40B4-BE49-F238E27FC236}">
                <a16:creationId xmlns:a16="http://schemas.microsoft.com/office/drawing/2014/main" id="{639B5F1D-005A-4F69-E72F-034DF96501B8}"/>
              </a:ext>
            </a:extLst>
          </p:cNvPr>
          <p:cNvSpPr>
            <a:spLocks noGrp="1"/>
          </p:cNvSpPr>
          <p:nvPr>
            <p:ph idx="1"/>
          </p:nvPr>
        </p:nvSpPr>
        <p:spPr>
          <a:xfrm>
            <a:off x="630935" y="682751"/>
            <a:ext cx="10515599" cy="420624"/>
          </a:xfrm>
        </p:spPr>
        <p:txBody>
          <a:bodyPr vert="horz" lIns="91440" tIns="45720" rIns="91440" bIns="45720" rtlCol="0" anchor="t">
            <a:normAutofit/>
          </a:bodyPr>
          <a:lstStyle/>
          <a:p>
            <a:pPr marL="0" indent="0">
              <a:buNone/>
            </a:pPr>
            <a:r>
              <a:rPr lang="en-US" sz="2000" kern="1200">
                <a:latin typeface="+mn-lt"/>
                <a:ea typeface="+mn-ea"/>
                <a:cs typeface="+mn-cs"/>
              </a:rPr>
              <a:t>User </a:t>
            </a:r>
            <a:r>
              <a:rPr lang="en-US" sz="2000" kern="1200" err="1">
                <a:latin typeface="+mn-lt"/>
                <a:ea typeface="+mn-ea"/>
                <a:cs typeface="+mn-cs"/>
              </a:rPr>
              <a:t>Risiken</a:t>
            </a:r>
            <a:r>
              <a:rPr lang="en-US" sz="2000"/>
              <a:t>: </a:t>
            </a:r>
            <a:r>
              <a:rPr lang="en-US" sz="2000">
                <a:latin typeface="+mj-lt"/>
              </a:rPr>
              <a:t>Analysis</a:t>
            </a:r>
            <a:endParaRPr lang="en-US" sz="2000" kern="1200">
              <a:latin typeface="+mj-lt"/>
              <a:cs typeface="Calibri"/>
            </a:endParaRPr>
          </a:p>
        </p:txBody>
      </p:sp>
      <p:pic>
        <p:nvPicPr>
          <p:cNvPr id="6" name="Grafik 7" descr="Ein Bild, das Tisch enthält.&#10;&#10;Beschreibung automatisch generiert.">
            <a:extLst>
              <a:ext uri="{FF2B5EF4-FFF2-40B4-BE49-F238E27FC236}">
                <a16:creationId xmlns:a16="http://schemas.microsoft.com/office/drawing/2014/main" id="{591E20EF-24B0-5B60-BD98-75D0E28F2837}"/>
              </a:ext>
            </a:extLst>
          </p:cNvPr>
          <p:cNvPicPr>
            <a:picLocks noChangeAspect="1"/>
          </p:cNvPicPr>
          <p:nvPr/>
        </p:nvPicPr>
        <p:blipFill>
          <a:blip r:embed="rId3"/>
          <a:stretch>
            <a:fillRect/>
          </a:stretch>
        </p:blipFill>
        <p:spPr>
          <a:xfrm>
            <a:off x="1930234" y="2291495"/>
            <a:ext cx="8331531" cy="2716976"/>
          </a:xfrm>
          <a:prstGeom prst="rect">
            <a:avLst/>
          </a:prstGeom>
        </p:spPr>
      </p:pic>
      <p:sp>
        <p:nvSpPr>
          <p:cNvPr id="5" name="Foliennummernplatzhalter 4">
            <a:extLst>
              <a:ext uri="{FF2B5EF4-FFF2-40B4-BE49-F238E27FC236}">
                <a16:creationId xmlns:a16="http://schemas.microsoft.com/office/drawing/2014/main" id="{89386C6C-6394-B149-47B7-F7AEB0E56C7A}"/>
              </a:ext>
            </a:extLst>
          </p:cNvPr>
          <p:cNvSpPr>
            <a:spLocks noGrp="1"/>
          </p:cNvSpPr>
          <p:nvPr>
            <p:ph type="sldNum" sz="quarter" idx="12"/>
          </p:nvPr>
        </p:nvSpPr>
        <p:spPr/>
        <p:txBody>
          <a:bodyPr/>
          <a:lstStyle/>
          <a:p>
            <a:fld id="{802006FE-6571-4354-8775-F8708372C227}" type="slidenum">
              <a:rPr lang="de-DE" smtClean="0"/>
              <a:t>13</a:t>
            </a:fld>
            <a:endParaRPr lang="de-DE"/>
          </a:p>
        </p:txBody>
      </p:sp>
    </p:spTree>
    <p:extLst>
      <p:ext uri="{BB962C8B-B14F-4D97-AF65-F5344CB8AC3E}">
        <p14:creationId xmlns:p14="http://schemas.microsoft.com/office/powerpoint/2010/main" val="91034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39B5F1D-005A-4F69-E72F-034DF96501B8}"/>
              </a:ext>
            </a:extLst>
          </p:cNvPr>
          <p:cNvSpPr>
            <a:spLocks noGrp="1"/>
          </p:cNvSpPr>
          <p:nvPr>
            <p:ph idx="1"/>
          </p:nvPr>
        </p:nvSpPr>
        <p:spPr>
          <a:xfrm>
            <a:off x="643127" y="682751"/>
            <a:ext cx="10515599" cy="420624"/>
          </a:xfrm>
        </p:spPr>
        <p:txBody>
          <a:bodyPr vert="horz" lIns="91440" tIns="45720" rIns="91440" bIns="45720" rtlCol="0" anchor="t">
            <a:normAutofit/>
          </a:bodyPr>
          <a:lstStyle/>
          <a:p>
            <a:pPr marL="0" indent="0">
              <a:buNone/>
            </a:pPr>
            <a:r>
              <a:rPr lang="en-US" sz="2000" kern="1200">
                <a:latin typeface="+mj-lt"/>
                <a:ea typeface="+mn-ea"/>
                <a:cs typeface="+mn-cs"/>
              </a:rPr>
              <a:t>User </a:t>
            </a:r>
            <a:r>
              <a:rPr lang="en-US" sz="2000" kern="1200" err="1">
                <a:latin typeface="+mj-lt"/>
                <a:ea typeface="+mn-ea"/>
                <a:cs typeface="+mn-cs"/>
              </a:rPr>
              <a:t>Risiken</a:t>
            </a:r>
            <a:r>
              <a:rPr lang="en-US" sz="2000">
                <a:latin typeface="+mj-lt"/>
              </a:rPr>
              <a:t> : Design</a:t>
            </a:r>
            <a:endParaRPr lang="en-US" sz="2000" kern="1200">
              <a:latin typeface="+mj-lt"/>
              <a:cs typeface="Calibri"/>
            </a:endParaRPr>
          </a:p>
        </p:txBody>
      </p:sp>
      <p:pic>
        <p:nvPicPr>
          <p:cNvPr id="5" name="Grafik 6" descr="Ein Bild, das Tisch enthält.&#10;&#10;Beschreibung automatisch generiert.">
            <a:extLst>
              <a:ext uri="{FF2B5EF4-FFF2-40B4-BE49-F238E27FC236}">
                <a16:creationId xmlns:a16="http://schemas.microsoft.com/office/drawing/2014/main" id="{B9D41546-3084-FDEA-4FEC-62493FB8F45F}"/>
              </a:ext>
            </a:extLst>
          </p:cNvPr>
          <p:cNvPicPr>
            <a:picLocks noChangeAspect="1"/>
          </p:cNvPicPr>
          <p:nvPr/>
        </p:nvPicPr>
        <p:blipFill>
          <a:blip r:embed="rId3"/>
          <a:stretch>
            <a:fillRect/>
          </a:stretch>
        </p:blipFill>
        <p:spPr>
          <a:xfrm>
            <a:off x="1933699" y="2319508"/>
            <a:ext cx="8324602" cy="2545554"/>
          </a:xfrm>
          <a:prstGeom prst="rect">
            <a:avLst/>
          </a:prstGeom>
        </p:spPr>
      </p:pic>
      <p:sp>
        <p:nvSpPr>
          <p:cNvPr id="7" name="Foliennummernplatzhalter 6">
            <a:extLst>
              <a:ext uri="{FF2B5EF4-FFF2-40B4-BE49-F238E27FC236}">
                <a16:creationId xmlns:a16="http://schemas.microsoft.com/office/drawing/2014/main" id="{5F222B47-AE2C-4AE7-4E31-E6ED0E64354A}"/>
              </a:ext>
            </a:extLst>
          </p:cNvPr>
          <p:cNvSpPr>
            <a:spLocks noGrp="1"/>
          </p:cNvSpPr>
          <p:nvPr>
            <p:ph type="sldNum" sz="quarter" idx="12"/>
          </p:nvPr>
        </p:nvSpPr>
        <p:spPr/>
        <p:txBody>
          <a:bodyPr/>
          <a:lstStyle/>
          <a:p>
            <a:fld id="{802006FE-6571-4354-8775-F8708372C227}" type="slidenum">
              <a:rPr lang="de-DE" smtClean="0"/>
              <a:t>14</a:t>
            </a:fld>
            <a:endParaRPr lang="de-DE"/>
          </a:p>
        </p:txBody>
      </p:sp>
      <p:sp>
        <p:nvSpPr>
          <p:cNvPr id="8" name="Titel 1">
            <a:extLst>
              <a:ext uri="{FF2B5EF4-FFF2-40B4-BE49-F238E27FC236}">
                <a16:creationId xmlns:a16="http://schemas.microsoft.com/office/drawing/2014/main" id="{81FAA53D-BF1A-7792-0BA8-4417FB26C361}"/>
              </a:ext>
            </a:extLst>
          </p:cNvPr>
          <p:cNvSpPr txBox="1">
            <a:spLocks/>
          </p:cNvSpPr>
          <p:nvPr/>
        </p:nvSpPr>
        <p:spPr>
          <a:xfrm>
            <a:off x="399287" y="0"/>
            <a:ext cx="10369295" cy="6827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err="1"/>
              <a:t>Erweiterte</a:t>
            </a:r>
            <a:r>
              <a:rPr lang="en-US" sz="2400"/>
              <a:t> </a:t>
            </a:r>
            <a:r>
              <a:rPr lang="en-US" sz="2400" err="1"/>
              <a:t>Risikoanalyse</a:t>
            </a:r>
            <a:endParaRPr lang="en-US" sz="2400"/>
          </a:p>
        </p:txBody>
      </p:sp>
    </p:spTree>
    <p:extLst>
      <p:ext uri="{BB962C8B-B14F-4D97-AF65-F5344CB8AC3E}">
        <p14:creationId xmlns:p14="http://schemas.microsoft.com/office/powerpoint/2010/main" val="113271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39B5F1D-005A-4F69-E72F-034DF96501B8}"/>
              </a:ext>
            </a:extLst>
          </p:cNvPr>
          <p:cNvSpPr>
            <a:spLocks noGrp="1"/>
          </p:cNvSpPr>
          <p:nvPr>
            <p:ph idx="1"/>
          </p:nvPr>
        </p:nvSpPr>
        <p:spPr>
          <a:xfrm>
            <a:off x="625430" y="682751"/>
            <a:ext cx="10515599" cy="420624"/>
          </a:xfrm>
        </p:spPr>
        <p:txBody>
          <a:bodyPr vert="horz" lIns="91440" tIns="45720" rIns="91440" bIns="45720" rtlCol="0" anchor="t">
            <a:normAutofit/>
          </a:bodyPr>
          <a:lstStyle/>
          <a:p>
            <a:pPr marL="0" indent="0">
              <a:buNone/>
            </a:pPr>
            <a:r>
              <a:rPr lang="en-US" sz="2000" kern="1200">
                <a:latin typeface="+mj-lt"/>
                <a:ea typeface="+mn-ea"/>
                <a:cs typeface="+mn-cs"/>
              </a:rPr>
              <a:t>User </a:t>
            </a:r>
            <a:r>
              <a:rPr lang="en-US" sz="2000" kern="1200" err="1">
                <a:latin typeface="+mj-lt"/>
                <a:ea typeface="+mn-ea"/>
                <a:cs typeface="+mn-cs"/>
              </a:rPr>
              <a:t>Risiken</a:t>
            </a:r>
            <a:r>
              <a:rPr lang="en-US" sz="2000">
                <a:latin typeface="+mj-lt"/>
              </a:rPr>
              <a:t> : Practice</a:t>
            </a:r>
            <a:endParaRPr lang="en-US" sz="2000" kern="1200">
              <a:latin typeface="+mj-lt"/>
              <a:cs typeface="Calibri"/>
            </a:endParaRPr>
          </a:p>
        </p:txBody>
      </p:sp>
      <p:pic>
        <p:nvPicPr>
          <p:cNvPr id="6" name="Grafik 6" descr="Ein Bild, das Tisch enthält.&#10;&#10;Beschreibung automatisch generiert.">
            <a:extLst>
              <a:ext uri="{FF2B5EF4-FFF2-40B4-BE49-F238E27FC236}">
                <a16:creationId xmlns:a16="http://schemas.microsoft.com/office/drawing/2014/main" id="{BA0525EB-EC36-FA04-E929-B07AB6AFC9DE}"/>
              </a:ext>
            </a:extLst>
          </p:cNvPr>
          <p:cNvPicPr>
            <a:picLocks noChangeAspect="1"/>
          </p:cNvPicPr>
          <p:nvPr/>
        </p:nvPicPr>
        <p:blipFill>
          <a:blip r:embed="rId3"/>
          <a:stretch>
            <a:fillRect/>
          </a:stretch>
        </p:blipFill>
        <p:spPr>
          <a:xfrm>
            <a:off x="540086" y="2210570"/>
            <a:ext cx="10496883" cy="2944859"/>
          </a:xfrm>
          <a:prstGeom prst="rect">
            <a:avLst/>
          </a:prstGeom>
        </p:spPr>
      </p:pic>
      <p:sp>
        <p:nvSpPr>
          <p:cNvPr id="7" name="Foliennummernplatzhalter 6">
            <a:extLst>
              <a:ext uri="{FF2B5EF4-FFF2-40B4-BE49-F238E27FC236}">
                <a16:creationId xmlns:a16="http://schemas.microsoft.com/office/drawing/2014/main" id="{13B73AC6-0E53-9623-1EBA-24D82DC9AA8A}"/>
              </a:ext>
            </a:extLst>
          </p:cNvPr>
          <p:cNvSpPr>
            <a:spLocks noGrp="1"/>
          </p:cNvSpPr>
          <p:nvPr>
            <p:ph type="sldNum" sz="quarter" idx="12"/>
          </p:nvPr>
        </p:nvSpPr>
        <p:spPr/>
        <p:txBody>
          <a:bodyPr/>
          <a:lstStyle/>
          <a:p>
            <a:fld id="{802006FE-6571-4354-8775-F8708372C227}" type="slidenum">
              <a:rPr lang="de-DE" smtClean="0"/>
              <a:t>15</a:t>
            </a:fld>
            <a:endParaRPr lang="de-DE"/>
          </a:p>
        </p:txBody>
      </p:sp>
      <p:sp>
        <p:nvSpPr>
          <p:cNvPr id="10" name="Titel 1">
            <a:extLst>
              <a:ext uri="{FF2B5EF4-FFF2-40B4-BE49-F238E27FC236}">
                <a16:creationId xmlns:a16="http://schemas.microsoft.com/office/drawing/2014/main" id="{E06E7A63-4957-42EC-0ACC-2115FBE2B6BA}"/>
              </a:ext>
            </a:extLst>
          </p:cNvPr>
          <p:cNvSpPr>
            <a:spLocks noGrp="1"/>
          </p:cNvSpPr>
          <p:nvPr>
            <p:ph type="title"/>
          </p:nvPr>
        </p:nvSpPr>
        <p:spPr>
          <a:xfrm>
            <a:off x="399287" y="0"/>
            <a:ext cx="10369295" cy="682751"/>
          </a:xfrm>
        </p:spPr>
        <p:txBody>
          <a:bodyPr vert="horz" lIns="91440" tIns="45720" rIns="91440" bIns="45720" rtlCol="0" anchor="b">
            <a:normAutofit/>
          </a:bodyPr>
          <a:lstStyle/>
          <a:p>
            <a:r>
              <a:rPr lang="en-US" sz="2400" kern="1200" err="1">
                <a:solidFill>
                  <a:schemeClr val="tx1"/>
                </a:solidFill>
                <a:latin typeface="+mj-lt"/>
                <a:ea typeface="+mj-ea"/>
                <a:cs typeface="+mj-cs"/>
              </a:rPr>
              <a:t>Erweiterte</a:t>
            </a:r>
            <a:r>
              <a:rPr lang="en-US" sz="2400" kern="1200">
                <a:solidFill>
                  <a:schemeClr val="tx1"/>
                </a:solidFill>
                <a:latin typeface="+mj-lt"/>
                <a:ea typeface="+mj-ea"/>
                <a:cs typeface="+mj-cs"/>
              </a:rPr>
              <a:t> </a:t>
            </a:r>
            <a:r>
              <a:rPr lang="en-US" sz="2400" kern="1200" err="1">
                <a:solidFill>
                  <a:schemeClr val="tx1"/>
                </a:solidFill>
                <a:latin typeface="+mj-lt"/>
                <a:ea typeface="+mj-ea"/>
                <a:cs typeface="+mj-cs"/>
              </a:rPr>
              <a:t>Risikoanalyse</a:t>
            </a:r>
            <a:endParaRPr lang="en-US" sz="2400" kern="1200">
              <a:solidFill>
                <a:schemeClr val="tx1"/>
              </a:solidFill>
              <a:latin typeface="+mj-lt"/>
              <a:ea typeface="+mj-ea"/>
              <a:cs typeface="+mj-cs"/>
            </a:endParaRPr>
          </a:p>
        </p:txBody>
      </p:sp>
    </p:spTree>
    <p:extLst>
      <p:ext uri="{BB962C8B-B14F-4D97-AF65-F5344CB8AC3E}">
        <p14:creationId xmlns:p14="http://schemas.microsoft.com/office/powerpoint/2010/main" val="27867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39B5F1D-005A-4F69-E72F-034DF96501B8}"/>
              </a:ext>
            </a:extLst>
          </p:cNvPr>
          <p:cNvSpPr>
            <a:spLocks noGrp="1"/>
          </p:cNvSpPr>
          <p:nvPr>
            <p:ph idx="1"/>
          </p:nvPr>
        </p:nvSpPr>
        <p:spPr>
          <a:xfrm>
            <a:off x="606926" y="635334"/>
            <a:ext cx="10515599" cy="420624"/>
          </a:xfrm>
        </p:spPr>
        <p:txBody>
          <a:bodyPr vert="horz" lIns="91440" tIns="45720" rIns="91440" bIns="45720" rtlCol="0" anchor="t">
            <a:normAutofit/>
          </a:bodyPr>
          <a:lstStyle/>
          <a:p>
            <a:pPr marL="0" indent="0">
              <a:buNone/>
            </a:pPr>
            <a:r>
              <a:rPr lang="en-US" sz="2000"/>
              <a:t>User </a:t>
            </a:r>
            <a:r>
              <a:rPr lang="en-US" sz="2000" kern="1200" err="1">
                <a:latin typeface="+mn-lt"/>
                <a:ea typeface="+mn-ea"/>
                <a:cs typeface="+mn-cs"/>
              </a:rPr>
              <a:t>Risiken</a:t>
            </a:r>
            <a:r>
              <a:rPr lang="en-US" sz="2000">
                <a:ea typeface="+mn-lt"/>
                <a:cs typeface="+mn-lt"/>
              </a:rPr>
              <a:t> : Review</a:t>
            </a:r>
            <a:endParaRPr lang="de-DE" sz="2000"/>
          </a:p>
        </p:txBody>
      </p:sp>
      <p:sp>
        <p:nvSpPr>
          <p:cNvPr id="4" name="Textfeld 3">
            <a:extLst>
              <a:ext uri="{FF2B5EF4-FFF2-40B4-BE49-F238E27FC236}">
                <a16:creationId xmlns:a16="http://schemas.microsoft.com/office/drawing/2014/main" id="{7A3508AB-D453-F926-0362-9C8E77C4893D}"/>
              </a:ext>
            </a:extLst>
          </p:cNvPr>
          <p:cNvSpPr txBox="1"/>
          <p:nvPr/>
        </p:nvSpPr>
        <p:spPr>
          <a:xfrm>
            <a:off x="3719773" y="3496556"/>
            <a:ext cx="46634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de-DE"/>
          </a:p>
        </p:txBody>
      </p:sp>
      <p:sp>
        <p:nvSpPr>
          <p:cNvPr id="6" name="Foliennummernplatzhalter 5">
            <a:extLst>
              <a:ext uri="{FF2B5EF4-FFF2-40B4-BE49-F238E27FC236}">
                <a16:creationId xmlns:a16="http://schemas.microsoft.com/office/drawing/2014/main" id="{5EF5249D-17F1-FCBB-9AB7-3FBFADB0C600}"/>
              </a:ext>
            </a:extLst>
          </p:cNvPr>
          <p:cNvSpPr>
            <a:spLocks noGrp="1"/>
          </p:cNvSpPr>
          <p:nvPr>
            <p:ph type="sldNum" sz="quarter" idx="12"/>
          </p:nvPr>
        </p:nvSpPr>
        <p:spPr/>
        <p:txBody>
          <a:bodyPr/>
          <a:lstStyle/>
          <a:p>
            <a:fld id="{802006FE-6571-4354-8775-F8708372C227}" type="slidenum">
              <a:rPr lang="de-DE" smtClean="0"/>
              <a:t>16</a:t>
            </a:fld>
            <a:endParaRPr lang="de-DE"/>
          </a:p>
        </p:txBody>
      </p:sp>
      <p:pic>
        <p:nvPicPr>
          <p:cNvPr id="7" name="Grafik 7" descr="Ein Bild, das Tisch enthält.&#10;&#10;Beschreibung automatisch generiert.">
            <a:extLst>
              <a:ext uri="{FF2B5EF4-FFF2-40B4-BE49-F238E27FC236}">
                <a16:creationId xmlns:a16="http://schemas.microsoft.com/office/drawing/2014/main" id="{7A85D44A-68C1-E003-063D-E0BB3DDABF98}"/>
              </a:ext>
            </a:extLst>
          </p:cNvPr>
          <p:cNvPicPr>
            <a:picLocks noChangeAspect="1"/>
          </p:cNvPicPr>
          <p:nvPr/>
        </p:nvPicPr>
        <p:blipFill>
          <a:blip r:embed="rId3"/>
          <a:stretch>
            <a:fillRect/>
          </a:stretch>
        </p:blipFill>
        <p:spPr>
          <a:xfrm>
            <a:off x="606926" y="2248413"/>
            <a:ext cx="10951410" cy="2494858"/>
          </a:xfrm>
          <a:prstGeom prst="rect">
            <a:avLst/>
          </a:prstGeom>
        </p:spPr>
      </p:pic>
      <p:sp>
        <p:nvSpPr>
          <p:cNvPr id="10" name="Titel 1">
            <a:extLst>
              <a:ext uri="{FF2B5EF4-FFF2-40B4-BE49-F238E27FC236}">
                <a16:creationId xmlns:a16="http://schemas.microsoft.com/office/drawing/2014/main" id="{33749284-FFAD-1BDE-EEB1-0E516AFAB861}"/>
              </a:ext>
            </a:extLst>
          </p:cNvPr>
          <p:cNvSpPr>
            <a:spLocks noGrp="1"/>
          </p:cNvSpPr>
          <p:nvPr>
            <p:ph type="title"/>
          </p:nvPr>
        </p:nvSpPr>
        <p:spPr>
          <a:xfrm>
            <a:off x="399287" y="0"/>
            <a:ext cx="10369295" cy="682751"/>
          </a:xfrm>
        </p:spPr>
        <p:txBody>
          <a:bodyPr vert="horz" lIns="91440" tIns="45720" rIns="91440" bIns="45720" rtlCol="0" anchor="b">
            <a:normAutofit/>
          </a:bodyPr>
          <a:lstStyle/>
          <a:p>
            <a:r>
              <a:rPr lang="en-US" sz="2400" kern="1200" err="1">
                <a:solidFill>
                  <a:schemeClr val="tx1"/>
                </a:solidFill>
                <a:latin typeface="+mj-lt"/>
                <a:ea typeface="+mj-ea"/>
                <a:cs typeface="+mj-cs"/>
              </a:rPr>
              <a:t>Erweiterte</a:t>
            </a:r>
            <a:r>
              <a:rPr lang="en-US" sz="2400" kern="1200">
                <a:solidFill>
                  <a:schemeClr val="tx1"/>
                </a:solidFill>
                <a:latin typeface="+mj-lt"/>
                <a:ea typeface="+mj-ea"/>
                <a:cs typeface="+mj-cs"/>
              </a:rPr>
              <a:t> </a:t>
            </a:r>
            <a:r>
              <a:rPr lang="en-US" sz="2400" kern="1200" err="1">
                <a:solidFill>
                  <a:schemeClr val="tx1"/>
                </a:solidFill>
                <a:latin typeface="+mj-lt"/>
                <a:ea typeface="+mj-ea"/>
                <a:cs typeface="+mj-cs"/>
              </a:rPr>
              <a:t>Risikoanalyse</a:t>
            </a:r>
            <a:endParaRPr lang="en-US" sz="2400" kern="1200">
              <a:solidFill>
                <a:schemeClr val="tx1"/>
              </a:solidFill>
              <a:latin typeface="+mj-lt"/>
              <a:ea typeface="+mj-ea"/>
              <a:cs typeface="+mj-cs"/>
            </a:endParaRPr>
          </a:p>
        </p:txBody>
      </p:sp>
    </p:spTree>
    <p:extLst>
      <p:ext uri="{BB962C8B-B14F-4D97-AF65-F5344CB8AC3E}">
        <p14:creationId xmlns:p14="http://schemas.microsoft.com/office/powerpoint/2010/main" val="167080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639B5F1D-005A-4F69-E72F-034DF96501B8}"/>
              </a:ext>
            </a:extLst>
          </p:cNvPr>
          <p:cNvSpPr>
            <a:spLocks noGrp="1"/>
          </p:cNvSpPr>
          <p:nvPr>
            <p:ph idx="1"/>
          </p:nvPr>
        </p:nvSpPr>
        <p:spPr>
          <a:xfrm>
            <a:off x="606551" y="682751"/>
            <a:ext cx="10515599" cy="420624"/>
          </a:xfrm>
        </p:spPr>
        <p:txBody>
          <a:bodyPr vert="horz" lIns="91440" tIns="45720" rIns="91440" bIns="45720" rtlCol="0" anchor="t">
            <a:normAutofit/>
          </a:bodyPr>
          <a:lstStyle/>
          <a:p>
            <a:pPr marL="0" indent="0">
              <a:buNone/>
            </a:pPr>
            <a:r>
              <a:rPr lang="en-US" sz="2400">
                <a:latin typeface="+mj-lt"/>
              </a:rPr>
              <a:t>System-</a:t>
            </a:r>
            <a:r>
              <a:rPr lang="de-DE" sz="2400">
                <a:latin typeface="+mj-lt"/>
              </a:rPr>
              <a:t>Risiken</a:t>
            </a:r>
            <a:r>
              <a:rPr lang="en-US" sz="2400">
                <a:latin typeface="+mj-lt"/>
              </a:rPr>
              <a:t> </a:t>
            </a:r>
            <a:endParaRPr lang="en-US" sz="2400" kern="1200">
              <a:latin typeface="+mj-lt"/>
              <a:cs typeface="Calibri"/>
            </a:endParaRPr>
          </a:p>
        </p:txBody>
      </p:sp>
      <p:sp>
        <p:nvSpPr>
          <p:cNvPr id="4" name="Textfeld 3">
            <a:extLst>
              <a:ext uri="{FF2B5EF4-FFF2-40B4-BE49-F238E27FC236}">
                <a16:creationId xmlns:a16="http://schemas.microsoft.com/office/drawing/2014/main" id="{7A3508AB-D453-F926-0362-9C8E77C4893D}"/>
              </a:ext>
            </a:extLst>
          </p:cNvPr>
          <p:cNvSpPr txBox="1"/>
          <p:nvPr/>
        </p:nvSpPr>
        <p:spPr>
          <a:xfrm>
            <a:off x="3719773" y="3496556"/>
            <a:ext cx="46634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de-DE"/>
          </a:p>
        </p:txBody>
      </p:sp>
      <p:sp>
        <p:nvSpPr>
          <p:cNvPr id="6" name="Foliennummernplatzhalter 5">
            <a:extLst>
              <a:ext uri="{FF2B5EF4-FFF2-40B4-BE49-F238E27FC236}">
                <a16:creationId xmlns:a16="http://schemas.microsoft.com/office/drawing/2014/main" id="{5EF5249D-17F1-FCBB-9AB7-3FBFADB0C600}"/>
              </a:ext>
            </a:extLst>
          </p:cNvPr>
          <p:cNvSpPr>
            <a:spLocks noGrp="1"/>
          </p:cNvSpPr>
          <p:nvPr>
            <p:ph type="sldNum" sz="quarter" idx="12"/>
          </p:nvPr>
        </p:nvSpPr>
        <p:spPr/>
        <p:txBody>
          <a:bodyPr/>
          <a:lstStyle/>
          <a:p>
            <a:fld id="{802006FE-6571-4354-8775-F8708372C227}" type="slidenum">
              <a:rPr lang="de-DE" smtClean="0"/>
              <a:t>17</a:t>
            </a:fld>
            <a:endParaRPr lang="de-DE"/>
          </a:p>
        </p:txBody>
      </p:sp>
      <p:pic>
        <p:nvPicPr>
          <p:cNvPr id="5" name="Grafik 6" descr="Ein Bild, das Tisch enthält.&#10;&#10;Beschreibung automatisch generiert.">
            <a:extLst>
              <a:ext uri="{FF2B5EF4-FFF2-40B4-BE49-F238E27FC236}">
                <a16:creationId xmlns:a16="http://schemas.microsoft.com/office/drawing/2014/main" id="{A11DB948-5CB3-DA24-3C89-A7112B364466}"/>
              </a:ext>
            </a:extLst>
          </p:cNvPr>
          <p:cNvPicPr>
            <a:picLocks noChangeAspect="1"/>
          </p:cNvPicPr>
          <p:nvPr/>
        </p:nvPicPr>
        <p:blipFill>
          <a:blip r:embed="rId3"/>
          <a:stretch>
            <a:fillRect/>
          </a:stretch>
        </p:blipFill>
        <p:spPr>
          <a:xfrm>
            <a:off x="1141863" y="1862209"/>
            <a:ext cx="10192602" cy="4430119"/>
          </a:xfrm>
          <a:prstGeom prst="rect">
            <a:avLst/>
          </a:prstGeom>
        </p:spPr>
      </p:pic>
      <p:sp>
        <p:nvSpPr>
          <p:cNvPr id="9" name="Titel 1">
            <a:extLst>
              <a:ext uri="{FF2B5EF4-FFF2-40B4-BE49-F238E27FC236}">
                <a16:creationId xmlns:a16="http://schemas.microsoft.com/office/drawing/2014/main" id="{3053D191-FAA9-4048-871C-6A4486AFBCA4}"/>
              </a:ext>
            </a:extLst>
          </p:cNvPr>
          <p:cNvSpPr>
            <a:spLocks noGrp="1"/>
          </p:cNvSpPr>
          <p:nvPr>
            <p:ph type="title"/>
          </p:nvPr>
        </p:nvSpPr>
        <p:spPr>
          <a:xfrm>
            <a:off x="399287" y="0"/>
            <a:ext cx="10369295" cy="682751"/>
          </a:xfrm>
        </p:spPr>
        <p:txBody>
          <a:bodyPr vert="horz" lIns="91440" tIns="45720" rIns="91440" bIns="45720" rtlCol="0" anchor="b">
            <a:normAutofit/>
          </a:bodyPr>
          <a:lstStyle/>
          <a:p>
            <a:r>
              <a:rPr lang="en-US" sz="2400" kern="1200" err="1">
                <a:solidFill>
                  <a:schemeClr val="tx1"/>
                </a:solidFill>
                <a:latin typeface="+mj-lt"/>
                <a:ea typeface="+mj-ea"/>
                <a:cs typeface="+mj-cs"/>
              </a:rPr>
              <a:t>Erweiterte</a:t>
            </a:r>
            <a:r>
              <a:rPr lang="en-US" sz="2400" kern="1200">
                <a:solidFill>
                  <a:schemeClr val="tx1"/>
                </a:solidFill>
                <a:latin typeface="+mj-lt"/>
                <a:ea typeface="+mj-ea"/>
                <a:cs typeface="+mj-cs"/>
              </a:rPr>
              <a:t> </a:t>
            </a:r>
            <a:r>
              <a:rPr lang="en-US" sz="2400" kern="1200" err="1">
                <a:solidFill>
                  <a:schemeClr val="tx1"/>
                </a:solidFill>
                <a:latin typeface="+mj-lt"/>
                <a:ea typeface="+mj-ea"/>
                <a:cs typeface="+mj-cs"/>
              </a:rPr>
              <a:t>Risikoanalyse</a:t>
            </a:r>
            <a:endParaRPr lang="en-US" sz="2400" kern="1200">
              <a:solidFill>
                <a:schemeClr val="tx1"/>
              </a:solidFill>
              <a:latin typeface="+mj-lt"/>
              <a:ea typeface="+mj-ea"/>
              <a:cs typeface="+mj-cs"/>
            </a:endParaRPr>
          </a:p>
        </p:txBody>
      </p:sp>
    </p:spTree>
    <p:extLst>
      <p:ext uri="{BB962C8B-B14F-4D97-AF65-F5344CB8AC3E}">
        <p14:creationId xmlns:p14="http://schemas.microsoft.com/office/powerpoint/2010/main" val="384318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51A46-8275-DB7F-5417-9F78FC297F44}"/>
              </a:ext>
            </a:extLst>
          </p:cNvPr>
          <p:cNvSpPr>
            <a:spLocks noGrp="1"/>
          </p:cNvSpPr>
          <p:nvPr>
            <p:ph type="title"/>
          </p:nvPr>
        </p:nvSpPr>
        <p:spPr/>
        <p:txBody>
          <a:bodyPr/>
          <a:lstStyle/>
          <a:p>
            <a:r>
              <a:rPr lang="de-DE">
                <a:cs typeface="Calibri Light"/>
              </a:rPr>
              <a:t>PoCs</a:t>
            </a:r>
            <a:endParaRPr lang="de-DE"/>
          </a:p>
        </p:txBody>
      </p:sp>
      <p:sp>
        <p:nvSpPr>
          <p:cNvPr id="3" name="Inhaltsplatzhalter 2">
            <a:extLst>
              <a:ext uri="{FF2B5EF4-FFF2-40B4-BE49-F238E27FC236}">
                <a16:creationId xmlns:a16="http://schemas.microsoft.com/office/drawing/2014/main" id="{AEB5EDEB-3911-A9B2-BCD9-8ACDD0FE9182}"/>
              </a:ext>
            </a:extLst>
          </p:cNvPr>
          <p:cNvSpPr>
            <a:spLocks noGrp="1"/>
          </p:cNvSpPr>
          <p:nvPr>
            <p:ph idx="1"/>
          </p:nvPr>
        </p:nvSpPr>
        <p:spPr/>
        <p:txBody>
          <a:bodyPr vert="horz" lIns="91440" tIns="45720" rIns="91440" bIns="45720" rtlCol="0" anchor="t">
            <a:normAutofit/>
          </a:bodyPr>
          <a:lstStyle/>
          <a:p>
            <a:pPr marL="0" indent="0">
              <a:buNone/>
            </a:pPr>
            <a:r>
              <a:rPr lang="de-DE" b="1">
                <a:ea typeface="+mn-lt"/>
                <a:cs typeface="+mn-lt"/>
              </a:rPr>
              <a:t>1. </a:t>
            </a:r>
            <a:r>
              <a:rPr lang="de-DE" b="1" err="1">
                <a:ea typeface="+mn-lt"/>
                <a:cs typeface="+mn-lt"/>
              </a:rPr>
              <a:t>Introduction</a:t>
            </a:r>
            <a:r>
              <a:rPr lang="de-DE" b="1">
                <a:ea typeface="+mn-lt"/>
                <a:cs typeface="+mn-lt"/>
              </a:rPr>
              <a:t> Slides</a:t>
            </a:r>
            <a:endParaRPr lang="de-DE"/>
          </a:p>
          <a:p>
            <a:pPr lvl="1"/>
            <a:r>
              <a:rPr lang="de-DE">
                <a:ea typeface="+mn-lt"/>
                <a:cs typeface="+mn-lt"/>
              </a:rPr>
              <a:t>Kein klassischer PoC möglich, da keine Exit-Kriterien, Fail-Kriterien und Fallbacks angebracht werden können. Trotzdem begegnen die </a:t>
            </a:r>
            <a:r>
              <a:rPr lang="de-DE" err="1">
                <a:ea typeface="+mn-lt"/>
                <a:cs typeface="+mn-lt"/>
              </a:rPr>
              <a:t>Introduction</a:t>
            </a:r>
            <a:r>
              <a:rPr lang="de-DE">
                <a:ea typeface="+mn-lt"/>
                <a:cs typeface="+mn-lt"/>
              </a:rPr>
              <a:t> Slides einigen Risiken aus der Risikoanalyse und sollen zum 3. Audit vorgelegt werden.</a:t>
            </a:r>
            <a:endParaRPr lang="de-DE" b="1">
              <a:cs typeface="Calibri"/>
            </a:endParaRPr>
          </a:p>
          <a:p>
            <a:pPr lvl="1"/>
            <a:r>
              <a:rPr lang="de-DE">
                <a:ea typeface="+mn-lt"/>
                <a:cs typeface="+mn-lt"/>
              </a:rPr>
              <a:t>Literatur &amp; empirische Forschung zurate ziehen</a:t>
            </a:r>
            <a:endParaRPr lang="de-DE"/>
          </a:p>
          <a:p>
            <a:pPr lvl="1"/>
            <a:endParaRPr lang="de-DE" b="1">
              <a:cs typeface="Calibri"/>
            </a:endParaRPr>
          </a:p>
        </p:txBody>
      </p:sp>
      <p:sp>
        <p:nvSpPr>
          <p:cNvPr id="4" name="Foliennummernplatzhalter 3">
            <a:extLst>
              <a:ext uri="{FF2B5EF4-FFF2-40B4-BE49-F238E27FC236}">
                <a16:creationId xmlns:a16="http://schemas.microsoft.com/office/drawing/2014/main" id="{0C8E11A1-D2EE-534F-48C3-D13B04B9911B}"/>
              </a:ext>
            </a:extLst>
          </p:cNvPr>
          <p:cNvSpPr>
            <a:spLocks noGrp="1"/>
          </p:cNvSpPr>
          <p:nvPr>
            <p:ph type="sldNum" sz="quarter" idx="12"/>
          </p:nvPr>
        </p:nvSpPr>
        <p:spPr/>
        <p:txBody>
          <a:bodyPr/>
          <a:lstStyle/>
          <a:p>
            <a:fld id="{802006FE-6571-4354-8775-F8708372C227}" type="slidenum">
              <a:rPr lang="de-DE" smtClean="0"/>
              <a:t>18</a:t>
            </a:fld>
            <a:endParaRPr lang="de-DE"/>
          </a:p>
        </p:txBody>
      </p:sp>
    </p:spTree>
    <p:extLst>
      <p:ext uri="{BB962C8B-B14F-4D97-AF65-F5344CB8AC3E}">
        <p14:creationId xmlns:p14="http://schemas.microsoft.com/office/powerpoint/2010/main" val="1533255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51A46-8275-DB7F-5417-9F78FC297F44}"/>
              </a:ext>
            </a:extLst>
          </p:cNvPr>
          <p:cNvSpPr>
            <a:spLocks noGrp="1"/>
          </p:cNvSpPr>
          <p:nvPr>
            <p:ph type="title"/>
          </p:nvPr>
        </p:nvSpPr>
        <p:spPr/>
        <p:txBody>
          <a:bodyPr/>
          <a:lstStyle/>
          <a:p>
            <a:r>
              <a:rPr lang="de-DE">
                <a:cs typeface="Calibri Light"/>
              </a:rPr>
              <a:t>PoCs</a:t>
            </a:r>
            <a:endParaRPr lang="de-DE"/>
          </a:p>
        </p:txBody>
      </p:sp>
      <p:sp>
        <p:nvSpPr>
          <p:cNvPr id="3" name="Inhaltsplatzhalter 2">
            <a:extLst>
              <a:ext uri="{FF2B5EF4-FFF2-40B4-BE49-F238E27FC236}">
                <a16:creationId xmlns:a16="http://schemas.microsoft.com/office/drawing/2014/main" id="{AEB5EDEB-3911-A9B2-BCD9-8ACDD0FE9182}"/>
              </a:ext>
            </a:extLst>
          </p:cNvPr>
          <p:cNvSpPr>
            <a:spLocks noGrp="1"/>
          </p:cNvSpPr>
          <p:nvPr>
            <p:ph idx="1"/>
          </p:nvPr>
        </p:nvSpPr>
        <p:spPr/>
        <p:txBody>
          <a:bodyPr vert="horz" lIns="91440" tIns="45720" rIns="91440" bIns="45720" rtlCol="0" anchor="t">
            <a:normAutofit/>
          </a:bodyPr>
          <a:lstStyle/>
          <a:p>
            <a:pPr>
              <a:buNone/>
            </a:pPr>
            <a:r>
              <a:rPr lang="de-DE" b="1">
                <a:ea typeface="+mn-lt"/>
                <a:cs typeface="+mn-lt"/>
              </a:rPr>
              <a:t>2. Analyse-Part in Code umsetzen</a:t>
            </a:r>
            <a:endParaRPr lang="de-DE"/>
          </a:p>
          <a:p>
            <a:pPr lvl="1">
              <a:buFont typeface="Arial"/>
              <a:buChar char="•"/>
            </a:pPr>
            <a:r>
              <a:rPr lang="de-DE">
                <a:cs typeface="Calibri"/>
              </a:rPr>
              <a:t>Vom Setzen eines Ziels über das Sammeln und Auswerten von Verhaltensweisen hin zur Ausgabe der Golden </a:t>
            </a:r>
            <a:r>
              <a:rPr lang="de-DE" err="1">
                <a:cs typeface="Calibri"/>
              </a:rPr>
              <a:t>Behaviors</a:t>
            </a:r>
            <a:endParaRPr lang="de-DE">
              <a:cs typeface="Calibri"/>
            </a:endParaRPr>
          </a:p>
          <a:p>
            <a:pPr marL="1428750" lvl="2" indent="-285750">
              <a:buFont typeface="Arial"/>
              <a:buChar char="•"/>
            </a:pPr>
            <a:r>
              <a:rPr lang="de-DE" sz="2400">
                <a:cs typeface="Calibri"/>
              </a:rPr>
              <a:t>Exit-Kriterium: die richtigen Golden </a:t>
            </a:r>
            <a:r>
              <a:rPr lang="de-DE" sz="2400" err="1">
                <a:cs typeface="Calibri"/>
              </a:rPr>
              <a:t>Behaviors</a:t>
            </a:r>
            <a:r>
              <a:rPr lang="de-DE" sz="2400">
                <a:cs typeface="Calibri"/>
              </a:rPr>
              <a:t> werden ausgegeben</a:t>
            </a:r>
          </a:p>
          <a:p>
            <a:pPr marL="1428750" lvl="2" indent="-285750">
              <a:buFont typeface="Arial"/>
              <a:buChar char="•"/>
            </a:pPr>
            <a:r>
              <a:rPr lang="de-DE" sz="2400">
                <a:cs typeface="Calibri"/>
              </a:rPr>
              <a:t>Fail-Kriterium: falsche GBs, keine Ausgabe, Absturz etc.</a:t>
            </a:r>
          </a:p>
          <a:p>
            <a:pPr lvl="2" indent="0">
              <a:buNone/>
            </a:pPr>
            <a:endParaRPr lang="de-DE" sz="2400">
              <a:cs typeface="Calibri"/>
            </a:endParaRPr>
          </a:p>
          <a:p>
            <a:pPr marL="0" indent="0">
              <a:buNone/>
            </a:pPr>
            <a:endParaRPr lang="de-DE" b="1">
              <a:cs typeface="Calibri"/>
            </a:endParaRPr>
          </a:p>
          <a:p>
            <a:pPr lvl="1"/>
            <a:endParaRPr lang="de-DE" b="1">
              <a:cs typeface="Calibri"/>
            </a:endParaRPr>
          </a:p>
        </p:txBody>
      </p:sp>
      <p:sp>
        <p:nvSpPr>
          <p:cNvPr id="4" name="Foliennummernplatzhalter 3">
            <a:extLst>
              <a:ext uri="{FF2B5EF4-FFF2-40B4-BE49-F238E27FC236}">
                <a16:creationId xmlns:a16="http://schemas.microsoft.com/office/drawing/2014/main" id="{D0A097EE-1B09-F0AF-F7A1-6A949F973DF7}"/>
              </a:ext>
            </a:extLst>
          </p:cNvPr>
          <p:cNvSpPr>
            <a:spLocks noGrp="1"/>
          </p:cNvSpPr>
          <p:nvPr>
            <p:ph type="sldNum" sz="quarter" idx="12"/>
          </p:nvPr>
        </p:nvSpPr>
        <p:spPr/>
        <p:txBody>
          <a:bodyPr/>
          <a:lstStyle/>
          <a:p>
            <a:fld id="{802006FE-6571-4354-8775-F8708372C227}" type="slidenum">
              <a:rPr lang="de-DE" smtClean="0"/>
              <a:t>19</a:t>
            </a:fld>
            <a:endParaRPr lang="de-DE"/>
          </a:p>
        </p:txBody>
      </p:sp>
    </p:spTree>
    <p:extLst>
      <p:ext uri="{BB962C8B-B14F-4D97-AF65-F5344CB8AC3E}">
        <p14:creationId xmlns:p14="http://schemas.microsoft.com/office/powerpoint/2010/main" val="239409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8C0887-10FB-B828-E627-1F41594C5B0F}"/>
              </a:ext>
            </a:extLst>
          </p:cNvPr>
          <p:cNvSpPr>
            <a:spLocks noGrp="1"/>
          </p:cNvSpPr>
          <p:nvPr>
            <p:ph type="title"/>
          </p:nvPr>
        </p:nvSpPr>
        <p:spPr/>
        <p:txBody>
          <a:bodyPr/>
          <a:lstStyle/>
          <a:p>
            <a:r>
              <a:rPr lang="de-DE">
                <a:cs typeface="Calibri Light"/>
              </a:rPr>
              <a:t>Inhalt</a:t>
            </a:r>
            <a:endParaRPr lang="de-DE" err="1"/>
          </a:p>
        </p:txBody>
      </p:sp>
      <p:sp>
        <p:nvSpPr>
          <p:cNvPr id="3" name="Inhaltsplatzhalter 2">
            <a:extLst>
              <a:ext uri="{FF2B5EF4-FFF2-40B4-BE49-F238E27FC236}">
                <a16:creationId xmlns:a16="http://schemas.microsoft.com/office/drawing/2014/main" id="{1151AD8E-8517-037C-AE2F-A328C3917DFD}"/>
              </a:ext>
            </a:extLst>
          </p:cNvPr>
          <p:cNvSpPr>
            <a:spLocks noGrp="1"/>
          </p:cNvSpPr>
          <p:nvPr>
            <p:ph idx="1"/>
          </p:nvPr>
        </p:nvSpPr>
        <p:spPr/>
        <p:txBody>
          <a:bodyPr vert="horz" lIns="91440" tIns="45720" rIns="91440" bIns="45720" rtlCol="0" anchor="t">
            <a:normAutofit/>
          </a:bodyPr>
          <a:lstStyle/>
          <a:p>
            <a:pPr lvl="1"/>
            <a:r>
              <a:rPr lang="de-DE">
                <a:cs typeface="Calibri"/>
              </a:rPr>
              <a:t>Überarbeitetes Domänen Modell </a:t>
            </a:r>
            <a:r>
              <a:rPr lang="de-DE" sz="1800">
                <a:cs typeface="Calibri"/>
              </a:rPr>
              <a:t>S.3</a:t>
            </a:r>
            <a:endParaRPr lang="de-DE" sz="1800"/>
          </a:p>
          <a:p>
            <a:pPr lvl="1"/>
            <a:r>
              <a:rPr lang="de-DE">
                <a:cs typeface="Calibri"/>
              </a:rPr>
              <a:t>Use Case Flow Chart </a:t>
            </a:r>
            <a:r>
              <a:rPr lang="de-DE" sz="1800">
                <a:cs typeface="Calibri"/>
              </a:rPr>
              <a:t>S.4</a:t>
            </a:r>
            <a:endParaRPr lang="de-DE">
              <a:cs typeface="Calibri"/>
            </a:endParaRPr>
          </a:p>
          <a:p>
            <a:pPr lvl="1"/>
            <a:r>
              <a:rPr lang="de-DE" sz="2400"/>
              <a:t>Ausarbeitung Phasen Konzept Entwurf</a:t>
            </a:r>
          </a:p>
          <a:p>
            <a:pPr lvl="2"/>
            <a:r>
              <a:rPr lang="de-DE"/>
              <a:t> </a:t>
            </a:r>
            <a:r>
              <a:rPr lang="de-DE" sz="1600"/>
              <a:t>– </a:t>
            </a:r>
            <a:r>
              <a:rPr lang="de-DE"/>
              <a:t>Analyse Phase </a:t>
            </a:r>
            <a:r>
              <a:rPr lang="de-DE" sz="1800">
                <a:cs typeface="Calibri"/>
              </a:rPr>
              <a:t>S.5-6</a:t>
            </a:r>
            <a:endParaRPr lang="de-DE" sz="1800"/>
          </a:p>
          <a:p>
            <a:pPr lvl="2"/>
            <a:r>
              <a:rPr lang="de-DE"/>
              <a:t> </a:t>
            </a:r>
            <a:r>
              <a:rPr lang="de-DE" sz="2000"/>
              <a:t>– Design </a:t>
            </a:r>
            <a:r>
              <a:rPr lang="de-DE"/>
              <a:t>Phase </a:t>
            </a:r>
            <a:r>
              <a:rPr lang="de-DE" sz="1800">
                <a:cs typeface="Calibri"/>
              </a:rPr>
              <a:t>S.7-8</a:t>
            </a:r>
          </a:p>
          <a:p>
            <a:pPr lvl="2"/>
            <a:r>
              <a:rPr lang="de-DE"/>
              <a:t> </a:t>
            </a:r>
            <a:r>
              <a:rPr lang="de-DE" sz="2000"/>
              <a:t>– Übung </a:t>
            </a:r>
            <a:r>
              <a:rPr lang="de-DE"/>
              <a:t>Phase </a:t>
            </a:r>
            <a:r>
              <a:rPr lang="de-DE" sz="1800">
                <a:cs typeface="Calibri"/>
              </a:rPr>
              <a:t>S.9-10</a:t>
            </a:r>
          </a:p>
          <a:p>
            <a:pPr lvl="2"/>
            <a:r>
              <a:rPr lang="de-DE"/>
              <a:t> </a:t>
            </a:r>
            <a:r>
              <a:rPr lang="de-DE" sz="2000"/>
              <a:t>– Review </a:t>
            </a:r>
            <a:r>
              <a:rPr lang="de-DE"/>
              <a:t>Phase </a:t>
            </a:r>
            <a:r>
              <a:rPr lang="de-DE" sz="1800">
                <a:cs typeface="Calibri"/>
              </a:rPr>
              <a:t>S.11</a:t>
            </a:r>
          </a:p>
          <a:p>
            <a:pPr lvl="1"/>
            <a:r>
              <a:rPr lang="de-DE">
                <a:cs typeface="Calibri"/>
              </a:rPr>
              <a:t>Erweiterte Risikoanalyse </a:t>
            </a:r>
            <a:r>
              <a:rPr lang="de-DE" sz="1800">
                <a:cs typeface="Calibri"/>
              </a:rPr>
              <a:t>S.12-17</a:t>
            </a:r>
            <a:endParaRPr lang="en-US" sz="1800">
              <a:ea typeface="+mn-lt"/>
              <a:cs typeface="+mn-lt"/>
            </a:endParaRPr>
          </a:p>
          <a:p>
            <a:pPr lvl="1"/>
            <a:r>
              <a:rPr lang="de-DE">
                <a:cs typeface="Calibri"/>
              </a:rPr>
              <a:t>PoCs </a:t>
            </a:r>
            <a:r>
              <a:rPr lang="de-DE" sz="1800">
                <a:cs typeface="Calibri"/>
              </a:rPr>
              <a:t>S.18-23</a:t>
            </a:r>
            <a:endParaRPr lang="de-DE" sz="1800"/>
          </a:p>
          <a:p>
            <a:pPr lvl="1"/>
            <a:endParaRPr lang="de-DE">
              <a:cs typeface="Calibri"/>
            </a:endParaRPr>
          </a:p>
          <a:p>
            <a:endParaRPr lang="de-DE">
              <a:cs typeface="Calibri"/>
            </a:endParaRPr>
          </a:p>
        </p:txBody>
      </p:sp>
      <p:sp>
        <p:nvSpPr>
          <p:cNvPr id="4" name="Foliennummernplatzhalter 3">
            <a:extLst>
              <a:ext uri="{FF2B5EF4-FFF2-40B4-BE49-F238E27FC236}">
                <a16:creationId xmlns:a16="http://schemas.microsoft.com/office/drawing/2014/main" id="{FAC29C4C-1DAD-956E-99F5-F93B2671558D}"/>
              </a:ext>
            </a:extLst>
          </p:cNvPr>
          <p:cNvSpPr>
            <a:spLocks noGrp="1"/>
          </p:cNvSpPr>
          <p:nvPr>
            <p:ph type="sldNum" sz="quarter" idx="12"/>
          </p:nvPr>
        </p:nvSpPr>
        <p:spPr/>
        <p:txBody>
          <a:bodyPr/>
          <a:lstStyle/>
          <a:p>
            <a:fld id="{802006FE-6571-4354-8775-F8708372C227}" type="slidenum">
              <a:rPr lang="de-DE" smtClean="0"/>
              <a:pPr/>
              <a:t>2</a:t>
            </a:fld>
            <a:endParaRPr lang="de-DE"/>
          </a:p>
        </p:txBody>
      </p:sp>
    </p:spTree>
    <p:extLst>
      <p:ext uri="{BB962C8B-B14F-4D97-AF65-F5344CB8AC3E}">
        <p14:creationId xmlns:p14="http://schemas.microsoft.com/office/powerpoint/2010/main" val="212820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51A46-8275-DB7F-5417-9F78FC297F44}"/>
              </a:ext>
            </a:extLst>
          </p:cNvPr>
          <p:cNvSpPr>
            <a:spLocks noGrp="1"/>
          </p:cNvSpPr>
          <p:nvPr>
            <p:ph type="title"/>
          </p:nvPr>
        </p:nvSpPr>
        <p:spPr/>
        <p:txBody>
          <a:bodyPr/>
          <a:lstStyle/>
          <a:p>
            <a:r>
              <a:rPr lang="de-DE">
                <a:cs typeface="Calibri Light"/>
              </a:rPr>
              <a:t>PoCs</a:t>
            </a:r>
            <a:endParaRPr lang="de-DE"/>
          </a:p>
        </p:txBody>
      </p:sp>
      <p:sp>
        <p:nvSpPr>
          <p:cNvPr id="3" name="Inhaltsplatzhalter 2">
            <a:extLst>
              <a:ext uri="{FF2B5EF4-FFF2-40B4-BE49-F238E27FC236}">
                <a16:creationId xmlns:a16="http://schemas.microsoft.com/office/drawing/2014/main" id="{AEB5EDEB-3911-A9B2-BCD9-8ACDD0FE9182}"/>
              </a:ext>
            </a:extLst>
          </p:cNvPr>
          <p:cNvSpPr>
            <a:spLocks noGrp="1"/>
          </p:cNvSpPr>
          <p:nvPr>
            <p:ph idx="1"/>
          </p:nvPr>
        </p:nvSpPr>
        <p:spPr/>
        <p:txBody>
          <a:bodyPr vert="horz" lIns="91440" tIns="45720" rIns="91440" bIns="45720" rtlCol="0" anchor="t">
            <a:normAutofit/>
          </a:bodyPr>
          <a:lstStyle/>
          <a:p>
            <a:pPr>
              <a:buNone/>
            </a:pPr>
            <a:r>
              <a:rPr lang="de-DE" b="1">
                <a:ea typeface="+mn-lt"/>
                <a:cs typeface="+mn-lt"/>
              </a:rPr>
              <a:t>3. Random </a:t>
            </a:r>
            <a:r>
              <a:rPr lang="de-DE" b="1" err="1">
                <a:ea typeface="+mn-lt"/>
                <a:cs typeface="+mn-lt"/>
              </a:rPr>
              <a:t>Celebration</a:t>
            </a:r>
            <a:r>
              <a:rPr lang="de-DE" b="1">
                <a:ea typeface="+mn-lt"/>
                <a:cs typeface="+mn-lt"/>
              </a:rPr>
              <a:t> Generator</a:t>
            </a:r>
            <a:endParaRPr lang="de-DE"/>
          </a:p>
          <a:p>
            <a:pPr lvl="1">
              <a:buFont typeface="Arial"/>
              <a:buChar char="•"/>
            </a:pPr>
            <a:r>
              <a:rPr lang="de-DE">
                <a:ea typeface="+mn-lt"/>
                <a:cs typeface="+mn-lt"/>
              </a:rPr>
              <a:t>„</a:t>
            </a:r>
            <a:r>
              <a:rPr lang="de-DE" err="1">
                <a:ea typeface="+mn-lt"/>
                <a:cs typeface="+mn-lt"/>
              </a:rPr>
              <a:t>Ways</a:t>
            </a:r>
            <a:r>
              <a:rPr lang="de-DE">
                <a:ea typeface="+mn-lt"/>
                <a:cs typeface="+mn-lt"/>
              </a:rPr>
              <a:t> </a:t>
            </a:r>
            <a:r>
              <a:rPr lang="de-DE" err="1">
                <a:ea typeface="+mn-lt"/>
                <a:cs typeface="+mn-lt"/>
              </a:rPr>
              <a:t>to</a:t>
            </a:r>
            <a:r>
              <a:rPr lang="de-DE">
                <a:ea typeface="+mn-lt"/>
                <a:cs typeface="+mn-lt"/>
              </a:rPr>
              <a:t> </a:t>
            </a:r>
            <a:r>
              <a:rPr lang="de-DE" err="1">
                <a:ea typeface="+mn-lt"/>
                <a:cs typeface="+mn-lt"/>
              </a:rPr>
              <a:t>celebrate</a:t>
            </a:r>
            <a:r>
              <a:rPr lang="de-DE">
                <a:ea typeface="+mn-lt"/>
                <a:cs typeface="+mn-lt"/>
              </a:rPr>
              <a:t>“ in Datenbank speichern und eine randomisierte Ausgabe in der App erreichen</a:t>
            </a:r>
          </a:p>
          <a:p>
            <a:pPr marL="1428750" lvl="2" indent="-285750">
              <a:buFont typeface="Arial"/>
              <a:buChar char="•"/>
            </a:pPr>
            <a:r>
              <a:rPr lang="de-DE" sz="2400">
                <a:ea typeface="+mn-lt"/>
                <a:cs typeface="+mn-lt"/>
              </a:rPr>
              <a:t>Exit-Kriterium: </a:t>
            </a:r>
          </a:p>
          <a:p>
            <a:pPr marL="1885950" lvl="3">
              <a:buFont typeface="Arial"/>
              <a:buChar char="•"/>
            </a:pPr>
            <a:r>
              <a:rPr lang="de-DE" sz="2200">
                <a:ea typeface="+mn-lt"/>
                <a:cs typeface="+mn-lt"/>
              </a:rPr>
              <a:t>bei jedem Aufruf wird ein neuer „Way </a:t>
            </a:r>
            <a:r>
              <a:rPr lang="de-DE" sz="2200" err="1">
                <a:ea typeface="+mn-lt"/>
                <a:cs typeface="+mn-lt"/>
              </a:rPr>
              <a:t>to</a:t>
            </a:r>
            <a:r>
              <a:rPr lang="de-DE" sz="2200">
                <a:ea typeface="+mn-lt"/>
                <a:cs typeface="+mn-lt"/>
              </a:rPr>
              <a:t> </a:t>
            </a:r>
            <a:r>
              <a:rPr lang="de-DE" sz="2200" err="1">
                <a:ea typeface="+mn-lt"/>
                <a:cs typeface="+mn-lt"/>
              </a:rPr>
              <a:t>celebrate</a:t>
            </a:r>
            <a:r>
              <a:rPr lang="de-DE" sz="2200">
                <a:ea typeface="+mn-lt"/>
                <a:cs typeface="+mn-lt"/>
              </a:rPr>
              <a:t>“ ausgegeben</a:t>
            </a:r>
          </a:p>
          <a:p>
            <a:pPr marL="1428750" lvl="2" indent="-285750">
              <a:buFont typeface="Arial"/>
              <a:buChar char="•"/>
            </a:pPr>
            <a:r>
              <a:rPr lang="de-DE" sz="2400">
                <a:ea typeface="+mn-lt"/>
                <a:cs typeface="+mn-lt"/>
              </a:rPr>
              <a:t>Fail-Kriterien: </a:t>
            </a:r>
          </a:p>
          <a:p>
            <a:pPr marL="1885950" lvl="3">
              <a:buFont typeface="Arial"/>
              <a:buChar char="•"/>
            </a:pPr>
            <a:r>
              <a:rPr lang="de-DE" sz="2200">
                <a:ea typeface="+mn-lt"/>
                <a:cs typeface="+mn-lt"/>
              </a:rPr>
              <a:t>Verbindung zur Datenbank kann nicht hergestellt werden</a:t>
            </a:r>
          </a:p>
          <a:p>
            <a:pPr marL="1885950" lvl="3">
              <a:buFont typeface="Arial"/>
              <a:buChar char="•"/>
            </a:pPr>
            <a:r>
              <a:rPr lang="de-DE" sz="2200">
                <a:ea typeface="+mn-lt"/>
                <a:cs typeface="+mn-lt"/>
              </a:rPr>
              <a:t>Verbindung besteht, aber es wird kein ,,Way </a:t>
            </a:r>
            <a:r>
              <a:rPr lang="de-DE" sz="2200" err="1">
                <a:ea typeface="+mn-lt"/>
                <a:cs typeface="+mn-lt"/>
              </a:rPr>
              <a:t>to</a:t>
            </a:r>
            <a:r>
              <a:rPr lang="de-DE" sz="2200">
                <a:ea typeface="+mn-lt"/>
                <a:cs typeface="+mn-lt"/>
              </a:rPr>
              <a:t> </a:t>
            </a:r>
            <a:r>
              <a:rPr lang="de-DE" sz="2200" err="1">
                <a:ea typeface="+mn-lt"/>
                <a:cs typeface="+mn-lt"/>
              </a:rPr>
              <a:t>celebrate</a:t>
            </a:r>
            <a:r>
              <a:rPr lang="de-DE" sz="2200">
                <a:ea typeface="+mn-lt"/>
                <a:cs typeface="+mn-lt"/>
              </a:rPr>
              <a:t>" ausgegeben</a:t>
            </a:r>
            <a:endParaRPr lang="de-DE" sz="2200">
              <a:cs typeface="Calibri" panose="020F0502020204030204"/>
            </a:endParaRPr>
          </a:p>
          <a:p>
            <a:pPr>
              <a:buNone/>
            </a:pPr>
            <a:endParaRPr lang="de-DE" b="1">
              <a:cs typeface="Calibri"/>
            </a:endParaRPr>
          </a:p>
          <a:p>
            <a:pPr marL="0" indent="0">
              <a:buNone/>
            </a:pPr>
            <a:endParaRPr lang="de-DE" b="1">
              <a:cs typeface="Calibri"/>
            </a:endParaRPr>
          </a:p>
          <a:p>
            <a:pPr lvl="1"/>
            <a:endParaRPr lang="de-DE" b="1">
              <a:cs typeface="Calibri"/>
            </a:endParaRPr>
          </a:p>
        </p:txBody>
      </p:sp>
      <p:sp>
        <p:nvSpPr>
          <p:cNvPr id="4" name="Foliennummernplatzhalter 3">
            <a:extLst>
              <a:ext uri="{FF2B5EF4-FFF2-40B4-BE49-F238E27FC236}">
                <a16:creationId xmlns:a16="http://schemas.microsoft.com/office/drawing/2014/main" id="{B9D9A581-F6A4-1537-100F-C6E5D38B350F}"/>
              </a:ext>
            </a:extLst>
          </p:cNvPr>
          <p:cNvSpPr>
            <a:spLocks noGrp="1"/>
          </p:cNvSpPr>
          <p:nvPr>
            <p:ph type="sldNum" sz="quarter" idx="12"/>
          </p:nvPr>
        </p:nvSpPr>
        <p:spPr/>
        <p:txBody>
          <a:bodyPr/>
          <a:lstStyle/>
          <a:p>
            <a:fld id="{802006FE-6571-4354-8775-F8708372C227}" type="slidenum">
              <a:rPr lang="de-DE" smtClean="0"/>
              <a:t>20</a:t>
            </a:fld>
            <a:endParaRPr lang="de-DE"/>
          </a:p>
        </p:txBody>
      </p:sp>
    </p:spTree>
    <p:extLst>
      <p:ext uri="{BB962C8B-B14F-4D97-AF65-F5344CB8AC3E}">
        <p14:creationId xmlns:p14="http://schemas.microsoft.com/office/powerpoint/2010/main" val="183303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51A46-8275-DB7F-5417-9F78FC297F44}"/>
              </a:ext>
            </a:extLst>
          </p:cNvPr>
          <p:cNvSpPr>
            <a:spLocks noGrp="1"/>
          </p:cNvSpPr>
          <p:nvPr>
            <p:ph type="title"/>
          </p:nvPr>
        </p:nvSpPr>
        <p:spPr/>
        <p:txBody>
          <a:bodyPr/>
          <a:lstStyle/>
          <a:p>
            <a:r>
              <a:rPr lang="de-DE">
                <a:cs typeface="Calibri Light"/>
              </a:rPr>
              <a:t>PoCs</a:t>
            </a:r>
            <a:endParaRPr lang="de-DE"/>
          </a:p>
        </p:txBody>
      </p:sp>
      <p:sp>
        <p:nvSpPr>
          <p:cNvPr id="3" name="Inhaltsplatzhalter 2">
            <a:extLst>
              <a:ext uri="{FF2B5EF4-FFF2-40B4-BE49-F238E27FC236}">
                <a16:creationId xmlns:a16="http://schemas.microsoft.com/office/drawing/2014/main" id="{AEB5EDEB-3911-A9B2-BCD9-8ACDD0FE9182}"/>
              </a:ext>
            </a:extLst>
          </p:cNvPr>
          <p:cNvSpPr>
            <a:spLocks noGrp="1"/>
          </p:cNvSpPr>
          <p:nvPr>
            <p:ph idx="1"/>
          </p:nvPr>
        </p:nvSpPr>
        <p:spPr/>
        <p:txBody>
          <a:bodyPr vert="horz" lIns="91440" tIns="45720" rIns="91440" bIns="45720" rtlCol="0" anchor="t">
            <a:normAutofit/>
          </a:bodyPr>
          <a:lstStyle/>
          <a:p>
            <a:pPr>
              <a:buNone/>
            </a:pPr>
            <a:r>
              <a:rPr lang="de-DE" b="1">
                <a:ea typeface="+mn-lt"/>
                <a:cs typeface="+mn-lt"/>
              </a:rPr>
              <a:t>4. Regelmäßiges Senden von </a:t>
            </a:r>
            <a:r>
              <a:rPr lang="de-DE" b="1" err="1">
                <a:ea typeface="+mn-lt"/>
                <a:cs typeface="+mn-lt"/>
              </a:rPr>
              <a:t>Notifications</a:t>
            </a:r>
            <a:endParaRPr lang="de-DE" err="1"/>
          </a:p>
          <a:p>
            <a:pPr lvl="1">
              <a:buFont typeface="Arial"/>
              <a:buChar char="•"/>
            </a:pPr>
            <a:r>
              <a:rPr lang="de-DE" err="1">
                <a:ea typeface="+mn-lt"/>
                <a:cs typeface="+mn-lt"/>
              </a:rPr>
              <a:t>Notifications</a:t>
            </a:r>
            <a:r>
              <a:rPr lang="de-DE">
                <a:ea typeface="+mn-lt"/>
                <a:cs typeface="+mn-lt"/>
              </a:rPr>
              <a:t> sollen von der App gesendet werden können, auch wenn diese nicht im Hintergrund läuft</a:t>
            </a:r>
            <a:endParaRPr lang="de-DE">
              <a:cs typeface="Calibri"/>
            </a:endParaRPr>
          </a:p>
          <a:p>
            <a:pPr marL="1428750" lvl="2" indent="-285750">
              <a:buFont typeface="Arial"/>
              <a:buChar char="•"/>
            </a:pPr>
            <a:r>
              <a:rPr lang="de-DE" sz="2400">
                <a:ea typeface="+mn-lt"/>
                <a:cs typeface="+mn-lt"/>
              </a:rPr>
              <a:t>Exit-Kriterium: </a:t>
            </a:r>
            <a:r>
              <a:rPr lang="de-DE" sz="2400" err="1">
                <a:ea typeface="+mn-lt"/>
                <a:cs typeface="+mn-lt"/>
              </a:rPr>
              <a:t>Notification</a:t>
            </a:r>
            <a:r>
              <a:rPr lang="de-DE" sz="2400">
                <a:ea typeface="+mn-lt"/>
                <a:cs typeface="+mn-lt"/>
              </a:rPr>
              <a:t> erscheint zum geplanten Zeitpunkt, auch bei geschlossener App</a:t>
            </a:r>
            <a:endParaRPr lang="de-DE" sz="2400">
              <a:cs typeface="Calibri"/>
            </a:endParaRPr>
          </a:p>
          <a:p>
            <a:pPr marL="1428750" lvl="2" indent="-285750">
              <a:buFont typeface="Arial"/>
              <a:buChar char="•"/>
            </a:pPr>
            <a:r>
              <a:rPr lang="de-DE" sz="2400">
                <a:ea typeface="+mn-lt"/>
                <a:cs typeface="+mn-lt"/>
              </a:rPr>
              <a:t>Fail-Kriterium: </a:t>
            </a:r>
            <a:r>
              <a:rPr lang="de-DE" sz="2400" err="1">
                <a:ea typeface="+mn-lt"/>
                <a:cs typeface="+mn-lt"/>
              </a:rPr>
              <a:t>Notification</a:t>
            </a:r>
            <a:r>
              <a:rPr lang="de-DE" sz="2400">
                <a:ea typeface="+mn-lt"/>
                <a:cs typeface="+mn-lt"/>
              </a:rPr>
              <a:t> erscheint nicht, regelmäßige </a:t>
            </a:r>
            <a:r>
              <a:rPr lang="de-DE" sz="2400" err="1">
                <a:ea typeface="+mn-lt"/>
                <a:cs typeface="+mn-lt"/>
              </a:rPr>
              <a:t>Notification</a:t>
            </a:r>
            <a:r>
              <a:rPr lang="de-DE" sz="2400">
                <a:ea typeface="+mn-lt"/>
                <a:cs typeface="+mn-lt"/>
              </a:rPr>
              <a:t> erscheint nur einmal, </a:t>
            </a:r>
            <a:r>
              <a:rPr lang="de-DE" sz="2400" err="1">
                <a:ea typeface="+mn-lt"/>
                <a:cs typeface="+mn-lt"/>
              </a:rPr>
              <a:t>Notification</a:t>
            </a:r>
            <a:r>
              <a:rPr lang="de-DE" sz="2400">
                <a:ea typeface="+mn-lt"/>
                <a:cs typeface="+mn-lt"/>
              </a:rPr>
              <a:t> erscheint nur bei laufender App</a:t>
            </a:r>
            <a:endParaRPr lang="de-DE" sz="2400">
              <a:cs typeface="Calibri"/>
            </a:endParaRPr>
          </a:p>
          <a:p>
            <a:pPr>
              <a:buNone/>
            </a:pPr>
            <a:endParaRPr lang="de-DE" b="1">
              <a:cs typeface="Calibri"/>
            </a:endParaRPr>
          </a:p>
          <a:p>
            <a:pPr lvl="1"/>
            <a:endParaRPr lang="de-DE" b="1">
              <a:cs typeface="Calibri"/>
            </a:endParaRPr>
          </a:p>
        </p:txBody>
      </p:sp>
      <p:sp>
        <p:nvSpPr>
          <p:cNvPr id="4" name="Foliennummernplatzhalter 3">
            <a:extLst>
              <a:ext uri="{FF2B5EF4-FFF2-40B4-BE49-F238E27FC236}">
                <a16:creationId xmlns:a16="http://schemas.microsoft.com/office/drawing/2014/main" id="{A90988CA-3A02-8845-C398-FD0237B24C8A}"/>
              </a:ext>
            </a:extLst>
          </p:cNvPr>
          <p:cNvSpPr>
            <a:spLocks noGrp="1"/>
          </p:cNvSpPr>
          <p:nvPr>
            <p:ph type="sldNum" sz="quarter" idx="12"/>
          </p:nvPr>
        </p:nvSpPr>
        <p:spPr/>
        <p:txBody>
          <a:bodyPr/>
          <a:lstStyle/>
          <a:p>
            <a:fld id="{802006FE-6571-4354-8775-F8708372C227}" type="slidenum">
              <a:rPr lang="de-DE" smtClean="0"/>
              <a:t>21</a:t>
            </a:fld>
            <a:endParaRPr lang="de-DE"/>
          </a:p>
        </p:txBody>
      </p:sp>
    </p:spTree>
    <p:extLst>
      <p:ext uri="{BB962C8B-B14F-4D97-AF65-F5344CB8AC3E}">
        <p14:creationId xmlns:p14="http://schemas.microsoft.com/office/powerpoint/2010/main" val="411939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51A46-8275-DB7F-5417-9F78FC297F44}"/>
              </a:ext>
            </a:extLst>
          </p:cNvPr>
          <p:cNvSpPr>
            <a:spLocks noGrp="1"/>
          </p:cNvSpPr>
          <p:nvPr>
            <p:ph type="title"/>
          </p:nvPr>
        </p:nvSpPr>
        <p:spPr/>
        <p:txBody>
          <a:bodyPr/>
          <a:lstStyle/>
          <a:p>
            <a:r>
              <a:rPr lang="de-DE">
                <a:cs typeface="Calibri Light"/>
              </a:rPr>
              <a:t>PoCs</a:t>
            </a:r>
            <a:endParaRPr lang="de-DE"/>
          </a:p>
        </p:txBody>
      </p:sp>
      <p:sp>
        <p:nvSpPr>
          <p:cNvPr id="3" name="Inhaltsplatzhalter 2">
            <a:extLst>
              <a:ext uri="{FF2B5EF4-FFF2-40B4-BE49-F238E27FC236}">
                <a16:creationId xmlns:a16="http://schemas.microsoft.com/office/drawing/2014/main" id="{AEB5EDEB-3911-A9B2-BCD9-8ACDD0FE9182}"/>
              </a:ext>
            </a:extLst>
          </p:cNvPr>
          <p:cNvSpPr>
            <a:spLocks noGrp="1"/>
          </p:cNvSpPr>
          <p:nvPr>
            <p:ph idx="1"/>
          </p:nvPr>
        </p:nvSpPr>
        <p:spPr/>
        <p:txBody>
          <a:bodyPr vert="horz" lIns="91440" tIns="45720" rIns="91440" bIns="45720" rtlCol="0" anchor="t">
            <a:normAutofit/>
          </a:bodyPr>
          <a:lstStyle/>
          <a:p>
            <a:pPr>
              <a:buNone/>
            </a:pPr>
            <a:r>
              <a:rPr lang="de-DE" b="1">
                <a:ea typeface="+mn-lt"/>
                <a:cs typeface="+mn-lt"/>
              </a:rPr>
              <a:t>5. Verbindung zwischen App und Smartwatch (in unserem Fall über Browser)</a:t>
            </a:r>
            <a:endParaRPr lang="de-DE"/>
          </a:p>
          <a:p>
            <a:pPr lvl="1">
              <a:buFont typeface="Arial"/>
              <a:buChar char="•"/>
            </a:pPr>
            <a:r>
              <a:rPr lang="de-DE">
                <a:ea typeface="+mn-lt"/>
                <a:cs typeface="+mn-lt"/>
              </a:rPr>
              <a:t>Demonstration der Funktionsweise der Schnittstelle</a:t>
            </a:r>
            <a:endParaRPr lang="de-DE">
              <a:cs typeface="Calibri"/>
            </a:endParaRPr>
          </a:p>
          <a:p>
            <a:pPr marL="1428750" lvl="2" indent="-285750">
              <a:buFont typeface="Arial"/>
              <a:buChar char="•"/>
            </a:pPr>
            <a:r>
              <a:rPr lang="de-DE" sz="2400">
                <a:ea typeface="+mn-lt"/>
                <a:cs typeface="+mn-lt"/>
              </a:rPr>
              <a:t>Exit-Kriterien:</a:t>
            </a:r>
            <a:endParaRPr lang="de-DE">
              <a:ea typeface="+mn-lt"/>
              <a:cs typeface="+mn-lt"/>
            </a:endParaRPr>
          </a:p>
          <a:p>
            <a:pPr marL="1428750" lvl="2" indent="-285750">
              <a:buFont typeface="Arial"/>
              <a:buChar char="•"/>
            </a:pPr>
            <a:r>
              <a:rPr lang="de-DE" sz="2400">
                <a:ea typeface="+mn-lt"/>
                <a:cs typeface="+mn-lt"/>
              </a:rPr>
              <a:t>Widget ist bedienbar</a:t>
            </a:r>
            <a:endParaRPr lang="de-DE" sz="2400">
              <a:cs typeface="Calibri" panose="020F0502020204030204"/>
            </a:endParaRPr>
          </a:p>
          <a:p>
            <a:pPr marL="1428750" lvl="2" indent="-285750">
              <a:buFont typeface="Arial"/>
              <a:buChar char="•"/>
            </a:pPr>
            <a:r>
              <a:rPr lang="de-DE" sz="2400" err="1">
                <a:ea typeface="+mn-lt"/>
                <a:cs typeface="+mn-lt"/>
              </a:rPr>
              <a:t>Notifications</a:t>
            </a:r>
            <a:r>
              <a:rPr lang="de-DE" sz="2400">
                <a:ea typeface="+mn-lt"/>
                <a:cs typeface="+mn-lt"/>
              </a:rPr>
              <a:t> erscheinen auch auf Smartwatch (im Browser), wenn sie gesendet werden</a:t>
            </a:r>
          </a:p>
          <a:p>
            <a:pPr marL="971550" lvl="1" indent="-285750">
              <a:buFont typeface="Arial"/>
              <a:buChar char="•"/>
            </a:pPr>
            <a:r>
              <a:rPr lang="de-DE">
                <a:ea typeface="+mn-lt"/>
                <a:cs typeface="+mn-lt"/>
              </a:rPr>
              <a:t>Fail-Kriterien</a:t>
            </a:r>
            <a:endParaRPr lang="de-DE"/>
          </a:p>
          <a:p>
            <a:pPr>
              <a:buNone/>
            </a:pPr>
            <a:endParaRPr lang="de-DE" b="1">
              <a:cs typeface="Calibri"/>
            </a:endParaRPr>
          </a:p>
          <a:p>
            <a:pPr>
              <a:buNone/>
            </a:pPr>
            <a:endParaRPr lang="de-DE" b="1">
              <a:cs typeface="Calibri"/>
            </a:endParaRPr>
          </a:p>
          <a:p>
            <a:pPr lvl="1"/>
            <a:endParaRPr lang="de-DE" b="1">
              <a:cs typeface="Calibri"/>
            </a:endParaRPr>
          </a:p>
        </p:txBody>
      </p:sp>
      <p:sp>
        <p:nvSpPr>
          <p:cNvPr id="4" name="Foliennummernplatzhalter 3">
            <a:extLst>
              <a:ext uri="{FF2B5EF4-FFF2-40B4-BE49-F238E27FC236}">
                <a16:creationId xmlns:a16="http://schemas.microsoft.com/office/drawing/2014/main" id="{6B8174C5-3F31-2020-6E4C-872CA7F234E7}"/>
              </a:ext>
            </a:extLst>
          </p:cNvPr>
          <p:cNvSpPr>
            <a:spLocks noGrp="1"/>
          </p:cNvSpPr>
          <p:nvPr>
            <p:ph type="sldNum" sz="quarter" idx="12"/>
          </p:nvPr>
        </p:nvSpPr>
        <p:spPr/>
        <p:txBody>
          <a:bodyPr/>
          <a:lstStyle/>
          <a:p>
            <a:fld id="{802006FE-6571-4354-8775-F8708372C227}" type="slidenum">
              <a:rPr lang="de-DE" smtClean="0"/>
              <a:t>22</a:t>
            </a:fld>
            <a:endParaRPr lang="de-DE"/>
          </a:p>
        </p:txBody>
      </p:sp>
    </p:spTree>
    <p:extLst>
      <p:ext uri="{BB962C8B-B14F-4D97-AF65-F5344CB8AC3E}">
        <p14:creationId xmlns:p14="http://schemas.microsoft.com/office/powerpoint/2010/main" val="32204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51A46-8275-DB7F-5417-9F78FC297F44}"/>
              </a:ext>
            </a:extLst>
          </p:cNvPr>
          <p:cNvSpPr>
            <a:spLocks noGrp="1"/>
          </p:cNvSpPr>
          <p:nvPr>
            <p:ph type="title"/>
          </p:nvPr>
        </p:nvSpPr>
        <p:spPr/>
        <p:txBody>
          <a:bodyPr/>
          <a:lstStyle/>
          <a:p>
            <a:r>
              <a:rPr lang="de-DE">
                <a:cs typeface="Calibri Light"/>
              </a:rPr>
              <a:t>PoCs</a:t>
            </a:r>
            <a:endParaRPr lang="de-DE"/>
          </a:p>
        </p:txBody>
      </p:sp>
      <p:sp>
        <p:nvSpPr>
          <p:cNvPr id="3" name="Inhaltsplatzhalter 2">
            <a:extLst>
              <a:ext uri="{FF2B5EF4-FFF2-40B4-BE49-F238E27FC236}">
                <a16:creationId xmlns:a16="http://schemas.microsoft.com/office/drawing/2014/main" id="{AEB5EDEB-3911-A9B2-BCD9-8ACDD0FE9182}"/>
              </a:ext>
            </a:extLst>
          </p:cNvPr>
          <p:cNvSpPr>
            <a:spLocks noGrp="1"/>
          </p:cNvSpPr>
          <p:nvPr>
            <p:ph idx="1"/>
          </p:nvPr>
        </p:nvSpPr>
        <p:spPr/>
        <p:txBody>
          <a:bodyPr vert="horz" lIns="91440" tIns="45720" rIns="91440" bIns="45720" rtlCol="0" anchor="t">
            <a:normAutofit fontScale="85000" lnSpcReduction="10000"/>
          </a:bodyPr>
          <a:lstStyle/>
          <a:p>
            <a:pPr>
              <a:buNone/>
            </a:pPr>
            <a:r>
              <a:rPr lang="de-DE" b="1">
                <a:ea typeface="+mn-lt"/>
                <a:cs typeface="+mn-lt"/>
              </a:rPr>
              <a:t>6. Wege der Datenerhebung</a:t>
            </a:r>
            <a:endParaRPr lang="de-DE"/>
          </a:p>
          <a:p>
            <a:pPr lvl="1">
              <a:buFont typeface="Arial"/>
              <a:buChar char="•"/>
            </a:pPr>
            <a:r>
              <a:rPr lang="de-DE">
                <a:ea typeface="+mn-lt"/>
                <a:cs typeface="+mn-lt"/>
              </a:rPr>
              <a:t>Wichtige User-Daten während der Praxis-Phase sind die Anzahl der Prompts und die Anzahl der Male, die das Verhalten ausgeführt wurde (jeweils pro </a:t>
            </a:r>
            <a:r>
              <a:rPr lang="de-DE" err="1">
                <a:ea typeface="+mn-lt"/>
                <a:cs typeface="+mn-lt"/>
              </a:rPr>
              <a:t>Behavior</a:t>
            </a:r>
            <a:r>
              <a:rPr lang="de-DE">
                <a:ea typeface="+mn-lt"/>
                <a:cs typeface="+mn-lt"/>
              </a:rPr>
              <a:t>-Change-Rezept). Es sind verschiedene Interaktionsmöglichkeiten denkbar. Diese sollen in PoCs durchgespielt werden.</a:t>
            </a:r>
            <a:endParaRPr lang="de-DE">
              <a:cs typeface="Calibri"/>
            </a:endParaRPr>
          </a:p>
          <a:p>
            <a:pPr lvl="1">
              <a:buFont typeface="Arial"/>
              <a:buChar char="•"/>
            </a:pPr>
            <a:r>
              <a:rPr lang="de-DE">
                <a:ea typeface="+mn-lt"/>
                <a:cs typeface="+mn-lt"/>
              </a:rPr>
              <a:t>z.B.:</a:t>
            </a:r>
          </a:p>
          <a:p>
            <a:pPr lvl="2" indent="-285750">
              <a:buFont typeface="Arial"/>
              <a:buChar char="•"/>
            </a:pPr>
            <a:r>
              <a:rPr lang="de-DE" err="1">
                <a:ea typeface="+mn-lt"/>
                <a:cs typeface="+mn-lt"/>
              </a:rPr>
              <a:t>Notification</a:t>
            </a:r>
            <a:r>
              <a:rPr lang="de-DE">
                <a:ea typeface="+mn-lt"/>
                <a:cs typeface="+mn-lt"/>
              </a:rPr>
              <a:t>: User erhält eine </a:t>
            </a:r>
            <a:r>
              <a:rPr lang="de-DE" err="1">
                <a:ea typeface="+mn-lt"/>
                <a:cs typeface="+mn-lt"/>
              </a:rPr>
              <a:t>Notification</a:t>
            </a:r>
            <a:r>
              <a:rPr lang="de-DE">
                <a:ea typeface="+mn-lt"/>
                <a:cs typeface="+mn-lt"/>
              </a:rPr>
              <a:t> mit dem Symbol, das zu einem bestimmten Rezept gehört. Er wird abgefragt, wie oft der Prompt aufgetreten ist und wie oft im Anschluss das Verhalten ausgeführt wurde (Verhältnis). -&gt; Wie häufig soll die Abfrage stattfinden</a:t>
            </a:r>
          </a:p>
          <a:p>
            <a:pPr lvl="2" indent="-285750">
              <a:buFont typeface="Arial"/>
              <a:buChar char="•"/>
            </a:pPr>
            <a:r>
              <a:rPr lang="de-DE">
                <a:ea typeface="+mn-lt"/>
                <a:cs typeface="+mn-lt"/>
              </a:rPr>
              <a:t>Der User klickt selbständig über ein Widget auf der Smartwatch/ dem Smartphone auf das Symbol zum Rezept, sobald er dieses ausgeführt hat. Hier ließe sich die </a:t>
            </a:r>
            <a:r>
              <a:rPr lang="de-DE" err="1">
                <a:ea typeface="+mn-lt"/>
                <a:cs typeface="+mn-lt"/>
              </a:rPr>
              <a:t>Celebration</a:t>
            </a:r>
            <a:r>
              <a:rPr lang="de-DE">
                <a:ea typeface="+mn-lt"/>
                <a:cs typeface="+mn-lt"/>
              </a:rPr>
              <a:t> mit der Handlung verbinden. Sie wird im Anschluss an das Tippen auf das Symbol ausgeführt und durch einen Soundeffekt unterstützt. Problem: Es muss zusätzlich bestimmt werden, wie häufig der Prompt aufgetreten ist, um das Erfolgsverhältnis zu bestimmen.</a:t>
            </a:r>
            <a:endParaRPr lang="de-DE"/>
          </a:p>
          <a:p>
            <a:pPr lvl="2" indent="-285750">
              <a:buFont typeface="Arial"/>
              <a:buChar char="•"/>
            </a:pPr>
            <a:endParaRPr lang="de-DE">
              <a:ea typeface="+mn-lt"/>
              <a:cs typeface="+mn-lt"/>
            </a:endParaRPr>
          </a:p>
          <a:p>
            <a:pPr marL="1428750" lvl="2" indent="-285750">
              <a:buFont typeface="Arial"/>
              <a:buChar char="•"/>
            </a:pPr>
            <a:r>
              <a:rPr lang="de-DE">
                <a:ea typeface="+mn-lt"/>
                <a:cs typeface="+mn-lt"/>
              </a:rPr>
              <a:t>Exit-Kriterien: Es wird ein Weg oder es werden mehrere Wege gefunden, ein Verhältnis zwischen Prompt und Verhalten zu bestimmen. Die Daten sind zuverlässig</a:t>
            </a:r>
          </a:p>
          <a:p>
            <a:pPr marL="1428750" lvl="2" indent="-285750">
              <a:buFont typeface="Arial"/>
              <a:buChar char="•"/>
            </a:pPr>
            <a:r>
              <a:rPr lang="de-DE">
                <a:ea typeface="+mn-lt"/>
                <a:cs typeface="+mn-lt"/>
              </a:rPr>
              <a:t>Fail-Kriterien: Es wird kein Weg gefunden, Daten zuverlässig zu erheben</a:t>
            </a:r>
            <a:endParaRPr lang="de-DE">
              <a:cs typeface="Calibri"/>
            </a:endParaRPr>
          </a:p>
          <a:p>
            <a:pPr>
              <a:buNone/>
            </a:pPr>
            <a:endParaRPr lang="de-DE" b="1">
              <a:cs typeface="Calibri"/>
            </a:endParaRPr>
          </a:p>
          <a:p>
            <a:pPr>
              <a:buNone/>
            </a:pPr>
            <a:endParaRPr lang="de-DE" b="1">
              <a:cs typeface="Calibri"/>
            </a:endParaRPr>
          </a:p>
          <a:p>
            <a:pPr lvl="1"/>
            <a:endParaRPr lang="de-DE" b="1">
              <a:cs typeface="Calibri"/>
            </a:endParaRPr>
          </a:p>
        </p:txBody>
      </p:sp>
      <p:sp>
        <p:nvSpPr>
          <p:cNvPr id="4" name="Foliennummernplatzhalter 3">
            <a:extLst>
              <a:ext uri="{FF2B5EF4-FFF2-40B4-BE49-F238E27FC236}">
                <a16:creationId xmlns:a16="http://schemas.microsoft.com/office/drawing/2014/main" id="{E0E6864F-96DE-E623-B676-965224C03CD0}"/>
              </a:ext>
            </a:extLst>
          </p:cNvPr>
          <p:cNvSpPr>
            <a:spLocks noGrp="1"/>
          </p:cNvSpPr>
          <p:nvPr>
            <p:ph type="sldNum" sz="quarter" idx="12"/>
          </p:nvPr>
        </p:nvSpPr>
        <p:spPr/>
        <p:txBody>
          <a:bodyPr/>
          <a:lstStyle/>
          <a:p>
            <a:fld id="{802006FE-6571-4354-8775-F8708372C227}" type="slidenum">
              <a:rPr lang="de-DE" smtClean="0"/>
              <a:t>23</a:t>
            </a:fld>
            <a:endParaRPr lang="de-DE"/>
          </a:p>
        </p:txBody>
      </p:sp>
    </p:spTree>
    <p:extLst>
      <p:ext uri="{BB962C8B-B14F-4D97-AF65-F5344CB8AC3E}">
        <p14:creationId xmlns:p14="http://schemas.microsoft.com/office/powerpoint/2010/main" val="108362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D863CB-66F7-A855-7ACF-B0FC6DC8F7DB}"/>
              </a:ext>
            </a:extLst>
          </p:cNvPr>
          <p:cNvSpPr>
            <a:spLocks noGrp="1"/>
          </p:cNvSpPr>
          <p:nvPr>
            <p:ph type="title"/>
          </p:nvPr>
        </p:nvSpPr>
        <p:spPr>
          <a:xfrm>
            <a:off x="174523" y="143899"/>
            <a:ext cx="10146891" cy="448855"/>
          </a:xfrm>
        </p:spPr>
        <p:txBody>
          <a:bodyPr>
            <a:normAutofit/>
          </a:bodyPr>
          <a:lstStyle/>
          <a:p>
            <a:r>
              <a:rPr lang="de-DE" sz="2400" b="1">
                <a:cs typeface="Calibri Light"/>
              </a:rPr>
              <a:t>Überarbeitetes Domänenmodell</a:t>
            </a:r>
          </a:p>
        </p:txBody>
      </p:sp>
      <p:pic>
        <p:nvPicPr>
          <p:cNvPr id="10" name="Grafik 10">
            <a:extLst>
              <a:ext uri="{FF2B5EF4-FFF2-40B4-BE49-F238E27FC236}">
                <a16:creationId xmlns:a16="http://schemas.microsoft.com/office/drawing/2014/main" id="{C2FAF806-B4A9-6E5B-3CDA-90CD042F768A}"/>
              </a:ext>
            </a:extLst>
          </p:cNvPr>
          <p:cNvPicPr>
            <a:picLocks noGrp="1" noChangeAspect="1"/>
          </p:cNvPicPr>
          <p:nvPr>
            <p:ph idx="1"/>
          </p:nvPr>
        </p:nvPicPr>
        <p:blipFill>
          <a:blip r:embed="rId3"/>
          <a:stretch>
            <a:fillRect/>
          </a:stretch>
        </p:blipFill>
        <p:spPr>
          <a:xfrm>
            <a:off x="1389854" y="465496"/>
            <a:ext cx="9412291" cy="6391531"/>
          </a:xfrm>
        </p:spPr>
      </p:pic>
      <p:sp>
        <p:nvSpPr>
          <p:cNvPr id="5" name="Foliennummernplatzhalter 4">
            <a:extLst>
              <a:ext uri="{FF2B5EF4-FFF2-40B4-BE49-F238E27FC236}">
                <a16:creationId xmlns:a16="http://schemas.microsoft.com/office/drawing/2014/main" id="{11D355B2-39E8-040B-A168-50C6BEE358CA}"/>
              </a:ext>
            </a:extLst>
          </p:cNvPr>
          <p:cNvSpPr>
            <a:spLocks noGrp="1"/>
          </p:cNvSpPr>
          <p:nvPr>
            <p:ph type="sldNum" sz="quarter" idx="12"/>
          </p:nvPr>
        </p:nvSpPr>
        <p:spPr/>
        <p:txBody>
          <a:bodyPr/>
          <a:lstStyle/>
          <a:p>
            <a:fld id="{802006FE-6571-4354-8775-F8708372C227}" type="slidenum">
              <a:rPr lang="de-DE" smtClean="0"/>
              <a:t>3</a:t>
            </a:fld>
            <a:endParaRPr lang="de-DE"/>
          </a:p>
        </p:txBody>
      </p:sp>
    </p:spTree>
    <p:extLst>
      <p:ext uri="{BB962C8B-B14F-4D97-AF65-F5344CB8AC3E}">
        <p14:creationId xmlns:p14="http://schemas.microsoft.com/office/powerpoint/2010/main" val="96275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F714A2E-DCE0-357A-A1A4-2A015C339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265" y="1395125"/>
            <a:ext cx="7945469" cy="4400711"/>
          </a:xfrm>
          <a:prstGeom prst="rect">
            <a:avLst/>
          </a:prstGeom>
        </p:spPr>
      </p:pic>
      <p:sp>
        <p:nvSpPr>
          <p:cNvPr id="2" name="Titel 1">
            <a:extLst>
              <a:ext uri="{FF2B5EF4-FFF2-40B4-BE49-F238E27FC236}">
                <a16:creationId xmlns:a16="http://schemas.microsoft.com/office/drawing/2014/main" id="{74A51A46-8275-DB7F-5417-9F78FC297F44}"/>
              </a:ext>
            </a:extLst>
          </p:cNvPr>
          <p:cNvSpPr>
            <a:spLocks noGrp="1"/>
          </p:cNvSpPr>
          <p:nvPr>
            <p:ph type="title"/>
          </p:nvPr>
        </p:nvSpPr>
        <p:spPr>
          <a:xfrm>
            <a:off x="90054" y="88035"/>
            <a:ext cx="10515600" cy="576984"/>
          </a:xfrm>
        </p:spPr>
        <p:txBody>
          <a:bodyPr>
            <a:normAutofit/>
          </a:bodyPr>
          <a:lstStyle/>
          <a:p>
            <a:r>
              <a:rPr lang="de-DE" sz="2400" b="1">
                <a:cs typeface="Calibri Light"/>
              </a:rPr>
              <a:t>Überarbeitete Use Case Flow Chart</a:t>
            </a:r>
            <a:endParaRPr lang="de-DE" sz="2400" b="1"/>
          </a:p>
        </p:txBody>
      </p:sp>
      <p:sp>
        <p:nvSpPr>
          <p:cNvPr id="4" name="Foliennummernplatzhalter 3">
            <a:extLst>
              <a:ext uri="{FF2B5EF4-FFF2-40B4-BE49-F238E27FC236}">
                <a16:creationId xmlns:a16="http://schemas.microsoft.com/office/drawing/2014/main" id="{68752977-CB69-AB7C-53B9-D7E389D46770}"/>
              </a:ext>
            </a:extLst>
          </p:cNvPr>
          <p:cNvSpPr>
            <a:spLocks noGrp="1"/>
          </p:cNvSpPr>
          <p:nvPr>
            <p:ph type="sldNum" sz="quarter" idx="12"/>
          </p:nvPr>
        </p:nvSpPr>
        <p:spPr/>
        <p:txBody>
          <a:bodyPr/>
          <a:lstStyle/>
          <a:p>
            <a:fld id="{802006FE-6571-4354-8775-F8708372C227}" type="slidenum">
              <a:rPr lang="de-DE" smtClean="0"/>
              <a:t>4</a:t>
            </a:fld>
            <a:endParaRPr lang="de-DE"/>
          </a:p>
        </p:txBody>
      </p:sp>
    </p:spTree>
    <p:extLst>
      <p:ext uri="{BB962C8B-B14F-4D97-AF65-F5344CB8AC3E}">
        <p14:creationId xmlns:p14="http://schemas.microsoft.com/office/powerpoint/2010/main" val="272908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82AD6D-ED8D-A730-9F66-A4A67D5C6476}"/>
              </a:ext>
            </a:extLst>
          </p:cNvPr>
          <p:cNvSpPr>
            <a:spLocks noGrp="1"/>
          </p:cNvSpPr>
          <p:nvPr>
            <p:ph type="title"/>
          </p:nvPr>
        </p:nvSpPr>
        <p:spPr>
          <a:xfrm>
            <a:off x="66675" y="79376"/>
            <a:ext cx="10515600" cy="654050"/>
          </a:xfrm>
        </p:spPr>
        <p:txBody>
          <a:bodyPr>
            <a:normAutofit/>
          </a:bodyPr>
          <a:lstStyle/>
          <a:p>
            <a:r>
              <a:rPr lang="de-DE" sz="2400" b="1"/>
              <a:t>Ausarbeitung Phasen Konzept Entwurf - Analyse</a:t>
            </a:r>
          </a:p>
        </p:txBody>
      </p:sp>
      <p:pic>
        <p:nvPicPr>
          <p:cNvPr id="6" name="Grafik 5">
            <a:extLst>
              <a:ext uri="{FF2B5EF4-FFF2-40B4-BE49-F238E27FC236}">
                <a16:creationId xmlns:a16="http://schemas.microsoft.com/office/drawing/2014/main" id="{F7370557-981F-E022-8D67-300983C2F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380" y="600941"/>
            <a:ext cx="6643972" cy="6124574"/>
          </a:xfrm>
          <a:prstGeom prst="rect">
            <a:avLst/>
          </a:prstGeom>
        </p:spPr>
      </p:pic>
      <p:sp>
        <p:nvSpPr>
          <p:cNvPr id="5" name="Foliennummernplatzhalter 4">
            <a:extLst>
              <a:ext uri="{FF2B5EF4-FFF2-40B4-BE49-F238E27FC236}">
                <a16:creationId xmlns:a16="http://schemas.microsoft.com/office/drawing/2014/main" id="{0A36AE76-507F-7A12-EC2D-50C9E6DC859A}"/>
              </a:ext>
            </a:extLst>
          </p:cNvPr>
          <p:cNvSpPr>
            <a:spLocks noGrp="1"/>
          </p:cNvSpPr>
          <p:nvPr>
            <p:ph type="sldNum" sz="quarter" idx="12"/>
          </p:nvPr>
        </p:nvSpPr>
        <p:spPr/>
        <p:txBody>
          <a:bodyPr/>
          <a:lstStyle/>
          <a:p>
            <a:fld id="{802006FE-6571-4354-8775-F8708372C227}" type="slidenum">
              <a:rPr lang="de-DE" smtClean="0"/>
              <a:t>5</a:t>
            </a:fld>
            <a:endParaRPr lang="de-DE"/>
          </a:p>
        </p:txBody>
      </p:sp>
    </p:spTree>
    <p:extLst>
      <p:ext uri="{BB962C8B-B14F-4D97-AF65-F5344CB8AC3E}">
        <p14:creationId xmlns:p14="http://schemas.microsoft.com/office/powerpoint/2010/main" val="8912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82AD6D-ED8D-A730-9F66-A4A67D5C6476}"/>
              </a:ext>
            </a:extLst>
          </p:cNvPr>
          <p:cNvSpPr>
            <a:spLocks noGrp="1"/>
          </p:cNvSpPr>
          <p:nvPr>
            <p:ph type="title"/>
          </p:nvPr>
        </p:nvSpPr>
        <p:spPr>
          <a:xfrm>
            <a:off x="66675" y="79376"/>
            <a:ext cx="10515600" cy="654050"/>
          </a:xfrm>
        </p:spPr>
        <p:txBody>
          <a:bodyPr>
            <a:normAutofit/>
          </a:bodyPr>
          <a:lstStyle/>
          <a:p>
            <a:r>
              <a:rPr lang="de-DE" sz="2400" b="1"/>
              <a:t>Ausarbeitung Phasen Konzept Entwurf - Analyse</a:t>
            </a:r>
          </a:p>
        </p:txBody>
      </p:sp>
      <p:pic>
        <p:nvPicPr>
          <p:cNvPr id="4" name="Grafik 3">
            <a:extLst>
              <a:ext uri="{FF2B5EF4-FFF2-40B4-BE49-F238E27FC236}">
                <a16:creationId xmlns:a16="http://schemas.microsoft.com/office/drawing/2014/main" id="{87F8A528-9A25-C947-EF61-ADE8F8965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646" y="939513"/>
            <a:ext cx="7599774" cy="5753100"/>
          </a:xfrm>
          <a:prstGeom prst="rect">
            <a:avLst/>
          </a:prstGeom>
        </p:spPr>
      </p:pic>
      <p:sp>
        <p:nvSpPr>
          <p:cNvPr id="3" name="Foliennummernplatzhalter 2">
            <a:extLst>
              <a:ext uri="{FF2B5EF4-FFF2-40B4-BE49-F238E27FC236}">
                <a16:creationId xmlns:a16="http://schemas.microsoft.com/office/drawing/2014/main" id="{89F76EF0-2222-9404-2233-9CC88DDCD22A}"/>
              </a:ext>
            </a:extLst>
          </p:cNvPr>
          <p:cNvSpPr>
            <a:spLocks noGrp="1"/>
          </p:cNvSpPr>
          <p:nvPr>
            <p:ph type="sldNum" sz="quarter" idx="12"/>
          </p:nvPr>
        </p:nvSpPr>
        <p:spPr/>
        <p:txBody>
          <a:bodyPr/>
          <a:lstStyle/>
          <a:p>
            <a:fld id="{802006FE-6571-4354-8775-F8708372C227}" type="slidenum">
              <a:rPr lang="de-DE" smtClean="0"/>
              <a:t>6</a:t>
            </a:fld>
            <a:endParaRPr lang="de-DE"/>
          </a:p>
        </p:txBody>
      </p:sp>
    </p:spTree>
    <p:extLst>
      <p:ext uri="{BB962C8B-B14F-4D97-AF65-F5344CB8AC3E}">
        <p14:creationId xmlns:p14="http://schemas.microsoft.com/office/powerpoint/2010/main" val="244623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82AD6D-ED8D-A730-9F66-A4A67D5C6476}"/>
              </a:ext>
            </a:extLst>
          </p:cNvPr>
          <p:cNvSpPr>
            <a:spLocks noGrp="1"/>
          </p:cNvSpPr>
          <p:nvPr>
            <p:ph type="title"/>
          </p:nvPr>
        </p:nvSpPr>
        <p:spPr>
          <a:xfrm>
            <a:off x="66675" y="79376"/>
            <a:ext cx="10515600" cy="654050"/>
          </a:xfrm>
        </p:spPr>
        <p:txBody>
          <a:bodyPr>
            <a:normAutofit/>
          </a:bodyPr>
          <a:lstStyle/>
          <a:p>
            <a:r>
              <a:rPr lang="de-DE" sz="2400" b="1"/>
              <a:t>Ausarbeitung Phasen Konzept Entwurf - Design</a:t>
            </a:r>
          </a:p>
        </p:txBody>
      </p:sp>
      <p:pic>
        <p:nvPicPr>
          <p:cNvPr id="4" name="Grafik 3">
            <a:extLst>
              <a:ext uri="{FF2B5EF4-FFF2-40B4-BE49-F238E27FC236}">
                <a16:creationId xmlns:a16="http://schemas.microsoft.com/office/drawing/2014/main" id="{11367E54-B797-9849-91B8-736A1659B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068" y="628650"/>
            <a:ext cx="6108736" cy="6229350"/>
          </a:xfrm>
          <a:prstGeom prst="rect">
            <a:avLst/>
          </a:prstGeom>
        </p:spPr>
      </p:pic>
      <p:sp>
        <p:nvSpPr>
          <p:cNvPr id="3" name="Foliennummernplatzhalter 2">
            <a:extLst>
              <a:ext uri="{FF2B5EF4-FFF2-40B4-BE49-F238E27FC236}">
                <a16:creationId xmlns:a16="http://schemas.microsoft.com/office/drawing/2014/main" id="{792E6142-4BD3-824A-0605-1999CB105F63}"/>
              </a:ext>
            </a:extLst>
          </p:cNvPr>
          <p:cNvSpPr>
            <a:spLocks noGrp="1"/>
          </p:cNvSpPr>
          <p:nvPr>
            <p:ph type="sldNum" sz="quarter" idx="12"/>
          </p:nvPr>
        </p:nvSpPr>
        <p:spPr/>
        <p:txBody>
          <a:bodyPr/>
          <a:lstStyle/>
          <a:p>
            <a:fld id="{802006FE-6571-4354-8775-F8708372C227}" type="slidenum">
              <a:rPr lang="de-DE" smtClean="0"/>
              <a:t>7</a:t>
            </a:fld>
            <a:endParaRPr lang="de-DE"/>
          </a:p>
        </p:txBody>
      </p:sp>
    </p:spTree>
    <p:extLst>
      <p:ext uri="{BB962C8B-B14F-4D97-AF65-F5344CB8AC3E}">
        <p14:creationId xmlns:p14="http://schemas.microsoft.com/office/powerpoint/2010/main" val="106075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82AD6D-ED8D-A730-9F66-A4A67D5C6476}"/>
              </a:ext>
            </a:extLst>
          </p:cNvPr>
          <p:cNvSpPr>
            <a:spLocks noGrp="1"/>
          </p:cNvSpPr>
          <p:nvPr>
            <p:ph type="title"/>
          </p:nvPr>
        </p:nvSpPr>
        <p:spPr>
          <a:xfrm>
            <a:off x="66675" y="79376"/>
            <a:ext cx="10515600" cy="654050"/>
          </a:xfrm>
        </p:spPr>
        <p:txBody>
          <a:bodyPr>
            <a:normAutofit/>
          </a:bodyPr>
          <a:lstStyle/>
          <a:p>
            <a:r>
              <a:rPr lang="de-DE" sz="2400" b="1"/>
              <a:t>Ausarbeitung Phasen Konzept Entwurf - Design</a:t>
            </a:r>
          </a:p>
        </p:txBody>
      </p:sp>
      <p:pic>
        <p:nvPicPr>
          <p:cNvPr id="4" name="Grafik 3">
            <a:extLst>
              <a:ext uri="{FF2B5EF4-FFF2-40B4-BE49-F238E27FC236}">
                <a16:creationId xmlns:a16="http://schemas.microsoft.com/office/drawing/2014/main" id="{AA97116E-0ED9-7BE1-908F-3FF12841D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336" y="1326804"/>
            <a:ext cx="7572375" cy="5531196"/>
          </a:xfrm>
          <a:prstGeom prst="rect">
            <a:avLst/>
          </a:prstGeom>
        </p:spPr>
      </p:pic>
      <p:sp>
        <p:nvSpPr>
          <p:cNvPr id="3" name="Foliennummernplatzhalter 2">
            <a:extLst>
              <a:ext uri="{FF2B5EF4-FFF2-40B4-BE49-F238E27FC236}">
                <a16:creationId xmlns:a16="http://schemas.microsoft.com/office/drawing/2014/main" id="{F3167047-1525-4830-2916-64BDA3AE3E55}"/>
              </a:ext>
            </a:extLst>
          </p:cNvPr>
          <p:cNvSpPr>
            <a:spLocks noGrp="1"/>
          </p:cNvSpPr>
          <p:nvPr>
            <p:ph type="sldNum" sz="quarter" idx="12"/>
          </p:nvPr>
        </p:nvSpPr>
        <p:spPr/>
        <p:txBody>
          <a:bodyPr/>
          <a:lstStyle/>
          <a:p>
            <a:fld id="{802006FE-6571-4354-8775-F8708372C227}" type="slidenum">
              <a:rPr lang="de-DE" smtClean="0"/>
              <a:t>8</a:t>
            </a:fld>
            <a:endParaRPr lang="de-DE"/>
          </a:p>
        </p:txBody>
      </p:sp>
    </p:spTree>
    <p:extLst>
      <p:ext uri="{BB962C8B-B14F-4D97-AF65-F5344CB8AC3E}">
        <p14:creationId xmlns:p14="http://schemas.microsoft.com/office/powerpoint/2010/main" val="112706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82AD6D-ED8D-A730-9F66-A4A67D5C6476}"/>
              </a:ext>
            </a:extLst>
          </p:cNvPr>
          <p:cNvSpPr>
            <a:spLocks noGrp="1"/>
          </p:cNvSpPr>
          <p:nvPr>
            <p:ph type="title"/>
          </p:nvPr>
        </p:nvSpPr>
        <p:spPr>
          <a:xfrm>
            <a:off x="66675" y="79376"/>
            <a:ext cx="10515600" cy="654050"/>
          </a:xfrm>
        </p:spPr>
        <p:txBody>
          <a:bodyPr>
            <a:normAutofit/>
          </a:bodyPr>
          <a:lstStyle/>
          <a:p>
            <a:r>
              <a:rPr lang="de-DE" sz="2400" b="1"/>
              <a:t>Ausarbeitung Phasen Konzept Entwurf - Übung</a:t>
            </a:r>
          </a:p>
        </p:txBody>
      </p:sp>
      <p:pic>
        <p:nvPicPr>
          <p:cNvPr id="4" name="Grafik 3" descr="Ein Bild, das Tisch enthält.&#10;&#10;Automatisch generierte Beschreibung">
            <a:extLst>
              <a:ext uri="{FF2B5EF4-FFF2-40B4-BE49-F238E27FC236}">
                <a16:creationId xmlns:a16="http://schemas.microsoft.com/office/drawing/2014/main" id="{13B6509E-9CC3-2B79-AAED-67147C38D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723" y="2566576"/>
            <a:ext cx="4895850" cy="4291424"/>
          </a:xfrm>
          <a:prstGeom prst="rect">
            <a:avLst/>
          </a:prstGeom>
        </p:spPr>
      </p:pic>
      <p:sp>
        <p:nvSpPr>
          <p:cNvPr id="3" name="Foliennummernplatzhalter 2">
            <a:extLst>
              <a:ext uri="{FF2B5EF4-FFF2-40B4-BE49-F238E27FC236}">
                <a16:creationId xmlns:a16="http://schemas.microsoft.com/office/drawing/2014/main" id="{D24E7301-AC08-3452-92A6-5126513303D1}"/>
              </a:ext>
            </a:extLst>
          </p:cNvPr>
          <p:cNvSpPr>
            <a:spLocks noGrp="1"/>
          </p:cNvSpPr>
          <p:nvPr>
            <p:ph type="sldNum" sz="quarter" idx="12"/>
          </p:nvPr>
        </p:nvSpPr>
        <p:spPr/>
        <p:txBody>
          <a:bodyPr/>
          <a:lstStyle/>
          <a:p>
            <a:fld id="{802006FE-6571-4354-8775-F8708372C227}" type="slidenum">
              <a:rPr lang="de-DE" smtClean="0"/>
              <a:t>9</a:t>
            </a:fld>
            <a:endParaRPr lang="de-DE"/>
          </a:p>
        </p:txBody>
      </p:sp>
    </p:spTree>
    <p:extLst>
      <p:ext uri="{BB962C8B-B14F-4D97-AF65-F5344CB8AC3E}">
        <p14:creationId xmlns:p14="http://schemas.microsoft.com/office/powerpoint/2010/main" val="980369559"/>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CA7FC6A6D3293B4EBB8C7B700AACD5B1" ma:contentTypeVersion="8" ma:contentTypeDescription="Ein neues Dokument erstellen." ma:contentTypeScope="" ma:versionID="186e87af621845f9f4b4f0af95d589d4">
  <xsd:schema xmlns:xsd="http://www.w3.org/2001/XMLSchema" xmlns:xs="http://www.w3.org/2001/XMLSchema" xmlns:p="http://schemas.microsoft.com/office/2006/metadata/properties" xmlns:ns2="3c3af68f-487b-4532-8d75-15d1498f69fb" xmlns:ns3="4fc79a47-31e4-4653-8b27-dca9a17ceac4" targetNamespace="http://schemas.microsoft.com/office/2006/metadata/properties" ma:root="true" ma:fieldsID="f417b50e16e2bf7fa425e65bc7da15ec" ns2:_="" ns3:_="">
    <xsd:import namespace="3c3af68f-487b-4532-8d75-15d1498f69fb"/>
    <xsd:import namespace="4fc79a47-31e4-4653-8b27-dca9a17ceac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3af68f-487b-4532-8d75-15d1498f69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14f4afa6-d477-4e7f-9106-51509c4efdc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c79a47-31e4-4653-8b27-dca9a17ceac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dfb711f-1894-4f10-b0da-4c1911f4c4f2}" ma:internalName="TaxCatchAll" ma:showField="CatchAllData" ma:web="4fc79a47-31e4-4653-8b27-dca9a17cea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fc79a47-31e4-4653-8b27-dca9a17ceac4" xsi:nil="true"/>
    <lcf76f155ced4ddcb4097134ff3c332f xmlns="3c3af68f-487b-4532-8d75-15d1498f69f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C02940A-7DE3-42D5-87C7-93EF2D38A3FA}">
  <ds:schemaRefs>
    <ds:schemaRef ds:uri="http://schemas.microsoft.com/sharepoint/v3/contenttype/forms"/>
  </ds:schemaRefs>
</ds:datastoreItem>
</file>

<file path=customXml/itemProps2.xml><?xml version="1.0" encoding="utf-8"?>
<ds:datastoreItem xmlns:ds="http://schemas.openxmlformats.org/officeDocument/2006/customXml" ds:itemID="{5ECF92FE-55C6-4B65-83F9-456F65C3F664}">
  <ds:schemaRefs>
    <ds:schemaRef ds:uri="3c3af68f-487b-4532-8d75-15d1498f69fb"/>
    <ds:schemaRef ds:uri="4fc79a47-31e4-4653-8b27-dca9a17cea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3BC3201-1143-44CF-A984-C3241BA24C4B}">
  <ds:schemaRefs>
    <ds:schemaRef ds:uri="3c3af68f-487b-4532-8d75-15d1498f69fb"/>
    <ds:schemaRef ds:uri="4fc79a47-31e4-4653-8b27-dca9a17ceac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Larissa</vt:lpstr>
      <vt:lpstr>Audit 2 Vorstellung</vt:lpstr>
      <vt:lpstr>Inhalt</vt:lpstr>
      <vt:lpstr>Überarbeitetes Domänenmodell</vt:lpstr>
      <vt:lpstr>Überarbeitete Use Case Flow Chart</vt:lpstr>
      <vt:lpstr>Ausarbeitung Phasen Konzept Entwurf - Analyse</vt:lpstr>
      <vt:lpstr>Ausarbeitung Phasen Konzept Entwurf - Analyse</vt:lpstr>
      <vt:lpstr>Ausarbeitung Phasen Konzept Entwurf - Design</vt:lpstr>
      <vt:lpstr>Ausarbeitung Phasen Konzept Entwurf - Design</vt:lpstr>
      <vt:lpstr>Ausarbeitung Phasen Konzept Entwurf - Übung</vt:lpstr>
      <vt:lpstr>Ausarbeitung Phasen Konzept Entwurf - Übung</vt:lpstr>
      <vt:lpstr>Ausarbeitung Phasen Konzept Entwurf - Review</vt:lpstr>
      <vt:lpstr>Erweiterte Risikoanalyse</vt:lpstr>
      <vt:lpstr>Erweiterte Risikoanalyse</vt:lpstr>
      <vt:lpstr>PowerPoint Presentation</vt:lpstr>
      <vt:lpstr>Erweiterte Risikoanalyse</vt:lpstr>
      <vt:lpstr>Erweiterte Risikoanalyse</vt:lpstr>
      <vt:lpstr>Erweiterte Risikoanalyse</vt:lpstr>
      <vt:lpstr>PoCs</vt:lpstr>
      <vt:lpstr>PoCs</vt:lpstr>
      <vt:lpstr>PoCs</vt:lpstr>
      <vt:lpstr>PoCs</vt:lpstr>
      <vt:lpstr>PoCs</vt:lpstr>
      <vt:lpstr>PoCs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revision>1</cp:revision>
  <dcterms:created xsi:type="dcterms:W3CDTF">2022-12-08T18:03:34Z</dcterms:created>
  <dcterms:modified xsi:type="dcterms:W3CDTF">2022-12-08T20:59:51Z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0x010100CA7FC6A6D3293B4EBB8C7B700AACD5B1</vt:lpwstr>
  </property>
  <property fmtid="{D5CDD505-2E9C-101B-9397-08002B2CF9AE}" pid="3" name="MediaServiceImageTags">
    <vt:lpwstr/>
  </property>
</Properties>
</file>