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Permanent Marke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PermanentMarker-regular.fntdata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626100" y="326975"/>
            <a:ext cx="29778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Bea</a:t>
            </a:r>
            <a:r>
              <a:rPr b="1" lang="en" sz="4800">
                <a:solidFill>
                  <a:srgbClr val="D5A6BD"/>
                </a:solidFill>
              </a:rPr>
              <a:t>conn</a:t>
            </a:r>
            <a:r>
              <a:rPr lang="en" sz="4800"/>
              <a:t> 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626100" y="1260575"/>
            <a:ext cx="4662900" cy="23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Team 16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Michael Bezzina - Front-End specialist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Chris Huffman - Database developer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Alexandra Koudele - Database developer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Frank Mukendi - Google Maps API specialist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David Munson - Full Stack developer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Chandler Samuels- Full Stack developer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94250" y="628775"/>
            <a:ext cx="4560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To spark Activity in Communities around the world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846325" y="1335800"/>
            <a:ext cx="21903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Event/Meeting planning &amp; organization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