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FBBA2DF7-F636-41BF-86B9-3EE9C849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4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317358"/>
            <a:ext cx="8134391" cy="10091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World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9" y="4568481"/>
            <a:ext cx="4313760" cy="120814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Coincidence or contributor?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	GDP 					(0.7861) </a:t>
            </a:r>
          </a:p>
          <a:p>
            <a:r>
              <a:rPr lang="en-US" dirty="0"/>
              <a:t>#2	Social Assistance/Welfare 	(0.7489)</a:t>
            </a:r>
          </a:p>
          <a:p>
            <a:r>
              <a:rPr lang="en-US" dirty="0"/>
              <a:t>#3	Health				(0.7453)</a:t>
            </a:r>
          </a:p>
          <a:p>
            <a:r>
              <a:rPr lang="en-US" dirty="0"/>
              <a:t>#4	Freedom				(0.5681)</a:t>
            </a:r>
          </a:p>
          <a:p>
            <a:r>
              <a:rPr lang="en-US" dirty="0"/>
              <a:t>#5	Corruption				(0.4301)</a:t>
            </a:r>
          </a:p>
          <a:p>
            <a:r>
              <a:rPr lang="en-US" dirty="0"/>
              <a:t>#6	Generosity				(0.1825)			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0008-0991-4D0D-B7D9-0FD1CFE4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C66C5-FC52-4B8F-8FEA-C35481D8F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r="1632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FAF40-01D4-4A4C-B3CB-30BFAFBB1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74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B1B96-1754-450D-A1DD-B191B6A9CD29}"/>
              </a:ext>
            </a:extLst>
          </p:cNvPr>
          <p:cNvSpPr txBox="1"/>
          <p:nvPr/>
        </p:nvSpPr>
        <p:spPr>
          <a:xfrm>
            <a:off x="198741" y="2041116"/>
            <a:ext cx="57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All Variable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89725-1FA1-4D4F-AFDA-C11FE07C6D39}"/>
              </a:ext>
            </a:extLst>
          </p:cNvPr>
          <p:cNvSpPr txBox="1"/>
          <p:nvPr/>
        </p:nvSpPr>
        <p:spPr>
          <a:xfrm>
            <a:off x="6200806" y="2041116"/>
            <a:ext cx="579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Using Mean Variable Data</a:t>
            </a:r>
          </a:p>
        </p:txBody>
      </p:sp>
    </p:spTree>
    <p:extLst>
      <p:ext uri="{BB962C8B-B14F-4D97-AF65-F5344CB8AC3E}">
        <p14:creationId xmlns:p14="http://schemas.microsoft.com/office/powerpoint/2010/main" val="365827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B49A-D3D6-4E10-AE7E-4F762B5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90CC-9B74-44A1-9A63-A0FCF58A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GDP, Social Assistance, Health and Freedom Scores have highest influence on happiness of a country</a:t>
            </a:r>
          </a:p>
          <a:p>
            <a:r>
              <a:rPr lang="en-US" dirty="0"/>
              <a:t>Generosity has low influence</a:t>
            </a:r>
          </a:p>
          <a:p>
            <a:r>
              <a:rPr lang="en-US" dirty="0"/>
              <a:t>Corruption can be ignored when making a prediction</a:t>
            </a:r>
          </a:p>
        </p:txBody>
      </p:sp>
    </p:spTree>
    <p:extLst>
      <p:ext uri="{BB962C8B-B14F-4D97-AF65-F5344CB8AC3E}">
        <p14:creationId xmlns:p14="http://schemas.microsoft.com/office/powerpoint/2010/main" val="7369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331</Words>
  <Application>Microsoft Office PowerPoint</Application>
  <PresentationFormat>Widescreen</PresentationFormat>
  <Paragraphs>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What Makes The World Happy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  <vt:lpstr>Linear Regression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 Bruggemann</cp:lastModifiedBy>
  <cp:revision>47</cp:revision>
  <dcterms:created xsi:type="dcterms:W3CDTF">2021-05-02T01:05:20Z</dcterms:created>
  <dcterms:modified xsi:type="dcterms:W3CDTF">2021-05-03T21:01:06Z</dcterms:modified>
</cp:coreProperties>
</file>