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38" autoAdjust="0"/>
  </p:normalViewPr>
  <p:slideViewPr>
    <p:cSldViewPr snapToGrid="0">
      <p:cViewPr varScale="1">
        <p:scale>
          <a:sx n="99" d="100"/>
          <a:sy n="99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0C2B3-2CF6-4492-8A97-8CAF654409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C35A21-1686-43D5-951E-A5310FB14C21}">
      <dgm:prSet/>
      <dgm:spPr/>
      <dgm:t>
        <a:bodyPr/>
        <a:lstStyle/>
        <a:p>
          <a:r>
            <a:rPr lang="en-US"/>
            <a:t>Largest factors</a:t>
          </a:r>
        </a:p>
      </dgm:t>
    </dgm:pt>
    <dgm:pt modelId="{CFBED4B7-3E6C-4DB4-AC6C-D42862049878}" type="parTrans" cxnId="{F6ECF524-54E6-4F7A-A49B-6B6BCA5BDCCD}">
      <dgm:prSet/>
      <dgm:spPr/>
      <dgm:t>
        <a:bodyPr/>
        <a:lstStyle/>
        <a:p>
          <a:endParaRPr lang="en-US"/>
        </a:p>
      </dgm:t>
    </dgm:pt>
    <dgm:pt modelId="{1AA80D8D-D982-48E7-A746-1D914135B6EE}" type="sibTrans" cxnId="{F6ECF524-54E6-4F7A-A49B-6B6BCA5BDCCD}">
      <dgm:prSet/>
      <dgm:spPr/>
      <dgm:t>
        <a:bodyPr/>
        <a:lstStyle/>
        <a:p>
          <a:endParaRPr lang="en-US"/>
        </a:p>
      </dgm:t>
    </dgm:pt>
    <dgm:pt modelId="{E7BD5EC6-9684-45DF-B9B3-DDFAC1243848}">
      <dgm:prSet/>
      <dgm:spPr/>
      <dgm:t>
        <a:bodyPr/>
        <a:lstStyle/>
        <a:p>
          <a:r>
            <a:rPr lang="en-US"/>
            <a:t>Minor factors</a:t>
          </a:r>
        </a:p>
      </dgm:t>
    </dgm:pt>
    <dgm:pt modelId="{2F7702EA-4E61-4612-AF4B-A9D61D190777}" type="parTrans" cxnId="{A0FCA53D-F4DE-417D-AB13-9EF64278C18F}">
      <dgm:prSet/>
      <dgm:spPr/>
      <dgm:t>
        <a:bodyPr/>
        <a:lstStyle/>
        <a:p>
          <a:endParaRPr lang="en-US"/>
        </a:p>
      </dgm:t>
    </dgm:pt>
    <dgm:pt modelId="{4824E0A3-97E0-48DA-990A-ABB7F8538A5B}" type="sibTrans" cxnId="{A0FCA53D-F4DE-417D-AB13-9EF64278C18F}">
      <dgm:prSet/>
      <dgm:spPr/>
      <dgm:t>
        <a:bodyPr/>
        <a:lstStyle/>
        <a:p>
          <a:endParaRPr lang="en-US"/>
        </a:p>
      </dgm:t>
    </dgm:pt>
    <dgm:pt modelId="{FB0F339A-8E11-44E8-9518-3A61BC20876A}">
      <dgm:prSet/>
      <dgm:spPr/>
      <dgm:t>
        <a:bodyPr/>
        <a:lstStyle/>
        <a:p>
          <a:r>
            <a:rPr lang="en-US"/>
            <a:t>Cascading factors</a:t>
          </a:r>
        </a:p>
      </dgm:t>
    </dgm:pt>
    <dgm:pt modelId="{E805C0C3-2120-40B9-9D37-05BD8AFA9ECB}" type="parTrans" cxnId="{7807285E-3DB5-4524-A664-5D00D4FFF5BD}">
      <dgm:prSet/>
      <dgm:spPr/>
      <dgm:t>
        <a:bodyPr/>
        <a:lstStyle/>
        <a:p>
          <a:endParaRPr lang="en-US"/>
        </a:p>
      </dgm:t>
    </dgm:pt>
    <dgm:pt modelId="{3DC48DA3-BB21-4EC2-A815-A4461FC70C5E}" type="sibTrans" cxnId="{7807285E-3DB5-4524-A664-5D00D4FFF5BD}">
      <dgm:prSet/>
      <dgm:spPr/>
      <dgm:t>
        <a:bodyPr/>
        <a:lstStyle/>
        <a:p>
          <a:endParaRPr lang="en-US"/>
        </a:p>
      </dgm:t>
    </dgm:pt>
    <dgm:pt modelId="{E4B6B788-3BBC-4063-8909-70BC736A3BDF}" type="pres">
      <dgm:prSet presAssocID="{C1C0C2B3-2CF6-4492-8A97-8CAF6544090F}" presName="linear" presStyleCnt="0">
        <dgm:presLayoutVars>
          <dgm:animLvl val="lvl"/>
          <dgm:resizeHandles val="exact"/>
        </dgm:presLayoutVars>
      </dgm:prSet>
      <dgm:spPr/>
    </dgm:pt>
    <dgm:pt modelId="{63335167-EF26-4261-9FD0-6F3C636F7CE9}" type="pres">
      <dgm:prSet presAssocID="{08C35A21-1686-43D5-951E-A5310FB14C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5A7DE9-FFD3-4C18-B413-FF843FE6632F}" type="pres">
      <dgm:prSet presAssocID="{1AA80D8D-D982-48E7-A746-1D914135B6EE}" presName="spacer" presStyleCnt="0"/>
      <dgm:spPr/>
    </dgm:pt>
    <dgm:pt modelId="{CE1DCCFB-3159-41BC-A77E-BDAFE73D7D04}" type="pres">
      <dgm:prSet presAssocID="{E7BD5EC6-9684-45DF-B9B3-DDFAC12438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C141EB-ECCA-4918-85FA-2D923858F3DF}" type="pres">
      <dgm:prSet presAssocID="{4824E0A3-97E0-48DA-990A-ABB7F8538A5B}" presName="spacer" presStyleCnt="0"/>
      <dgm:spPr/>
    </dgm:pt>
    <dgm:pt modelId="{86766E71-459E-4156-81AD-31863DC1EA53}" type="pres">
      <dgm:prSet presAssocID="{FB0F339A-8E11-44E8-9518-3A61BC2087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ECF524-54E6-4F7A-A49B-6B6BCA5BDCCD}" srcId="{C1C0C2B3-2CF6-4492-8A97-8CAF6544090F}" destId="{08C35A21-1686-43D5-951E-A5310FB14C21}" srcOrd="0" destOrd="0" parTransId="{CFBED4B7-3E6C-4DB4-AC6C-D42862049878}" sibTransId="{1AA80D8D-D982-48E7-A746-1D914135B6EE}"/>
    <dgm:cxn modelId="{43C21E2F-794D-4AE3-8BC6-6FACE9A1EC11}" type="presOf" srcId="{FB0F339A-8E11-44E8-9518-3A61BC20876A}" destId="{86766E71-459E-4156-81AD-31863DC1EA53}" srcOrd="0" destOrd="0" presId="urn:microsoft.com/office/officeart/2005/8/layout/vList2"/>
    <dgm:cxn modelId="{A0FCA53D-F4DE-417D-AB13-9EF64278C18F}" srcId="{C1C0C2B3-2CF6-4492-8A97-8CAF6544090F}" destId="{E7BD5EC6-9684-45DF-B9B3-DDFAC1243848}" srcOrd="1" destOrd="0" parTransId="{2F7702EA-4E61-4612-AF4B-A9D61D190777}" sibTransId="{4824E0A3-97E0-48DA-990A-ABB7F8538A5B}"/>
    <dgm:cxn modelId="{7807285E-3DB5-4524-A664-5D00D4FFF5BD}" srcId="{C1C0C2B3-2CF6-4492-8A97-8CAF6544090F}" destId="{FB0F339A-8E11-44E8-9518-3A61BC20876A}" srcOrd="2" destOrd="0" parTransId="{E805C0C3-2120-40B9-9D37-05BD8AFA9ECB}" sibTransId="{3DC48DA3-BB21-4EC2-A815-A4461FC70C5E}"/>
    <dgm:cxn modelId="{300B2D63-43B8-4E47-AD99-9079FD83B3BA}" type="presOf" srcId="{C1C0C2B3-2CF6-4492-8A97-8CAF6544090F}" destId="{E4B6B788-3BBC-4063-8909-70BC736A3BDF}" srcOrd="0" destOrd="0" presId="urn:microsoft.com/office/officeart/2005/8/layout/vList2"/>
    <dgm:cxn modelId="{A09C005A-3629-4F14-B1B7-C98439890529}" type="presOf" srcId="{08C35A21-1686-43D5-951E-A5310FB14C21}" destId="{63335167-EF26-4261-9FD0-6F3C636F7CE9}" srcOrd="0" destOrd="0" presId="urn:microsoft.com/office/officeart/2005/8/layout/vList2"/>
    <dgm:cxn modelId="{D9C3C3EC-3169-4DF1-88E6-296CC872551E}" type="presOf" srcId="{E7BD5EC6-9684-45DF-B9B3-DDFAC1243848}" destId="{CE1DCCFB-3159-41BC-A77E-BDAFE73D7D04}" srcOrd="0" destOrd="0" presId="urn:microsoft.com/office/officeart/2005/8/layout/vList2"/>
    <dgm:cxn modelId="{0A2134C4-8043-4057-BCA2-A3EF4750B723}" type="presParOf" srcId="{E4B6B788-3BBC-4063-8909-70BC736A3BDF}" destId="{63335167-EF26-4261-9FD0-6F3C636F7CE9}" srcOrd="0" destOrd="0" presId="urn:microsoft.com/office/officeart/2005/8/layout/vList2"/>
    <dgm:cxn modelId="{AF3FB124-7B0A-4D44-AB85-6F5924E9FA6A}" type="presParOf" srcId="{E4B6B788-3BBC-4063-8909-70BC736A3BDF}" destId="{C05A7DE9-FFD3-4C18-B413-FF843FE6632F}" srcOrd="1" destOrd="0" presId="urn:microsoft.com/office/officeart/2005/8/layout/vList2"/>
    <dgm:cxn modelId="{A8F3C256-D78C-406D-A16E-102D69CE8D88}" type="presParOf" srcId="{E4B6B788-3BBC-4063-8909-70BC736A3BDF}" destId="{CE1DCCFB-3159-41BC-A77E-BDAFE73D7D04}" srcOrd="2" destOrd="0" presId="urn:microsoft.com/office/officeart/2005/8/layout/vList2"/>
    <dgm:cxn modelId="{C2A71051-045B-43F8-B1DE-BC25333E5E8D}" type="presParOf" srcId="{E4B6B788-3BBC-4063-8909-70BC736A3BDF}" destId="{2FC141EB-ECCA-4918-85FA-2D923858F3DF}" srcOrd="3" destOrd="0" presId="urn:microsoft.com/office/officeart/2005/8/layout/vList2"/>
    <dgm:cxn modelId="{E2FD4F5E-E005-48A3-A38F-D939210C6176}" type="presParOf" srcId="{E4B6B788-3BBC-4063-8909-70BC736A3BDF}" destId="{86766E71-459E-4156-81AD-31863DC1EA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11340-FAA7-4DD2-98FB-EB27EE274EA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1AE201-BCF0-46EB-85F1-5D1C2A73F263}">
      <dgm:prSet/>
      <dgm:spPr/>
      <dgm:t>
        <a:bodyPr/>
        <a:lstStyle/>
        <a:p>
          <a:r>
            <a:rPr lang="en-US"/>
            <a:t>Happiness Score</a:t>
          </a:r>
        </a:p>
      </dgm:t>
    </dgm:pt>
    <dgm:pt modelId="{587289AB-2F6B-4FA7-9E86-87AE37C9B913}" type="parTrans" cxnId="{E08C949F-BB29-4774-9AC9-90F5561C3867}">
      <dgm:prSet/>
      <dgm:spPr/>
      <dgm:t>
        <a:bodyPr/>
        <a:lstStyle/>
        <a:p>
          <a:endParaRPr lang="en-US"/>
        </a:p>
      </dgm:t>
    </dgm:pt>
    <dgm:pt modelId="{2FF4B4CB-5F5F-4D91-B8F8-DEFBF0142D69}" type="sibTrans" cxnId="{E08C949F-BB29-4774-9AC9-90F5561C3867}">
      <dgm:prSet/>
      <dgm:spPr/>
      <dgm:t>
        <a:bodyPr/>
        <a:lstStyle/>
        <a:p>
          <a:endParaRPr lang="en-US"/>
        </a:p>
      </dgm:t>
    </dgm:pt>
    <dgm:pt modelId="{D0749CE2-B71E-4A5F-A28A-72A054DE2EB6}">
      <dgm:prSet/>
      <dgm:spPr/>
      <dgm:t>
        <a:bodyPr/>
        <a:lstStyle/>
        <a:p>
          <a:r>
            <a:rPr lang="en-US"/>
            <a:t>GDP</a:t>
          </a:r>
        </a:p>
      </dgm:t>
    </dgm:pt>
    <dgm:pt modelId="{4C0E3628-F1B9-4BBA-B59B-ED2A65775113}" type="parTrans" cxnId="{B261FFB3-737F-4522-8FC8-A788B1DBE908}">
      <dgm:prSet/>
      <dgm:spPr/>
      <dgm:t>
        <a:bodyPr/>
        <a:lstStyle/>
        <a:p>
          <a:endParaRPr lang="en-US"/>
        </a:p>
      </dgm:t>
    </dgm:pt>
    <dgm:pt modelId="{A4CE9B64-DF6C-42F6-A57C-A06EAF953B73}" type="sibTrans" cxnId="{B261FFB3-737F-4522-8FC8-A788B1DBE908}">
      <dgm:prSet/>
      <dgm:spPr/>
      <dgm:t>
        <a:bodyPr/>
        <a:lstStyle/>
        <a:p>
          <a:endParaRPr lang="en-US"/>
        </a:p>
      </dgm:t>
    </dgm:pt>
    <dgm:pt modelId="{C7367A56-1ED0-4380-ACEE-35E63EFB2712}">
      <dgm:prSet/>
      <dgm:spPr/>
      <dgm:t>
        <a:bodyPr/>
        <a:lstStyle/>
        <a:p>
          <a:r>
            <a:rPr lang="en-US"/>
            <a:t>Social Help/Welfare</a:t>
          </a:r>
        </a:p>
      </dgm:t>
    </dgm:pt>
    <dgm:pt modelId="{291B08A9-4AC7-44DB-9B83-BC82868D24FB}" type="parTrans" cxnId="{B5807C63-2EE9-4679-B929-2E5F45D94A60}">
      <dgm:prSet/>
      <dgm:spPr/>
      <dgm:t>
        <a:bodyPr/>
        <a:lstStyle/>
        <a:p>
          <a:endParaRPr lang="en-US"/>
        </a:p>
      </dgm:t>
    </dgm:pt>
    <dgm:pt modelId="{0B690CB0-47D6-4A88-8DF2-2EAA926A6EB3}" type="sibTrans" cxnId="{B5807C63-2EE9-4679-B929-2E5F45D94A60}">
      <dgm:prSet/>
      <dgm:spPr/>
      <dgm:t>
        <a:bodyPr/>
        <a:lstStyle/>
        <a:p>
          <a:endParaRPr lang="en-US"/>
        </a:p>
      </dgm:t>
    </dgm:pt>
    <dgm:pt modelId="{1191729E-6BC2-45DD-BA1C-E8A4534D1C2A}">
      <dgm:prSet/>
      <dgm:spPr/>
      <dgm:t>
        <a:bodyPr/>
        <a:lstStyle/>
        <a:p>
          <a:r>
            <a:rPr lang="en-US"/>
            <a:t>Health</a:t>
          </a:r>
        </a:p>
      </dgm:t>
    </dgm:pt>
    <dgm:pt modelId="{58A92779-401E-4F82-A5C5-70883803D3DD}" type="parTrans" cxnId="{90AEA68D-3360-44EB-82BD-9C79D47D59C3}">
      <dgm:prSet/>
      <dgm:spPr/>
      <dgm:t>
        <a:bodyPr/>
        <a:lstStyle/>
        <a:p>
          <a:endParaRPr lang="en-US"/>
        </a:p>
      </dgm:t>
    </dgm:pt>
    <dgm:pt modelId="{282F2454-A36F-495B-ADC8-8F9492291889}" type="sibTrans" cxnId="{90AEA68D-3360-44EB-82BD-9C79D47D59C3}">
      <dgm:prSet/>
      <dgm:spPr/>
      <dgm:t>
        <a:bodyPr/>
        <a:lstStyle/>
        <a:p>
          <a:endParaRPr lang="en-US"/>
        </a:p>
      </dgm:t>
    </dgm:pt>
    <dgm:pt modelId="{F81D2367-DA82-43A7-9176-1175A2F981E8}">
      <dgm:prSet/>
      <dgm:spPr/>
      <dgm:t>
        <a:bodyPr/>
        <a:lstStyle/>
        <a:p>
          <a:r>
            <a:rPr lang="en-US"/>
            <a:t>Freedom</a:t>
          </a:r>
        </a:p>
      </dgm:t>
    </dgm:pt>
    <dgm:pt modelId="{A8D863DA-535B-4E19-BB38-4E695727AE52}" type="parTrans" cxnId="{F561878E-11FF-49D3-BD75-DA56A5A0FE44}">
      <dgm:prSet/>
      <dgm:spPr/>
      <dgm:t>
        <a:bodyPr/>
        <a:lstStyle/>
        <a:p>
          <a:endParaRPr lang="en-US"/>
        </a:p>
      </dgm:t>
    </dgm:pt>
    <dgm:pt modelId="{7F1AE709-0FED-49FF-A3C1-791EA2EF72C2}" type="sibTrans" cxnId="{F561878E-11FF-49D3-BD75-DA56A5A0FE44}">
      <dgm:prSet/>
      <dgm:spPr/>
      <dgm:t>
        <a:bodyPr/>
        <a:lstStyle/>
        <a:p>
          <a:endParaRPr lang="en-US"/>
        </a:p>
      </dgm:t>
    </dgm:pt>
    <dgm:pt modelId="{FD99192A-C0B9-43AF-B1E4-E7D57CDA6BE9}">
      <dgm:prSet/>
      <dgm:spPr/>
      <dgm:t>
        <a:bodyPr/>
        <a:lstStyle/>
        <a:p>
          <a:r>
            <a:rPr lang="en-US"/>
            <a:t>Generosity </a:t>
          </a:r>
        </a:p>
      </dgm:t>
    </dgm:pt>
    <dgm:pt modelId="{DB99C78E-2A8F-4FC4-9490-8DCDD8951420}" type="parTrans" cxnId="{D090F5BC-0954-4B8D-BD63-4DB725E1AEF5}">
      <dgm:prSet/>
      <dgm:spPr/>
      <dgm:t>
        <a:bodyPr/>
        <a:lstStyle/>
        <a:p>
          <a:endParaRPr lang="en-US"/>
        </a:p>
      </dgm:t>
    </dgm:pt>
    <dgm:pt modelId="{5543061A-5126-4F99-A948-56F353CE71F1}" type="sibTrans" cxnId="{D090F5BC-0954-4B8D-BD63-4DB725E1AEF5}">
      <dgm:prSet/>
      <dgm:spPr/>
      <dgm:t>
        <a:bodyPr/>
        <a:lstStyle/>
        <a:p>
          <a:endParaRPr lang="en-US"/>
        </a:p>
      </dgm:t>
    </dgm:pt>
    <dgm:pt modelId="{9AB736B0-7495-44D7-A6BD-926109910975}">
      <dgm:prSet/>
      <dgm:spPr/>
      <dgm:t>
        <a:bodyPr/>
        <a:lstStyle/>
        <a:p>
          <a:r>
            <a:rPr lang="en-US"/>
            <a:t>Perceived Corruption</a:t>
          </a:r>
        </a:p>
      </dgm:t>
    </dgm:pt>
    <dgm:pt modelId="{CA7A6D59-76EC-4D39-BDFF-93803DBDBF86}" type="parTrans" cxnId="{80158C40-FC7F-4AEA-940C-E7709FC46D1A}">
      <dgm:prSet/>
      <dgm:spPr/>
      <dgm:t>
        <a:bodyPr/>
        <a:lstStyle/>
        <a:p>
          <a:endParaRPr lang="en-US"/>
        </a:p>
      </dgm:t>
    </dgm:pt>
    <dgm:pt modelId="{2DCD2B1C-A34E-48A9-8230-6CF0F604B39B}" type="sibTrans" cxnId="{80158C40-FC7F-4AEA-940C-E7709FC46D1A}">
      <dgm:prSet/>
      <dgm:spPr/>
      <dgm:t>
        <a:bodyPr/>
        <a:lstStyle/>
        <a:p>
          <a:endParaRPr lang="en-US"/>
        </a:p>
      </dgm:t>
    </dgm:pt>
    <dgm:pt modelId="{7FBBC97D-6560-4E4A-8620-CE716204F440}" type="pres">
      <dgm:prSet presAssocID="{F7111340-FAA7-4DD2-98FB-EB27EE274EAA}" presName="linear" presStyleCnt="0">
        <dgm:presLayoutVars>
          <dgm:animLvl val="lvl"/>
          <dgm:resizeHandles val="exact"/>
        </dgm:presLayoutVars>
      </dgm:prSet>
      <dgm:spPr/>
    </dgm:pt>
    <dgm:pt modelId="{23C02C77-B689-47A3-B8F0-FEFF7103BC82}" type="pres">
      <dgm:prSet presAssocID="{CC1AE201-BCF0-46EB-85F1-5D1C2A73F26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5B8FBD9-C10E-44BF-8085-E94069F3B95E}" type="pres">
      <dgm:prSet presAssocID="{2FF4B4CB-5F5F-4D91-B8F8-DEFBF0142D69}" presName="spacer" presStyleCnt="0"/>
      <dgm:spPr/>
    </dgm:pt>
    <dgm:pt modelId="{4425F269-46BD-4DA9-92E0-EC2B6BA82E63}" type="pres">
      <dgm:prSet presAssocID="{D0749CE2-B71E-4A5F-A28A-72A054DE2EB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8CD564E-6229-433D-940D-4768728E9F22}" type="pres">
      <dgm:prSet presAssocID="{A4CE9B64-DF6C-42F6-A57C-A06EAF953B73}" presName="spacer" presStyleCnt="0"/>
      <dgm:spPr/>
    </dgm:pt>
    <dgm:pt modelId="{B10E7044-6240-4966-BFE5-B2508673A8AE}" type="pres">
      <dgm:prSet presAssocID="{C7367A56-1ED0-4380-ACEE-35E63EFB271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97A579-9DB2-4791-81C2-43A69C7D7B0C}" type="pres">
      <dgm:prSet presAssocID="{0B690CB0-47D6-4A88-8DF2-2EAA926A6EB3}" presName="spacer" presStyleCnt="0"/>
      <dgm:spPr/>
    </dgm:pt>
    <dgm:pt modelId="{1EC18C55-27CB-410D-AFA3-22E3E0E832A8}" type="pres">
      <dgm:prSet presAssocID="{1191729E-6BC2-45DD-BA1C-E8A4534D1C2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40E0164-C604-481F-B4FB-597D72BAB040}" type="pres">
      <dgm:prSet presAssocID="{282F2454-A36F-495B-ADC8-8F9492291889}" presName="spacer" presStyleCnt="0"/>
      <dgm:spPr/>
    </dgm:pt>
    <dgm:pt modelId="{879D3725-00D4-4064-88AC-25324C9BBF1A}" type="pres">
      <dgm:prSet presAssocID="{F81D2367-DA82-43A7-9176-1175A2F981E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218269E-848E-4620-8AE2-979391213B57}" type="pres">
      <dgm:prSet presAssocID="{7F1AE709-0FED-49FF-A3C1-791EA2EF72C2}" presName="spacer" presStyleCnt="0"/>
      <dgm:spPr/>
    </dgm:pt>
    <dgm:pt modelId="{544B5016-DFAE-44AF-8004-A03CD040D019}" type="pres">
      <dgm:prSet presAssocID="{FD99192A-C0B9-43AF-B1E4-E7D57CDA6BE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7B19BB4-6123-43BB-B3F0-FA02DFF980DB}" type="pres">
      <dgm:prSet presAssocID="{5543061A-5126-4F99-A948-56F353CE71F1}" presName="spacer" presStyleCnt="0"/>
      <dgm:spPr/>
    </dgm:pt>
    <dgm:pt modelId="{5C77ABAA-68DF-4234-9CEE-045610607658}" type="pres">
      <dgm:prSet presAssocID="{9AB736B0-7495-44D7-A6BD-9261099109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B34F628-0472-4ADD-9B34-BD5241DE1B42}" type="presOf" srcId="{D0749CE2-B71E-4A5F-A28A-72A054DE2EB6}" destId="{4425F269-46BD-4DA9-92E0-EC2B6BA82E63}" srcOrd="0" destOrd="0" presId="urn:microsoft.com/office/officeart/2005/8/layout/vList2"/>
    <dgm:cxn modelId="{53B60D2C-A4F3-4715-B478-DA02D04A582F}" type="presOf" srcId="{1191729E-6BC2-45DD-BA1C-E8A4534D1C2A}" destId="{1EC18C55-27CB-410D-AFA3-22E3E0E832A8}" srcOrd="0" destOrd="0" presId="urn:microsoft.com/office/officeart/2005/8/layout/vList2"/>
    <dgm:cxn modelId="{2D94CF36-17B4-47B3-B6BE-867FAC55CF7B}" type="presOf" srcId="{CC1AE201-BCF0-46EB-85F1-5D1C2A73F263}" destId="{23C02C77-B689-47A3-B8F0-FEFF7103BC82}" srcOrd="0" destOrd="0" presId="urn:microsoft.com/office/officeart/2005/8/layout/vList2"/>
    <dgm:cxn modelId="{80158C40-FC7F-4AEA-940C-E7709FC46D1A}" srcId="{F7111340-FAA7-4DD2-98FB-EB27EE274EAA}" destId="{9AB736B0-7495-44D7-A6BD-926109910975}" srcOrd="6" destOrd="0" parTransId="{CA7A6D59-76EC-4D39-BDFF-93803DBDBF86}" sibTransId="{2DCD2B1C-A34E-48A9-8230-6CF0F604B39B}"/>
    <dgm:cxn modelId="{C27D4162-FE72-4A2B-913B-96C16192731C}" type="presOf" srcId="{F81D2367-DA82-43A7-9176-1175A2F981E8}" destId="{879D3725-00D4-4064-88AC-25324C9BBF1A}" srcOrd="0" destOrd="0" presId="urn:microsoft.com/office/officeart/2005/8/layout/vList2"/>
    <dgm:cxn modelId="{B5807C63-2EE9-4679-B929-2E5F45D94A60}" srcId="{F7111340-FAA7-4DD2-98FB-EB27EE274EAA}" destId="{C7367A56-1ED0-4380-ACEE-35E63EFB2712}" srcOrd="2" destOrd="0" parTransId="{291B08A9-4AC7-44DB-9B83-BC82868D24FB}" sibTransId="{0B690CB0-47D6-4A88-8DF2-2EAA926A6EB3}"/>
    <dgm:cxn modelId="{8C65B749-5F21-4F6D-841A-88017973E667}" type="presOf" srcId="{9AB736B0-7495-44D7-A6BD-926109910975}" destId="{5C77ABAA-68DF-4234-9CEE-045610607658}" srcOrd="0" destOrd="0" presId="urn:microsoft.com/office/officeart/2005/8/layout/vList2"/>
    <dgm:cxn modelId="{8AFD0F4F-74AC-43A3-9506-8FA95650A74B}" type="presOf" srcId="{F7111340-FAA7-4DD2-98FB-EB27EE274EAA}" destId="{7FBBC97D-6560-4E4A-8620-CE716204F440}" srcOrd="0" destOrd="0" presId="urn:microsoft.com/office/officeart/2005/8/layout/vList2"/>
    <dgm:cxn modelId="{90AEA68D-3360-44EB-82BD-9C79D47D59C3}" srcId="{F7111340-FAA7-4DD2-98FB-EB27EE274EAA}" destId="{1191729E-6BC2-45DD-BA1C-E8A4534D1C2A}" srcOrd="3" destOrd="0" parTransId="{58A92779-401E-4F82-A5C5-70883803D3DD}" sibTransId="{282F2454-A36F-495B-ADC8-8F9492291889}"/>
    <dgm:cxn modelId="{F561878E-11FF-49D3-BD75-DA56A5A0FE44}" srcId="{F7111340-FAA7-4DD2-98FB-EB27EE274EAA}" destId="{F81D2367-DA82-43A7-9176-1175A2F981E8}" srcOrd="4" destOrd="0" parTransId="{A8D863DA-535B-4E19-BB38-4E695727AE52}" sibTransId="{7F1AE709-0FED-49FF-A3C1-791EA2EF72C2}"/>
    <dgm:cxn modelId="{C046A890-BFBE-4FEC-A263-14E7E70D31B9}" type="presOf" srcId="{FD99192A-C0B9-43AF-B1E4-E7D57CDA6BE9}" destId="{544B5016-DFAE-44AF-8004-A03CD040D019}" srcOrd="0" destOrd="0" presId="urn:microsoft.com/office/officeart/2005/8/layout/vList2"/>
    <dgm:cxn modelId="{E08C949F-BB29-4774-9AC9-90F5561C3867}" srcId="{F7111340-FAA7-4DD2-98FB-EB27EE274EAA}" destId="{CC1AE201-BCF0-46EB-85F1-5D1C2A73F263}" srcOrd="0" destOrd="0" parTransId="{587289AB-2F6B-4FA7-9E86-87AE37C9B913}" sibTransId="{2FF4B4CB-5F5F-4D91-B8F8-DEFBF0142D69}"/>
    <dgm:cxn modelId="{B261FFB3-737F-4522-8FC8-A788B1DBE908}" srcId="{F7111340-FAA7-4DD2-98FB-EB27EE274EAA}" destId="{D0749CE2-B71E-4A5F-A28A-72A054DE2EB6}" srcOrd="1" destOrd="0" parTransId="{4C0E3628-F1B9-4BBA-B59B-ED2A65775113}" sibTransId="{A4CE9B64-DF6C-42F6-A57C-A06EAF953B73}"/>
    <dgm:cxn modelId="{D090F5BC-0954-4B8D-BD63-4DB725E1AEF5}" srcId="{F7111340-FAA7-4DD2-98FB-EB27EE274EAA}" destId="{FD99192A-C0B9-43AF-B1E4-E7D57CDA6BE9}" srcOrd="5" destOrd="0" parTransId="{DB99C78E-2A8F-4FC4-9490-8DCDD8951420}" sibTransId="{5543061A-5126-4F99-A948-56F353CE71F1}"/>
    <dgm:cxn modelId="{3915D0F0-99A1-4797-8B47-5A9A80F7A603}" type="presOf" srcId="{C7367A56-1ED0-4380-ACEE-35E63EFB2712}" destId="{B10E7044-6240-4966-BFE5-B2508673A8AE}" srcOrd="0" destOrd="0" presId="urn:microsoft.com/office/officeart/2005/8/layout/vList2"/>
    <dgm:cxn modelId="{B3902B86-0FED-4D8E-A98C-B9D4269F3FAB}" type="presParOf" srcId="{7FBBC97D-6560-4E4A-8620-CE716204F440}" destId="{23C02C77-B689-47A3-B8F0-FEFF7103BC82}" srcOrd="0" destOrd="0" presId="urn:microsoft.com/office/officeart/2005/8/layout/vList2"/>
    <dgm:cxn modelId="{87AD69B5-30F4-4140-91F3-F4FF89CD3BCD}" type="presParOf" srcId="{7FBBC97D-6560-4E4A-8620-CE716204F440}" destId="{35B8FBD9-C10E-44BF-8085-E94069F3B95E}" srcOrd="1" destOrd="0" presId="urn:microsoft.com/office/officeart/2005/8/layout/vList2"/>
    <dgm:cxn modelId="{BD514FA9-0E10-4555-9278-D784524F7E2D}" type="presParOf" srcId="{7FBBC97D-6560-4E4A-8620-CE716204F440}" destId="{4425F269-46BD-4DA9-92E0-EC2B6BA82E63}" srcOrd="2" destOrd="0" presId="urn:microsoft.com/office/officeart/2005/8/layout/vList2"/>
    <dgm:cxn modelId="{4A734C2E-BA5D-4C1D-9319-6505D023E79E}" type="presParOf" srcId="{7FBBC97D-6560-4E4A-8620-CE716204F440}" destId="{68CD564E-6229-433D-940D-4768728E9F22}" srcOrd="3" destOrd="0" presId="urn:microsoft.com/office/officeart/2005/8/layout/vList2"/>
    <dgm:cxn modelId="{A95D17FC-F909-45C6-8074-FB901A863F65}" type="presParOf" srcId="{7FBBC97D-6560-4E4A-8620-CE716204F440}" destId="{B10E7044-6240-4966-BFE5-B2508673A8AE}" srcOrd="4" destOrd="0" presId="urn:microsoft.com/office/officeart/2005/8/layout/vList2"/>
    <dgm:cxn modelId="{C3DBBE70-539B-42A6-B6E1-C409EE8AD350}" type="presParOf" srcId="{7FBBC97D-6560-4E4A-8620-CE716204F440}" destId="{FC97A579-9DB2-4791-81C2-43A69C7D7B0C}" srcOrd="5" destOrd="0" presId="urn:microsoft.com/office/officeart/2005/8/layout/vList2"/>
    <dgm:cxn modelId="{9799B6E8-C544-4B7A-A39C-7E4C98F956C1}" type="presParOf" srcId="{7FBBC97D-6560-4E4A-8620-CE716204F440}" destId="{1EC18C55-27CB-410D-AFA3-22E3E0E832A8}" srcOrd="6" destOrd="0" presId="urn:microsoft.com/office/officeart/2005/8/layout/vList2"/>
    <dgm:cxn modelId="{EDC1AE17-C114-4BDF-82F0-85AC986ABD36}" type="presParOf" srcId="{7FBBC97D-6560-4E4A-8620-CE716204F440}" destId="{540E0164-C604-481F-B4FB-597D72BAB040}" srcOrd="7" destOrd="0" presId="urn:microsoft.com/office/officeart/2005/8/layout/vList2"/>
    <dgm:cxn modelId="{2B51238A-FA43-403B-A823-D36928EB9AD7}" type="presParOf" srcId="{7FBBC97D-6560-4E4A-8620-CE716204F440}" destId="{879D3725-00D4-4064-88AC-25324C9BBF1A}" srcOrd="8" destOrd="0" presId="urn:microsoft.com/office/officeart/2005/8/layout/vList2"/>
    <dgm:cxn modelId="{7850517D-EFB0-4DA8-8971-3B656EF7CE1A}" type="presParOf" srcId="{7FBBC97D-6560-4E4A-8620-CE716204F440}" destId="{D218269E-848E-4620-8AE2-979391213B57}" srcOrd="9" destOrd="0" presId="urn:microsoft.com/office/officeart/2005/8/layout/vList2"/>
    <dgm:cxn modelId="{DDD1146F-4276-4298-84AD-76AB89EE71C5}" type="presParOf" srcId="{7FBBC97D-6560-4E4A-8620-CE716204F440}" destId="{544B5016-DFAE-44AF-8004-A03CD040D019}" srcOrd="10" destOrd="0" presId="urn:microsoft.com/office/officeart/2005/8/layout/vList2"/>
    <dgm:cxn modelId="{6635FAD4-7491-4E5C-A802-A585BBBEFA73}" type="presParOf" srcId="{7FBBC97D-6560-4E4A-8620-CE716204F440}" destId="{07B19BB4-6123-43BB-B3F0-FA02DFF980DB}" srcOrd="11" destOrd="0" presId="urn:microsoft.com/office/officeart/2005/8/layout/vList2"/>
    <dgm:cxn modelId="{0BA9749C-D491-4BAA-82C2-A46396D829E1}" type="presParOf" srcId="{7FBBC97D-6560-4E4A-8620-CE716204F440}" destId="{5C77ABAA-68DF-4234-9CEE-04561060765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BC40A-094E-4ECE-B76A-1BEAED6751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DB3AC5-4AFE-4689-B6A1-A9A9FCD36F03}">
      <dgm:prSet/>
      <dgm:spPr/>
      <dgm:t>
        <a:bodyPr/>
        <a:lstStyle/>
        <a:p>
          <a:r>
            <a:rPr lang="en-US"/>
            <a:t>Methods to find changes</a:t>
          </a:r>
        </a:p>
      </dgm:t>
    </dgm:pt>
    <dgm:pt modelId="{A98291E0-6692-4CC8-BFC0-FA2587270CE8}" type="parTrans" cxnId="{F76B1286-F38C-4D06-8E2A-56B8196D2204}">
      <dgm:prSet/>
      <dgm:spPr/>
      <dgm:t>
        <a:bodyPr/>
        <a:lstStyle/>
        <a:p>
          <a:endParaRPr lang="en-US"/>
        </a:p>
      </dgm:t>
    </dgm:pt>
    <dgm:pt modelId="{85E0D457-9D98-4C17-852D-9DB1DC38E969}" type="sibTrans" cxnId="{F76B1286-F38C-4D06-8E2A-56B8196D2204}">
      <dgm:prSet/>
      <dgm:spPr/>
      <dgm:t>
        <a:bodyPr/>
        <a:lstStyle/>
        <a:p>
          <a:endParaRPr lang="en-US"/>
        </a:p>
      </dgm:t>
    </dgm:pt>
    <dgm:pt modelId="{3B6F8528-41B0-40CC-A1CA-EFF24D6A2A32}">
      <dgm:prSet/>
      <dgm:spPr/>
      <dgm:t>
        <a:bodyPr/>
        <a:lstStyle/>
        <a:p>
          <a:r>
            <a:rPr lang="en-US"/>
            <a:t>How they shifted</a:t>
          </a:r>
        </a:p>
      </dgm:t>
    </dgm:pt>
    <dgm:pt modelId="{9B3E18B6-2E7E-4205-9EB2-D7FBF1B3652D}" type="parTrans" cxnId="{4FA3B37B-B6D2-4E6A-B48D-FD42280B3404}">
      <dgm:prSet/>
      <dgm:spPr/>
      <dgm:t>
        <a:bodyPr/>
        <a:lstStyle/>
        <a:p>
          <a:endParaRPr lang="en-US"/>
        </a:p>
      </dgm:t>
    </dgm:pt>
    <dgm:pt modelId="{5F00ACE7-6749-44A0-86B0-7D28DF698FA5}" type="sibTrans" cxnId="{4FA3B37B-B6D2-4E6A-B48D-FD42280B3404}">
      <dgm:prSet/>
      <dgm:spPr/>
      <dgm:t>
        <a:bodyPr/>
        <a:lstStyle/>
        <a:p>
          <a:endParaRPr lang="en-US"/>
        </a:p>
      </dgm:t>
    </dgm:pt>
    <dgm:pt modelId="{4ADBA04D-229A-444A-ADC7-916ED08922EE}">
      <dgm:prSet/>
      <dgm:spPr/>
      <dgm:t>
        <a:bodyPr/>
        <a:lstStyle/>
        <a:p>
          <a:r>
            <a:rPr lang="en-US"/>
            <a:t>What factors determined the changes?</a:t>
          </a:r>
        </a:p>
      </dgm:t>
    </dgm:pt>
    <dgm:pt modelId="{9681F6DA-7BF0-442E-BE5C-3F5B2FC2A91D}" type="parTrans" cxnId="{5C558C2A-4A2D-4F46-A143-7ABF541216B5}">
      <dgm:prSet/>
      <dgm:spPr/>
      <dgm:t>
        <a:bodyPr/>
        <a:lstStyle/>
        <a:p>
          <a:endParaRPr lang="en-US"/>
        </a:p>
      </dgm:t>
    </dgm:pt>
    <dgm:pt modelId="{4EA99E64-5464-4833-A8E6-03382CCA54D1}" type="sibTrans" cxnId="{5C558C2A-4A2D-4F46-A143-7ABF541216B5}">
      <dgm:prSet/>
      <dgm:spPr/>
      <dgm:t>
        <a:bodyPr/>
        <a:lstStyle/>
        <a:p>
          <a:endParaRPr lang="en-US"/>
        </a:p>
      </dgm:t>
    </dgm:pt>
    <dgm:pt modelId="{08232536-D49B-4FE2-8611-8C3D2BB9D3DB}" type="pres">
      <dgm:prSet presAssocID="{A74BC40A-094E-4ECE-B76A-1BEAED6751C3}" presName="linear" presStyleCnt="0">
        <dgm:presLayoutVars>
          <dgm:animLvl val="lvl"/>
          <dgm:resizeHandles val="exact"/>
        </dgm:presLayoutVars>
      </dgm:prSet>
      <dgm:spPr/>
    </dgm:pt>
    <dgm:pt modelId="{E7E1E965-5A14-423C-B081-7C64530044AE}" type="pres">
      <dgm:prSet presAssocID="{ACDB3AC5-4AFE-4689-B6A1-A9A9FCD36F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4E35FF-FE60-4FA5-9955-1DFC9BB99D20}" type="pres">
      <dgm:prSet presAssocID="{85E0D457-9D98-4C17-852D-9DB1DC38E969}" presName="spacer" presStyleCnt="0"/>
      <dgm:spPr/>
    </dgm:pt>
    <dgm:pt modelId="{1F5304AD-B0F8-42A7-97E8-B1AF83AC5897}" type="pres">
      <dgm:prSet presAssocID="{3B6F8528-41B0-40CC-A1CA-EFF24D6A2A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F8B6A3-001E-49FF-86FE-E4FE609C1594}" type="pres">
      <dgm:prSet presAssocID="{5F00ACE7-6749-44A0-86B0-7D28DF698FA5}" presName="spacer" presStyleCnt="0"/>
      <dgm:spPr/>
    </dgm:pt>
    <dgm:pt modelId="{37198FCD-2604-44CA-B929-D86C78E9ECD3}" type="pres">
      <dgm:prSet presAssocID="{4ADBA04D-229A-444A-ADC7-916ED08922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558C2A-4A2D-4F46-A143-7ABF541216B5}" srcId="{A74BC40A-094E-4ECE-B76A-1BEAED6751C3}" destId="{4ADBA04D-229A-444A-ADC7-916ED08922EE}" srcOrd="2" destOrd="0" parTransId="{9681F6DA-7BF0-442E-BE5C-3F5B2FC2A91D}" sibTransId="{4EA99E64-5464-4833-A8E6-03382CCA54D1}"/>
    <dgm:cxn modelId="{CDF5FC3F-652E-4EB6-A86A-C9816B49047E}" type="presOf" srcId="{3B6F8528-41B0-40CC-A1CA-EFF24D6A2A32}" destId="{1F5304AD-B0F8-42A7-97E8-B1AF83AC5897}" srcOrd="0" destOrd="0" presId="urn:microsoft.com/office/officeart/2005/8/layout/vList2"/>
    <dgm:cxn modelId="{595AB75B-7721-4499-846C-090B1F432215}" type="presOf" srcId="{4ADBA04D-229A-444A-ADC7-916ED08922EE}" destId="{37198FCD-2604-44CA-B929-D86C78E9ECD3}" srcOrd="0" destOrd="0" presId="urn:microsoft.com/office/officeart/2005/8/layout/vList2"/>
    <dgm:cxn modelId="{4FA3B37B-B6D2-4E6A-B48D-FD42280B3404}" srcId="{A74BC40A-094E-4ECE-B76A-1BEAED6751C3}" destId="{3B6F8528-41B0-40CC-A1CA-EFF24D6A2A32}" srcOrd="1" destOrd="0" parTransId="{9B3E18B6-2E7E-4205-9EB2-D7FBF1B3652D}" sibTransId="{5F00ACE7-6749-44A0-86B0-7D28DF698FA5}"/>
    <dgm:cxn modelId="{974A847F-FB40-4E84-BD37-C0B40C051F81}" type="presOf" srcId="{A74BC40A-094E-4ECE-B76A-1BEAED6751C3}" destId="{08232536-D49B-4FE2-8611-8C3D2BB9D3DB}" srcOrd="0" destOrd="0" presId="urn:microsoft.com/office/officeart/2005/8/layout/vList2"/>
    <dgm:cxn modelId="{F76B1286-F38C-4D06-8E2A-56B8196D2204}" srcId="{A74BC40A-094E-4ECE-B76A-1BEAED6751C3}" destId="{ACDB3AC5-4AFE-4689-B6A1-A9A9FCD36F03}" srcOrd="0" destOrd="0" parTransId="{A98291E0-6692-4CC8-BFC0-FA2587270CE8}" sibTransId="{85E0D457-9D98-4C17-852D-9DB1DC38E969}"/>
    <dgm:cxn modelId="{9535EBD1-B682-43E2-9322-CD8554DFD7A3}" type="presOf" srcId="{ACDB3AC5-4AFE-4689-B6A1-A9A9FCD36F03}" destId="{E7E1E965-5A14-423C-B081-7C64530044AE}" srcOrd="0" destOrd="0" presId="urn:microsoft.com/office/officeart/2005/8/layout/vList2"/>
    <dgm:cxn modelId="{1794C2A5-AA29-4498-9ABB-CEB643DB4150}" type="presParOf" srcId="{08232536-D49B-4FE2-8611-8C3D2BB9D3DB}" destId="{E7E1E965-5A14-423C-B081-7C64530044AE}" srcOrd="0" destOrd="0" presId="urn:microsoft.com/office/officeart/2005/8/layout/vList2"/>
    <dgm:cxn modelId="{04E04FF0-DCD4-4197-844C-68F9CF9047FC}" type="presParOf" srcId="{08232536-D49B-4FE2-8611-8C3D2BB9D3DB}" destId="{C94E35FF-FE60-4FA5-9955-1DFC9BB99D20}" srcOrd="1" destOrd="0" presId="urn:microsoft.com/office/officeart/2005/8/layout/vList2"/>
    <dgm:cxn modelId="{6230A27C-9BDB-45EF-90EF-684FE9A65E0F}" type="presParOf" srcId="{08232536-D49B-4FE2-8611-8C3D2BB9D3DB}" destId="{1F5304AD-B0F8-42A7-97E8-B1AF83AC5897}" srcOrd="2" destOrd="0" presId="urn:microsoft.com/office/officeart/2005/8/layout/vList2"/>
    <dgm:cxn modelId="{BC0BB1F3-6B66-4E80-8B58-FC5CAB507B0E}" type="presParOf" srcId="{08232536-D49B-4FE2-8611-8C3D2BB9D3DB}" destId="{7FF8B6A3-001E-49FF-86FE-E4FE609C1594}" srcOrd="3" destOrd="0" presId="urn:microsoft.com/office/officeart/2005/8/layout/vList2"/>
    <dgm:cxn modelId="{7A46B8E8-53C7-4C5E-BE37-3C4B2C85E4EA}" type="presParOf" srcId="{08232536-D49B-4FE2-8611-8C3D2BB9D3DB}" destId="{37198FCD-2604-44CA-B929-D86C78E9EC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F77BCF-B352-488A-A602-2AFDB536823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9D7C85-27E3-42C2-9D9A-BBEA080D2A32}">
      <dgm:prSet/>
      <dgm:spPr/>
      <dgm:t>
        <a:bodyPr/>
        <a:lstStyle/>
        <a:p>
          <a:r>
            <a:rPr lang="en-US"/>
            <a:t>Benin improved the most (Rank 155 to Rank 102)</a:t>
          </a:r>
        </a:p>
      </dgm:t>
    </dgm:pt>
    <dgm:pt modelId="{CB5560B5-9116-450D-A3AE-589CFAE239C7}" type="parTrans" cxnId="{0C4F48E4-BE0F-4164-B777-32795455A2F5}">
      <dgm:prSet/>
      <dgm:spPr/>
      <dgm:t>
        <a:bodyPr/>
        <a:lstStyle/>
        <a:p>
          <a:endParaRPr lang="en-US"/>
        </a:p>
      </dgm:t>
    </dgm:pt>
    <dgm:pt modelId="{638AC6CC-E2AF-402B-AC26-B8C94254581F}" type="sibTrans" cxnId="{0C4F48E4-BE0F-4164-B777-32795455A2F5}">
      <dgm:prSet/>
      <dgm:spPr/>
      <dgm:t>
        <a:bodyPr/>
        <a:lstStyle/>
        <a:p>
          <a:endParaRPr lang="en-US"/>
        </a:p>
      </dgm:t>
    </dgm:pt>
    <dgm:pt modelId="{3B88AD94-6864-4965-8EAB-D5EE2F71096F}">
      <dgm:prSet/>
      <dgm:spPr/>
      <dgm:t>
        <a:bodyPr/>
        <a:lstStyle/>
        <a:p>
          <a:r>
            <a:rPr lang="en-US"/>
            <a:t>Venezuela had the largest drop (Rank 23 to Rank 108)</a:t>
          </a:r>
        </a:p>
      </dgm:t>
    </dgm:pt>
    <dgm:pt modelId="{CC51BC4D-2698-41E5-80E1-5FF94384B67C}" type="parTrans" cxnId="{8A79EF88-98A1-4A30-969F-8B1409F66F25}">
      <dgm:prSet/>
      <dgm:spPr/>
      <dgm:t>
        <a:bodyPr/>
        <a:lstStyle/>
        <a:p>
          <a:endParaRPr lang="en-US"/>
        </a:p>
      </dgm:t>
    </dgm:pt>
    <dgm:pt modelId="{A6855CD9-8AFD-440B-8E1B-5E9656F194E9}" type="sibTrans" cxnId="{8A79EF88-98A1-4A30-969F-8B1409F66F25}">
      <dgm:prSet/>
      <dgm:spPr/>
      <dgm:t>
        <a:bodyPr/>
        <a:lstStyle/>
        <a:p>
          <a:endParaRPr lang="en-US"/>
        </a:p>
      </dgm:t>
    </dgm:pt>
    <dgm:pt modelId="{71A68105-B362-4B39-93FE-97B3C2B55B41}">
      <dgm:prSet/>
      <dgm:spPr/>
      <dgm:t>
        <a:bodyPr/>
        <a:lstStyle/>
        <a:p>
          <a:r>
            <a:rPr lang="en-US"/>
            <a:t>How? Why?</a:t>
          </a:r>
        </a:p>
      </dgm:t>
    </dgm:pt>
    <dgm:pt modelId="{2BAB0FA6-AACB-4930-8E8D-1EECC776DD58}" type="parTrans" cxnId="{2765A314-E106-4B92-8B27-A43821B6F4BC}">
      <dgm:prSet/>
      <dgm:spPr/>
      <dgm:t>
        <a:bodyPr/>
        <a:lstStyle/>
        <a:p>
          <a:endParaRPr lang="en-US"/>
        </a:p>
      </dgm:t>
    </dgm:pt>
    <dgm:pt modelId="{8FB2AC04-AA71-4FA9-A2EA-DCDDC86DD985}" type="sibTrans" cxnId="{2765A314-E106-4B92-8B27-A43821B6F4BC}">
      <dgm:prSet/>
      <dgm:spPr/>
      <dgm:t>
        <a:bodyPr/>
        <a:lstStyle/>
        <a:p>
          <a:endParaRPr lang="en-US"/>
        </a:p>
      </dgm:t>
    </dgm:pt>
    <dgm:pt modelId="{3FA7D251-7196-4C02-9454-A8A8FAFE5B4A}" type="pres">
      <dgm:prSet presAssocID="{7AF77BCF-B352-488A-A602-2AFDB5368234}" presName="linear" presStyleCnt="0">
        <dgm:presLayoutVars>
          <dgm:animLvl val="lvl"/>
          <dgm:resizeHandles val="exact"/>
        </dgm:presLayoutVars>
      </dgm:prSet>
      <dgm:spPr/>
    </dgm:pt>
    <dgm:pt modelId="{B41A6B5C-9D48-453C-B898-96CC074F6019}" type="pres">
      <dgm:prSet presAssocID="{B89D7C85-27E3-42C2-9D9A-BBEA080D2A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A0A9E9-0A66-40F9-A170-898BF3BF9DE6}" type="pres">
      <dgm:prSet presAssocID="{638AC6CC-E2AF-402B-AC26-B8C94254581F}" presName="spacer" presStyleCnt="0"/>
      <dgm:spPr/>
    </dgm:pt>
    <dgm:pt modelId="{D94B3F6A-E4E6-4B85-A211-AEE2A62E937C}" type="pres">
      <dgm:prSet presAssocID="{3B88AD94-6864-4965-8EAB-D5EE2F7109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F1470E-1BD3-4490-B0FE-241BED5A235B}" type="pres">
      <dgm:prSet presAssocID="{A6855CD9-8AFD-440B-8E1B-5E9656F194E9}" presName="spacer" presStyleCnt="0"/>
      <dgm:spPr/>
    </dgm:pt>
    <dgm:pt modelId="{06FBFA0B-4838-4370-B627-DF383FB4FC8C}" type="pres">
      <dgm:prSet presAssocID="{71A68105-B362-4B39-93FE-97B3C2B55B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65A314-E106-4B92-8B27-A43821B6F4BC}" srcId="{7AF77BCF-B352-488A-A602-2AFDB5368234}" destId="{71A68105-B362-4B39-93FE-97B3C2B55B41}" srcOrd="2" destOrd="0" parTransId="{2BAB0FA6-AACB-4930-8E8D-1EECC776DD58}" sibTransId="{8FB2AC04-AA71-4FA9-A2EA-DCDDC86DD985}"/>
    <dgm:cxn modelId="{8A79EF88-98A1-4A30-969F-8B1409F66F25}" srcId="{7AF77BCF-B352-488A-A602-2AFDB5368234}" destId="{3B88AD94-6864-4965-8EAB-D5EE2F71096F}" srcOrd="1" destOrd="0" parTransId="{CC51BC4D-2698-41E5-80E1-5FF94384B67C}" sibTransId="{A6855CD9-8AFD-440B-8E1B-5E9656F194E9}"/>
    <dgm:cxn modelId="{A296CA89-2C6B-4E24-A382-60EB7C77CC22}" type="presOf" srcId="{71A68105-B362-4B39-93FE-97B3C2B55B41}" destId="{06FBFA0B-4838-4370-B627-DF383FB4FC8C}" srcOrd="0" destOrd="0" presId="urn:microsoft.com/office/officeart/2005/8/layout/vList2"/>
    <dgm:cxn modelId="{3C1E2399-CFDA-449E-B9B9-B775FC678DAC}" type="presOf" srcId="{3B88AD94-6864-4965-8EAB-D5EE2F71096F}" destId="{D94B3F6A-E4E6-4B85-A211-AEE2A62E937C}" srcOrd="0" destOrd="0" presId="urn:microsoft.com/office/officeart/2005/8/layout/vList2"/>
    <dgm:cxn modelId="{53747C9E-B860-4A1F-BA8C-F565EF8889FD}" type="presOf" srcId="{B89D7C85-27E3-42C2-9D9A-BBEA080D2A32}" destId="{B41A6B5C-9D48-453C-B898-96CC074F6019}" srcOrd="0" destOrd="0" presId="urn:microsoft.com/office/officeart/2005/8/layout/vList2"/>
    <dgm:cxn modelId="{0C4F48E4-BE0F-4164-B777-32795455A2F5}" srcId="{7AF77BCF-B352-488A-A602-2AFDB5368234}" destId="{B89D7C85-27E3-42C2-9D9A-BBEA080D2A32}" srcOrd="0" destOrd="0" parTransId="{CB5560B5-9116-450D-A3AE-589CFAE239C7}" sibTransId="{638AC6CC-E2AF-402B-AC26-B8C94254581F}"/>
    <dgm:cxn modelId="{F34ECFFB-1F45-4463-86FB-3381F1DC1549}" type="presOf" srcId="{7AF77BCF-B352-488A-A602-2AFDB5368234}" destId="{3FA7D251-7196-4C02-9454-A8A8FAFE5B4A}" srcOrd="0" destOrd="0" presId="urn:microsoft.com/office/officeart/2005/8/layout/vList2"/>
    <dgm:cxn modelId="{126DE454-14D1-41BC-AE08-D63BA1301C12}" type="presParOf" srcId="{3FA7D251-7196-4C02-9454-A8A8FAFE5B4A}" destId="{B41A6B5C-9D48-453C-B898-96CC074F6019}" srcOrd="0" destOrd="0" presId="urn:microsoft.com/office/officeart/2005/8/layout/vList2"/>
    <dgm:cxn modelId="{6016D02E-B1E7-4FD5-BC65-E5D97BAC98E9}" type="presParOf" srcId="{3FA7D251-7196-4C02-9454-A8A8FAFE5B4A}" destId="{CDA0A9E9-0A66-40F9-A170-898BF3BF9DE6}" srcOrd="1" destOrd="0" presId="urn:microsoft.com/office/officeart/2005/8/layout/vList2"/>
    <dgm:cxn modelId="{08BBA589-A14D-4979-A2FA-940DEE603EA6}" type="presParOf" srcId="{3FA7D251-7196-4C02-9454-A8A8FAFE5B4A}" destId="{D94B3F6A-E4E6-4B85-A211-AEE2A62E937C}" srcOrd="2" destOrd="0" presId="urn:microsoft.com/office/officeart/2005/8/layout/vList2"/>
    <dgm:cxn modelId="{41614691-F5EF-4580-BC8B-84E77B87461A}" type="presParOf" srcId="{3FA7D251-7196-4C02-9454-A8A8FAFE5B4A}" destId="{40F1470E-1BD3-4490-B0FE-241BED5A235B}" srcOrd="3" destOrd="0" presId="urn:microsoft.com/office/officeart/2005/8/layout/vList2"/>
    <dgm:cxn modelId="{255A5B08-8B24-4DCF-8F2A-B81F9397A6A6}" type="presParOf" srcId="{3FA7D251-7196-4C02-9454-A8A8FAFE5B4A}" destId="{06FBFA0B-4838-4370-B627-DF383FB4FC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2577A9-1719-4A72-A33F-0F1F36608C4A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52662-BFC2-4DCA-A97E-08332FF02451}">
      <dgm:prSet/>
      <dgm:spPr/>
      <dgm:t>
        <a:bodyPr/>
        <a:lstStyle/>
        <a:p>
          <a:r>
            <a:rPr lang="en-US"/>
            <a:t>Coincidence or contributor?</a:t>
          </a:r>
        </a:p>
      </dgm:t>
    </dgm:pt>
    <dgm:pt modelId="{2786BFFE-0E3F-4D5B-9979-862DF757A500}" type="parTrans" cxnId="{300D69AE-B0CC-49B7-B26A-C38D12AD7479}">
      <dgm:prSet/>
      <dgm:spPr/>
      <dgm:t>
        <a:bodyPr/>
        <a:lstStyle/>
        <a:p>
          <a:endParaRPr lang="en-US"/>
        </a:p>
      </dgm:t>
    </dgm:pt>
    <dgm:pt modelId="{E88E7EBA-7B18-4F63-A435-FD25AE09C23F}" type="sibTrans" cxnId="{300D69AE-B0CC-49B7-B26A-C38D12AD7479}">
      <dgm:prSet/>
      <dgm:spPr/>
      <dgm:t>
        <a:bodyPr/>
        <a:lstStyle/>
        <a:p>
          <a:endParaRPr lang="en-US"/>
        </a:p>
      </dgm:t>
    </dgm:pt>
    <dgm:pt modelId="{C6A619B5-CD48-4B93-A980-7AC923998652}">
      <dgm:prSet/>
      <dgm:spPr/>
      <dgm:t>
        <a:bodyPr/>
        <a:lstStyle/>
        <a:p>
          <a:r>
            <a:rPr lang="en-US"/>
            <a:t>How?</a:t>
          </a:r>
        </a:p>
      </dgm:t>
    </dgm:pt>
    <dgm:pt modelId="{672B8104-E734-4A70-9DD4-DE18FB59B573}" type="parTrans" cxnId="{EBF494DF-B207-4C2F-8740-A219FF677DB4}">
      <dgm:prSet/>
      <dgm:spPr/>
      <dgm:t>
        <a:bodyPr/>
        <a:lstStyle/>
        <a:p>
          <a:endParaRPr lang="en-US"/>
        </a:p>
      </dgm:t>
    </dgm:pt>
    <dgm:pt modelId="{DD52E16C-42C4-4C53-A8E7-7EE6E3B67291}" type="sibTrans" cxnId="{EBF494DF-B207-4C2F-8740-A219FF677DB4}">
      <dgm:prSet/>
      <dgm:spPr/>
      <dgm:t>
        <a:bodyPr/>
        <a:lstStyle/>
        <a:p>
          <a:endParaRPr lang="en-US"/>
        </a:p>
      </dgm:t>
    </dgm:pt>
    <dgm:pt modelId="{3A60714E-EBBA-4FED-B5F2-F2FC702D39A8}" type="pres">
      <dgm:prSet presAssocID="{242577A9-1719-4A72-A33F-0F1F36608C4A}" presName="linear" presStyleCnt="0">
        <dgm:presLayoutVars>
          <dgm:dir/>
          <dgm:animLvl val="lvl"/>
          <dgm:resizeHandles val="exact"/>
        </dgm:presLayoutVars>
      </dgm:prSet>
      <dgm:spPr/>
    </dgm:pt>
    <dgm:pt modelId="{EB4BDA95-7FFB-4CD8-BF02-3A73D386802C}" type="pres">
      <dgm:prSet presAssocID="{2A052662-BFC2-4DCA-A97E-08332FF02451}" presName="parentLin" presStyleCnt="0"/>
      <dgm:spPr/>
    </dgm:pt>
    <dgm:pt modelId="{B83BE02D-1806-4ECA-A531-836FFF59FAFB}" type="pres">
      <dgm:prSet presAssocID="{2A052662-BFC2-4DCA-A97E-08332FF02451}" presName="parentLeftMargin" presStyleLbl="node1" presStyleIdx="0" presStyleCnt="2"/>
      <dgm:spPr/>
    </dgm:pt>
    <dgm:pt modelId="{66EFE477-F7FC-4E75-A0F4-D743865005AE}" type="pres">
      <dgm:prSet presAssocID="{2A052662-BFC2-4DCA-A97E-08332FF024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CE930F-509F-45CA-A22B-0CBA03B006A0}" type="pres">
      <dgm:prSet presAssocID="{2A052662-BFC2-4DCA-A97E-08332FF02451}" presName="negativeSpace" presStyleCnt="0"/>
      <dgm:spPr/>
    </dgm:pt>
    <dgm:pt modelId="{541E3C13-6AE8-4563-A8EC-B3A3D92DA74D}" type="pres">
      <dgm:prSet presAssocID="{2A052662-BFC2-4DCA-A97E-08332FF02451}" presName="childText" presStyleLbl="conFgAcc1" presStyleIdx="0" presStyleCnt="2">
        <dgm:presLayoutVars>
          <dgm:bulletEnabled val="1"/>
        </dgm:presLayoutVars>
      </dgm:prSet>
      <dgm:spPr/>
    </dgm:pt>
    <dgm:pt modelId="{A81329DA-6752-4376-B5F4-3EE3BABC5CB6}" type="pres">
      <dgm:prSet presAssocID="{E88E7EBA-7B18-4F63-A435-FD25AE09C23F}" presName="spaceBetweenRectangles" presStyleCnt="0"/>
      <dgm:spPr/>
    </dgm:pt>
    <dgm:pt modelId="{5A790D2E-FBFD-4CB1-AFA9-3F5BC2F3D5D6}" type="pres">
      <dgm:prSet presAssocID="{C6A619B5-CD48-4B93-A980-7AC923998652}" presName="parentLin" presStyleCnt="0"/>
      <dgm:spPr/>
    </dgm:pt>
    <dgm:pt modelId="{5DECB98B-ADCF-4A72-84CC-F6F21149D482}" type="pres">
      <dgm:prSet presAssocID="{C6A619B5-CD48-4B93-A980-7AC923998652}" presName="parentLeftMargin" presStyleLbl="node1" presStyleIdx="0" presStyleCnt="2"/>
      <dgm:spPr/>
    </dgm:pt>
    <dgm:pt modelId="{4AF2F770-1720-4509-818B-D3444F6544C7}" type="pres">
      <dgm:prSet presAssocID="{C6A619B5-CD48-4B93-A980-7AC9239986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C22F34-1DA0-401F-A9F4-20EBFF90E11F}" type="pres">
      <dgm:prSet presAssocID="{C6A619B5-CD48-4B93-A980-7AC923998652}" presName="negativeSpace" presStyleCnt="0"/>
      <dgm:spPr/>
    </dgm:pt>
    <dgm:pt modelId="{122E8E26-2059-4668-8B56-3517C6E56F3B}" type="pres">
      <dgm:prSet presAssocID="{C6A619B5-CD48-4B93-A980-7AC9239986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A610C25-E4E7-4996-936C-BBF842EB5513}" type="presOf" srcId="{2A052662-BFC2-4DCA-A97E-08332FF02451}" destId="{66EFE477-F7FC-4E75-A0F4-D743865005AE}" srcOrd="1" destOrd="0" presId="urn:microsoft.com/office/officeart/2005/8/layout/list1"/>
    <dgm:cxn modelId="{87E3A74D-6652-4CF8-85EC-2A2546BCDD84}" type="presOf" srcId="{2A052662-BFC2-4DCA-A97E-08332FF02451}" destId="{B83BE02D-1806-4ECA-A531-836FFF59FAFB}" srcOrd="0" destOrd="0" presId="urn:microsoft.com/office/officeart/2005/8/layout/list1"/>
    <dgm:cxn modelId="{67BC255A-1161-4801-920C-B5B7ABAE7280}" type="presOf" srcId="{C6A619B5-CD48-4B93-A980-7AC923998652}" destId="{5DECB98B-ADCF-4A72-84CC-F6F21149D482}" srcOrd="0" destOrd="0" presId="urn:microsoft.com/office/officeart/2005/8/layout/list1"/>
    <dgm:cxn modelId="{300D69AE-B0CC-49B7-B26A-C38D12AD7479}" srcId="{242577A9-1719-4A72-A33F-0F1F36608C4A}" destId="{2A052662-BFC2-4DCA-A97E-08332FF02451}" srcOrd="0" destOrd="0" parTransId="{2786BFFE-0E3F-4D5B-9979-862DF757A500}" sibTransId="{E88E7EBA-7B18-4F63-A435-FD25AE09C23F}"/>
    <dgm:cxn modelId="{808CC2B9-0999-48F4-9EF3-DC81CFE3B05F}" type="presOf" srcId="{C6A619B5-CD48-4B93-A980-7AC923998652}" destId="{4AF2F770-1720-4509-818B-D3444F6544C7}" srcOrd="1" destOrd="0" presId="urn:microsoft.com/office/officeart/2005/8/layout/list1"/>
    <dgm:cxn modelId="{6A23CFCA-B0F5-4B4A-B7FD-2CC712B5DF37}" type="presOf" srcId="{242577A9-1719-4A72-A33F-0F1F36608C4A}" destId="{3A60714E-EBBA-4FED-B5F2-F2FC702D39A8}" srcOrd="0" destOrd="0" presId="urn:microsoft.com/office/officeart/2005/8/layout/list1"/>
    <dgm:cxn modelId="{EBF494DF-B207-4C2F-8740-A219FF677DB4}" srcId="{242577A9-1719-4A72-A33F-0F1F36608C4A}" destId="{C6A619B5-CD48-4B93-A980-7AC923998652}" srcOrd="1" destOrd="0" parTransId="{672B8104-E734-4A70-9DD4-DE18FB59B573}" sibTransId="{DD52E16C-42C4-4C53-A8E7-7EE6E3B67291}"/>
    <dgm:cxn modelId="{A729EA62-1CF8-4002-8A53-B226A827499C}" type="presParOf" srcId="{3A60714E-EBBA-4FED-B5F2-F2FC702D39A8}" destId="{EB4BDA95-7FFB-4CD8-BF02-3A73D386802C}" srcOrd="0" destOrd="0" presId="urn:microsoft.com/office/officeart/2005/8/layout/list1"/>
    <dgm:cxn modelId="{F2A54C96-BAC6-4E3C-A77D-BFFC78D72436}" type="presParOf" srcId="{EB4BDA95-7FFB-4CD8-BF02-3A73D386802C}" destId="{B83BE02D-1806-4ECA-A531-836FFF59FAFB}" srcOrd="0" destOrd="0" presId="urn:microsoft.com/office/officeart/2005/8/layout/list1"/>
    <dgm:cxn modelId="{83AD4475-4D0B-4872-85EB-EED408E76F1D}" type="presParOf" srcId="{EB4BDA95-7FFB-4CD8-BF02-3A73D386802C}" destId="{66EFE477-F7FC-4E75-A0F4-D743865005AE}" srcOrd="1" destOrd="0" presId="urn:microsoft.com/office/officeart/2005/8/layout/list1"/>
    <dgm:cxn modelId="{4DFA80BA-4555-48BB-B345-4A5D5E904B3A}" type="presParOf" srcId="{3A60714E-EBBA-4FED-B5F2-F2FC702D39A8}" destId="{B9CE930F-509F-45CA-A22B-0CBA03B006A0}" srcOrd="1" destOrd="0" presId="urn:microsoft.com/office/officeart/2005/8/layout/list1"/>
    <dgm:cxn modelId="{55787EA7-8059-4C50-8BA3-BC0F63903F40}" type="presParOf" srcId="{3A60714E-EBBA-4FED-B5F2-F2FC702D39A8}" destId="{541E3C13-6AE8-4563-A8EC-B3A3D92DA74D}" srcOrd="2" destOrd="0" presId="urn:microsoft.com/office/officeart/2005/8/layout/list1"/>
    <dgm:cxn modelId="{37E037DF-C10B-4022-B519-EEBA15A7733E}" type="presParOf" srcId="{3A60714E-EBBA-4FED-B5F2-F2FC702D39A8}" destId="{A81329DA-6752-4376-B5F4-3EE3BABC5CB6}" srcOrd="3" destOrd="0" presId="urn:microsoft.com/office/officeart/2005/8/layout/list1"/>
    <dgm:cxn modelId="{6523CCC5-F927-42F0-BA68-BF4BC43EB8C2}" type="presParOf" srcId="{3A60714E-EBBA-4FED-B5F2-F2FC702D39A8}" destId="{5A790D2E-FBFD-4CB1-AFA9-3F5BC2F3D5D6}" srcOrd="4" destOrd="0" presId="urn:microsoft.com/office/officeart/2005/8/layout/list1"/>
    <dgm:cxn modelId="{632C92B2-3EA2-4D85-B7C3-FA0A59E7D5C8}" type="presParOf" srcId="{5A790D2E-FBFD-4CB1-AFA9-3F5BC2F3D5D6}" destId="{5DECB98B-ADCF-4A72-84CC-F6F21149D482}" srcOrd="0" destOrd="0" presId="urn:microsoft.com/office/officeart/2005/8/layout/list1"/>
    <dgm:cxn modelId="{EE0F28ED-CFCA-4021-A892-577863F0C072}" type="presParOf" srcId="{5A790D2E-FBFD-4CB1-AFA9-3F5BC2F3D5D6}" destId="{4AF2F770-1720-4509-818B-D3444F6544C7}" srcOrd="1" destOrd="0" presId="urn:microsoft.com/office/officeart/2005/8/layout/list1"/>
    <dgm:cxn modelId="{E0032195-7F73-4FED-9A62-672FE0BADAF8}" type="presParOf" srcId="{3A60714E-EBBA-4FED-B5F2-F2FC702D39A8}" destId="{1EC22F34-1DA0-401F-A9F4-20EBFF90E11F}" srcOrd="5" destOrd="0" presId="urn:microsoft.com/office/officeart/2005/8/layout/list1"/>
    <dgm:cxn modelId="{2D7DE0B7-7B2A-4B03-B9E6-FA64D6637412}" type="presParOf" srcId="{3A60714E-EBBA-4FED-B5F2-F2FC702D39A8}" destId="{122E8E26-2059-4668-8B56-3517C6E56F3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5264E8-299A-4F71-B7FD-A5609B4BAE08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41F437-66C9-46C3-AFED-BC96E5C10FD2}">
      <dgm:prSet/>
      <dgm:spPr/>
      <dgm:t>
        <a:bodyPr/>
        <a:lstStyle/>
        <a:p>
          <a:r>
            <a:rPr lang="en-US"/>
            <a:t>#1 	GDP 					(0.7861) </a:t>
          </a:r>
        </a:p>
      </dgm:t>
    </dgm:pt>
    <dgm:pt modelId="{B2B01832-CB42-496A-9C85-DBD11F3F3A3E}" type="parTrans" cxnId="{2EA224C2-FA34-4E4C-8D7E-F07EE153D570}">
      <dgm:prSet/>
      <dgm:spPr/>
      <dgm:t>
        <a:bodyPr/>
        <a:lstStyle/>
        <a:p>
          <a:endParaRPr lang="en-US"/>
        </a:p>
      </dgm:t>
    </dgm:pt>
    <dgm:pt modelId="{9AA4BF78-436E-415A-A7F4-0F6C3CA6B2E0}" type="sibTrans" cxnId="{2EA224C2-FA34-4E4C-8D7E-F07EE153D570}">
      <dgm:prSet/>
      <dgm:spPr/>
      <dgm:t>
        <a:bodyPr/>
        <a:lstStyle/>
        <a:p>
          <a:endParaRPr lang="en-US"/>
        </a:p>
      </dgm:t>
    </dgm:pt>
    <dgm:pt modelId="{817F3D01-0B02-4CB7-BC12-38B6936FBDF3}">
      <dgm:prSet/>
      <dgm:spPr/>
      <dgm:t>
        <a:bodyPr/>
        <a:lstStyle/>
        <a:p>
          <a:r>
            <a:rPr lang="en-US" dirty="0"/>
            <a:t>#2	Social Assistance/Welfare 		(0.7489)</a:t>
          </a:r>
        </a:p>
      </dgm:t>
    </dgm:pt>
    <dgm:pt modelId="{7241E69C-CD71-461D-ADFE-C0EFD60696FA}" type="parTrans" cxnId="{A66321F6-4651-4148-A2C8-37BEBF9D9E4A}">
      <dgm:prSet/>
      <dgm:spPr/>
      <dgm:t>
        <a:bodyPr/>
        <a:lstStyle/>
        <a:p>
          <a:endParaRPr lang="en-US"/>
        </a:p>
      </dgm:t>
    </dgm:pt>
    <dgm:pt modelId="{B85F563D-7175-4B16-9C32-6852C26D3681}" type="sibTrans" cxnId="{A66321F6-4651-4148-A2C8-37BEBF9D9E4A}">
      <dgm:prSet/>
      <dgm:spPr/>
      <dgm:t>
        <a:bodyPr/>
        <a:lstStyle/>
        <a:p>
          <a:endParaRPr lang="en-US"/>
        </a:p>
      </dgm:t>
    </dgm:pt>
    <dgm:pt modelId="{FFA4B7A4-9ED6-4E38-9A95-3227237FC57D}">
      <dgm:prSet/>
      <dgm:spPr/>
      <dgm:t>
        <a:bodyPr/>
        <a:lstStyle/>
        <a:p>
          <a:r>
            <a:rPr lang="en-US" dirty="0"/>
            <a:t>#3	Health					(0.7453)</a:t>
          </a:r>
        </a:p>
      </dgm:t>
    </dgm:pt>
    <dgm:pt modelId="{E56CA97D-E77C-4C23-BF40-7BF688CA1110}" type="parTrans" cxnId="{790C2FDF-3881-40BA-8D7F-30C08A965C4C}">
      <dgm:prSet/>
      <dgm:spPr/>
      <dgm:t>
        <a:bodyPr/>
        <a:lstStyle/>
        <a:p>
          <a:endParaRPr lang="en-US"/>
        </a:p>
      </dgm:t>
    </dgm:pt>
    <dgm:pt modelId="{599E7E5E-B8FD-4708-A5AD-687E4A305A3E}" type="sibTrans" cxnId="{790C2FDF-3881-40BA-8D7F-30C08A965C4C}">
      <dgm:prSet/>
      <dgm:spPr/>
      <dgm:t>
        <a:bodyPr/>
        <a:lstStyle/>
        <a:p>
          <a:endParaRPr lang="en-US"/>
        </a:p>
      </dgm:t>
    </dgm:pt>
    <dgm:pt modelId="{AFCC5782-83A8-4C51-88F2-9A3E3E74464C}">
      <dgm:prSet/>
      <dgm:spPr/>
      <dgm:t>
        <a:bodyPr/>
        <a:lstStyle/>
        <a:p>
          <a:r>
            <a:rPr lang="en-US"/>
            <a:t>#4	Freedom				(0.5681)</a:t>
          </a:r>
        </a:p>
      </dgm:t>
    </dgm:pt>
    <dgm:pt modelId="{7580D5EB-8636-4780-96E2-F053E4F091B2}" type="parTrans" cxnId="{70B26528-D471-4CE4-9474-31E835D83393}">
      <dgm:prSet/>
      <dgm:spPr/>
      <dgm:t>
        <a:bodyPr/>
        <a:lstStyle/>
        <a:p>
          <a:endParaRPr lang="en-US"/>
        </a:p>
      </dgm:t>
    </dgm:pt>
    <dgm:pt modelId="{85E4242A-A626-4259-B2C2-D7E5988766D4}" type="sibTrans" cxnId="{70B26528-D471-4CE4-9474-31E835D83393}">
      <dgm:prSet/>
      <dgm:spPr/>
      <dgm:t>
        <a:bodyPr/>
        <a:lstStyle/>
        <a:p>
          <a:endParaRPr lang="en-US"/>
        </a:p>
      </dgm:t>
    </dgm:pt>
    <dgm:pt modelId="{C647B986-5C22-4DC9-B8F4-F01CF8944887}">
      <dgm:prSet/>
      <dgm:spPr/>
      <dgm:t>
        <a:bodyPr/>
        <a:lstStyle/>
        <a:p>
          <a:r>
            <a:rPr lang="en-US"/>
            <a:t>#5	Corruption				(0.4301)</a:t>
          </a:r>
        </a:p>
      </dgm:t>
    </dgm:pt>
    <dgm:pt modelId="{14355F90-A806-461E-911F-496A9D12708E}" type="parTrans" cxnId="{3DC8FFD9-BBAA-4750-82B7-1E458ABA5C55}">
      <dgm:prSet/>
      <dgm:spPr/>
      <dgm:t>
        <a:bodyPr/>
        <a:lstStyle/>
        <a:p>
          <a:endParaRPr lang="en-US"/>
        </a:p>
      </dgm:t>
    </dgm:pt>
    <dgm:pt modelId="{67322ECC-A099-454E-97ED-82760D134278}" type="sibTrans" cxnId="{3DC8FFD9-BBAA-4750-82B7-1E458ABA5C55}">
      <dgm:prSet/>
      <dgm:spPr/>
      <dgm:t>
        <a:bodyPr/>
        <a:lstStyle/>
        <a:p>
          <a:endParaRPr lang="en-US"/>
        </a:p>
      </dgm:t>
    </dgm:pt>
    <dgm:pt modelId="{BB0B1EDB-0C15-4A02-85E9-F935D8D0506E}">
      <dgm:prSet/>
      <dgm:spPr/>
      <dgm:t>
        <a:bodyPr/>
        <a:lstStyle/>
        <a:p>
          <a:r>
            <a:rPr lang="en-US"/>
            <a:t>#6	Generosity				(0.1825)			</a:t>
          </a:r>
        </a:p>
      </dgm:t>
    </dgm:pt>
    <dgm:pt modelId="{9E2C269E-A6E0-4850-836C-DCBF22A5D3A9}" type="parTrans" cxnId="{23A488BD-CD7A-4448-88C1-4A865362520F}">
      <dgm:prSet/>
      <dgm:spPr/>
      <dgm:t>
        <a:bodyPr/>
        <a:lstStyle/>
        <a:p>
          <a:endParaRPr lang="en-US"/>
        </a:p>
      </dgm:t>
    </dgm:pt>
    <dgm:pt modelId="{AD2E2494-8C72-4758-97CB-246D1CA4D10B}" type="sibTrans" cxnId="{23A488BD-CD7A-4448-88C1-4A865362520F}">
      <dgm:prSet/>
      <dgm:spPr/>
      <dgm:t>
        <a:bodyPr/>
        <a:lstStyle/>
        <a:p>
          <a:endParaRPr lang="en-US"/>
        </a:p>
      </dgm:t>
    </dgm:pt>
    <dgm:pt modelId="{42DB1C06-CC60-4252-A034-8DB1A1E95B8E}" type="pres">
      <dgm:prSet presAssocID="{675264E8-299A-4F71-B7FD-A5609B4BAE08}" presName="diagram" presStyleCnt="0">
        <dgm:presLayoutVars>
          <dgm:dir/>
          <dgm:resizeHandles val="exact"/>
        </dgm:presLayoutVars>
      </dgm:prSet>
      <dgm:spPr/>
    </dgm:pt>
    <dgm:pt modelId="{DF2E44E1-96F7-4829-8D27-8201971858DC}" type="pres">
      <dgm:prSet presAssocID="{C441F437-66C9-46C3-AFED-BC96E5C10FD2}" presName="node" presStyleLbl="node1" presStyleIdx="0" presStyleCnt="6">
        <dgm:presLayoutVars>
          <dgm:bulletEnabled val="1"/>
        </dgm:presLayoutVars>
      </dgm:prSet>
      <dgm:spPr/>
    </dgm:pt>
    <dgm:pt modelId="{F107492C-AAF3-40E1-8406-B2BE694DCC44}" type="pres">
      <dgm:prSet presAssocID="{9AA4BF78-436E-415A-A7F4-0F6C3CA6B2E0}" presName="sibTrans" presStyleCnt="0"/>
      <dgm:spPr/>
    </dgm:pt>
    <dgm:pt modelId="{EBBB1E7E-BB01-4275-B2B0-3627B3FBEEC5}" type="pres">
      <dgm:prSet presAssocID="{817F3D01-0B02-4CB7-BC12-38B6936FBDF3}" presName="node" presStyleLbl="node1" presStyleIdx="1" presStyleCnt="6">
        <dgm:presLayoutVars>
          <dgm:bulletEnabled val="1"/>
        </dgm:presLayoutVars>
      </dgm:prSet>
      <dgm:spPr/>
    </dgm:pt>
    <dgm:pt modelId="{1E6EB1EB-6469-49D9-BB86-DDDCCB6142A3}" type="pres">
      <dgm:prSet presAssocID="{B85F563D-7175-4B16-9C32-6852C26D3681}" presName="sibTrans" presStyleCnt="0"/>
      <dgm:spPr/>
    </dgm:pt>
    <dgm:pt modelId="{9771BAE4-72D1-4F64-80B3-978D7205F1C6}" type="pres">
      <dgm:prSet presAssocID="{FFA4B7A4-9ED6-4E38-9A95-3227237FC57D}" presName="node" presStyleLbl="node1" presStyleIdx="2" presStyleCnt="6">
        <dgm:presLayoutVars>
          <dgm:bulletEnabled val="1"/>
        </dgm:presLayoutVars>
      </dgm:prSet>
      <dgm:spPr/>
    </dgm:pt>
    <dgm:pt modelId="{CB8195F7-FD65-4DE5-916E-184303E93292}" type="pres">
      <dgm:prSet presAssocID="{599E7E5E-B8FD-4708-A5AD-687E4A305A3E}" presName="sibTrans" presStyleCnt="0"/>
      <dgm:spPr/>
    </dgm:pt>
    <dgm:pt modelId="{26DC5FC5-2A91-4A5A-8F68-99A3B63D7E94}" type="pres">
      <dgm:prSet presAssocID="{AFCC5782-83A8-4C51-88F2-9A3E3E74464C}" presName="node" presStyleLbl="node1" presStyleIdx="3" presStyleCnt="6">
        <dgm:presLayoutVars>
          <dgm:bulletEnabled val="1"/>
        </dgm:presLayoutVars>
      </dgm:prSet>
      <dgm:spPr/>
    </dgm:pt>
    <dgm:pt modelId="{3FE4EE46-A176-46AF-A90D-A4D045B9F51C}" type="pres">
      <dgm:prSet presAssocID="{85E4242A-A626-4259-B2C2-D7E5988766D4}" presName="sibTrans" presStyleCnt="0"/>
      <dgm:spPr/>
    </dgm:pt>
    <dgm:pt modelId="{30F60A1B-4EB7-4D97-A33C-C69CAD7EEC33}" type="pres">
      <dgm:prSet presAssocID="{C647B986-5C22-4DC9-B8F4-F01CF8944887}" presName="node" presStyleLbl="node1" presStyleIdx="4" presStyleCnt="6">
        <dgm:presLayoutVars>
          <dgm:bulletEnabled val="1"/>
        </dgm:presLayoutVars>
      </dgm:prSet>
      <dgm:spPr/>
    </dgm:pt>
    <dgm:pt modelId="{5F5E612A-331D-4A64-A3BD-439EDA474D71}" type="pres">
      <dgm:prSet presAssocID="{67322ECC-A099-454E-97ED-82760D134278}" presName="sibTrans" presStyleCnt="0"/>
      <dgm:spPr/>
    </dgm:pt>
    <dgm:pt modelId="{62129D2C-5690-432D-A0EC-A751CAA862F6}" type="pres">
      <dgm:prSet presAssocID="{BB0B1EDB-0C15-4A02-85E9-F935D8D0506E}" presName="node" presStyleLbl="node1" presStyleIdx="5" presStyleCnt="6">
        <dgm:presLayoutVars>
          <dgm:bulletEnabled val="1"/>
        </dgm:presLayoutVars>
      </dgm:prSet>
      <dgm:spPr/>
    </dgm:pt>
  </dgm:ptLst>
  <dgm:cxnLst>
    <dgm:cxn modelId="{70B26528-D471-4CE4-9474-31E835D83393}" srcId="{675264E8-299A-4F71-B7FD-A5609B4BAE08}" destId="{AFCC5782-83A8-4C51-88F2-9A3E3E74464C}" srcOrd="3" destOrd="0" parTransId="{7580D5EB-8636-4780-96E2-F053E4F091B2}" sibTransId="{85E4242A-A626-4259-B2C2-D7E5988766D4}"/>
    <dgm:cxn modelId="{F1C62C4D-E787-44B3-9DD1-5E14C4C3B904}" type="presOf" srcId="{C441F437-66C9-46C3-AFED-BC96E5C10FD2}" destId="{DF2E44E1-96F7-4829-8D27-8201971858DC}" srcOrd="0" destOrd="0" presId="urn:microsoft.com/office/officeart/2005/8/layout/default"/>
    <dgm:cxn modelId="{EA73788B-6C46-44F3-850C-B501F46BD5E9}" type="presOf" srcId="{817F3D01-0B02-4CB7-BC12-38B6936FBDF3}" destId="{EBBB1E7E-BB01-4275-B2B0-3627B3FBEEC5}" srcOrd="0" destOrd="0" presId="urn:microsoft.com/office/officeart/2005/8/layout/default"/>
    <dgm:cxn modelId="{2B158F92-21CD-4052-B1B9-00D08A400961}" type="presOf" srcId="{BB0B1EDB-0C15-4A02-85E9-F935D8D0506E}" destId="{62129D2C-5690-432D-A0EC-A751CAA862F6}" srcOrd="0" destOrd="0" presId="urn:microsoft.com/office/officeart/2005/8/layout/default"/>
    <dgm:cxn modelId="{D40B5EA4-5B02-41BE-9DFE-E7DBEF8979CD}" type="presOf" srcId="{FFA4B7A4-9ED6-4E38-9A95-3227237FC57D}" destId="{9771BAE4-72D1-4F64-80B3-978D7205F1C6}" srcOrd="0" destOrd="0" presId="urn:microsoft.com/office/officeart/2005/8/layout/default"/>
    <dgm:cxn modelId="{23A488BD-CD7A-4448-88C1-4A865362520F}" srcId="{675264E8-299A-4F71-B7FD-A5609B4BAE08}" destId="{BB0B1EDB-0C15-4A02-85E9-F935D8D0506E}" srcOrd="5" destOrd="0" parTransId="{9E2C269E-A6E0-4850-836C-DCBF22A5D3A9}" sibTransId="{AD2E2494-8C72-4758-97CB-246D1CA4D10B}"/>
    <dgm:cxn modelId="{FD1BA6BE-3AEE-4B31-912A-019BCDBDE23F}" type="presOf" srcId="{675264E8-299A-4F71-B7FD-A5609B4BAE08}" destId="{42DB1C06-CC60-4252-A034-8DB1A1E95B8E}" srcOrd="0" destOrd="0" presId="urn:microsoft.com/office/officeart/2005/8/layout/default"/>
    <dgm:cxn modelId="{2EA224C2-FA34-4E4C-8D7E-F07EE153D570}" srcId="{675264E8-299A-4F71-B7FD-A5609B4BAE08}" destId="{C441F437-66C9-46C3-AFED-BC96E5C10FD2}" srcOrd="0" destOrd="0" parTransId="{B2B01832-CB42-496A-9C85-DBD11F3F3A3E}" sibTransId="{9AA4BF78-436E-415A-A7F4-0F6C3CA6B2E0}"/>
    <dgm:cxn modelId="{3DC8FFD9-BBAA-4750-82B7-1E458ABA5C55}" srcId="{675264E8-299A-4F71-B7FD-A5609B4BAE08}" destId="{C647B986-5C22-4DC9-B8F4-F01CF8944887}" srcOrd="4" destOrd="0" parTransId="{14355F90-A806-461E-911F-496A9D12708E}" sibTransId="{67322ECC-A099-454E-97ED-82760D134278}"/>
    <dgm:cxn modelId="{790C2FDF-3881-40BA-8D7F-30C08A965C4C}" srcId="{675264E8-299A-4F71-B7FD-A5609B4BAE08}" destId="{FFA4B7A4-9ED6-4E38-9A95-3227237FC57D}" srcOrd="2" destOrd="0" parTransId="{E56CA97D-E77C-4C23-BF40-7BF688CA1110}" sibTransId="{599E7E5E-B8FD-4708-A5AD-687E4A305A3E}"/>
    <dgm:cxn modelId="{4D41F9E2-89B0-4DD2-B03C-8071CDCB2249}" type="presOf" srcId="{C647B986-5C22-4DC9-B8F4-F01CF8944887}" destId="{30F60A1B-4EB7-4D97-A33C-C69CAD7EEC33}" srcOrd="0" destOrd="0" presId="urn:microsoft.com/office/officeart/2005/8/layout/default"/>
    <dgm:cxn modelId="{E7C76BED-3102-4115-8CFF-88B76204A67F}" type="presOf" srcId="{AFCC5782-83A8-4C51-88F2-9A3E3E74464C}" destId="{26DC5FC5-2A91-4A5A-8F68-99A3B63D7E94}" srcOrd="0" destOrd="0" presId="urn:microsoft.com/office/officeart/2005/8/layout/default"/>
    <dgm:cxn modelId="{A66321F6-4651-4148-A2C8-37BEBF9D9E4A}" srcId="{675264E8-299A-4F71-B7FD-A5609B4BAE08}" destId="{817F3D01-0B02-4CB7-BC12-38B6936FBDF3}" srcOrd="1" destOrd="0" parTransId="{7241E69C-CD71-461D-ADFE-C0EFD60696FA}" sibTransId="{B85F563D-7175-4B16-9C32-6852C26D3681}"/>
    <dgm:cxn modelId="{E413C02F-FBD8-4624-BDD2-085A32CF74B9}" type="presParOf" srcId="{42DB1C06-CC60-4252-A034-8DB1A1E95B8E}" destId="{DF2E44E1-96F7-4829-8D27-8201971858DC}" srcOrd="0" destOrd="0" presId="urn:microsoft.com/office/officeart/2005/8/layout/default"/>
    <dgm:cxn modelId="{DBC92732-DD2D-4CF0-A043-6ABA77176C18}" type="presParOf" srcId="{42DB1C06-CC60-4252-A034-8DB1A1E95B8E}" destId="{F107492C-AAF3-40E1-8406-B2BE694DCC44}" srcOrd="1" destOrd="0" presId="urn:microsoft.com/office/officeart/2005/8/layout/default"/>
    <dgm:cxn modelId="{F895C652-FF0F-450D-A995-E92486E60BD4}" type="presParOf" srcId="{42DB1C06-CC60-4252-A034-8DB1A1E95B8E}" destId="{EBBB1E7E-BB01-4275-B2B0-3627B3FBEEC5}" srcOrd="2" destOrd="0" presId="urn:microsoft.com/office/officeart/2005/8/layout/default"/>
    <dgm:cxn modelId="{762D5E30-CC96-4C4D-83A6-3CBE4BF24571}" type="presParOf" srcId="{42DB1C06-CC60-4252-A034-8DB1A1E95B8E}" destId="{1E6EB1EB-6469-49D9-BB86-DDDCCB6142A3}" srcOrd="3" destOrd="0" presId="urn:microsoft.com/office/officeart/2005/8/layout/default"/>
    <dgm:cxn modelId="{54EF9BF4-1C02-44DB-8AD6-44F7A7F462B2}" type="presParOf" srcId="{42DB1C06-CC60-4252-A034-8DB1A1E95B8E}" destId="{9771BAE4-72D1-4F64-80B3-978D7205F1C6}" srcOrd="4" destOrd="0" presId="urn:microsoft.com/office/officeart/2005/8/layout/default"/>
    <dgm:cxn modelId="{B39C9003-A60A-4B0B-99E2-A8A7D4545F3C}" type="presParOf" srcId="{42DB1C06-CC60-4252-A034-8DB1A1E95B8E}" destId="{CB8195F7-FD65-4DE5-916E-184303E93292}" srcOrd="5" destOrd="0" presId="urn:microsoft.com/office/officeart/2005/8/layout/default"/>
    <dgm:cxn modelId="{2FF858AF-88DE-483A-837C-3EC7A72CED37}" type="presParOf" srcId="{42DB1C06-CC60-4252-A034-8DB1A1E95B8E}" destId="{26DC5FC5-2A91-4A5A-8F68-99A3B63D7E94}" srcOrd="6" destOrd="0" presId="urn:microsoft.com/office/officeart/2005/8/layout/default"/>
    <dgm:cxn modelId="{55C19492-DD3D-4F54-A281-121F10A01AC5}" type="presParOf" srcId="{42DB1C06-CC60-4252-A034-8DB1A1E95B8E}" destId="{3FE4EE46-A176-46AF-A90D-A4D045B9F51C}" srcOrd="7" destOrd="0" presId="urn:microsoft.com/office/officeart/2005/8/layout/default"/>
    <dgm:cxn modelId="{145382DD-C2D4-44B8-BD96-E4981EAE8940}" type="presParOf" srcId="{42DB1C06-CC60-4252-A034-8DB1A1E95B8E}" destId="{30F60A1B-4EB7-4D97-A33C-C69CAD7EEC33}" srcOrd="8" destOrd="0" presId="urn:microsoft.com/office/officeart/2005/8/layout/default"/>
    <dgm:cxn modelId="{6712B45C-CAB7-49F0-ADAF-79EC4FCF34CE}" type="presParOf" srcId="{42DB1C06-CC60-4252-A034-8DB1A1E95B8E}" destId="{5F5E612A-331D-4A64-A3BD-439EDA474D71}" srcOrd="9" destOrd="0" presId="urn:microsoft.com/office/officeart/2005/8/layout/default"/>
    <dgm:cxn modelId="{00317551-52D3-4E94-B5C2-3234793E9A7D}" type="presParOf" srcId="{42DB1C06-CC60-4252-A034-8DB1A1E95B8E}" destId="{62129D2C-5690-432D-A0EC-A751CAA86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35167-EF26-4261-9FD0-6F3C636F7CE9}">
      <dsp:nvSpPr>
        <dsp:cNvPr id="0" name=""/>
        <dsp:cNvSpPr/>
      </dsp:nvSpPr>
      <dsp:spPr>
        <a:xfrm>
          <a:off x="0" y="242332"/>
          <a:ext cx="6900512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Largest factors</a:t>
          </a:r>
        </a:p>
      </dsp:txBody>
      <dsp:txXfrm>
        <a:off x="76105" y="318437"/>
        <a:ext cx="6748302" cy="1406815"/>
      </dsp:txXfrm>
    </dsp:sp>
    <dsp:sp modelId="{CE1DCCFB-3159-41BC-A77E-BDAFE73D7D04}">
      <dsp:nvSpPr>
        <dsp:cNvPr id="0" name=""/>
        <dsp:cNvSpPr/>
      </dsp:nvSpPr>
      <dsp:spPr>
        <a:xfrm>
          <a:off x="0" y="1988558"/>
          <a:ext cx="6900512" cy="15590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Minor factors</a:t>
          </a:r>
        </a:p>
      </dsp:txBody>
      <dsp:txXfrm>
        <a:off x="76105" y="2064663"/>
        <a:ext cx="6748302" cy="1406815"/>
      </dsp:txXfrm>
    </dsp:sp>
    <dsp:sp modelId="{86766E71-459E-4156-81AD-31863DC1EA53}">
      <dsp:nvSpPr>
        <dsp:cNvPr id="0" name=""/>
        <dsp:cNvSpPr/>
      </dsp:nvSpPr>
      <dsp:spPr>
        <a:xfrm>
          <a:off x="0" y="3734783"/>
          <a:ext cx="6900512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Cascading factors</a:t>
          </a:r>
        </a:p>
      </dsp:txBody>
      <dsp:txXfrm>
        <a:off x="76105" y="3810888"/>
        <a:ext cx="6748302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02C77-B689-47A3-B8F0-FEFF7103BC82}">
      <dsp:nvSpPr>
        <dsp:cNvPr id="0" name=""/>
        <dsp:cNvSpPr/>
      </dsp:nvSpPr>
      <dsp:spPr>
        <a:xfrm>
          <a:off x="0" y="83032"/>
          <a:ext cx="6900512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Happiness Score</a:t>
          </a:r>
        </a:p>
      </dsp:txBody>
      <dsp:txXfrm>
        <a:off x="33955" y="116987"/>
        <a:ext cx="6832602" cy="627655"/>
      </dsp:txXfrm>
    </dsp:sp>
    <dsp:sp modelId="{4425F269-46BD-4DA9-92E0-EC2B6BA82E63}">
      <dsp:nvSpPr>
        <dsp:cNvPr id="0" name=""/>
        <dsp:cNvSpPr/>
      </dsp:nvSpPr>
      <dsp:spPr>
        <a:xfrm>
          <a:off x="0" y="862117"/>
          <a:ext cx="6900512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GDP</a:t>
          </a:r>
        </a:p>
      </dsp:txBody>
      <dsp:txXfrm>
        <a:off x="33955" y="896072"/>
        <a:ext cx="6832602" cy="627655"/>
      </dsp:txXfrm>
    </dsp:sp>
    <dsp:sp modelId="{B10E7044-6240-4966-BFE5-B2508673A8AE}">
      <dsp:nvSpPr>
        <dsp:cNvPr id="0" name=""/>
        <dsp:cNvSpPr/>
      </dsp:nvSpPr>
      <dsp:spPr>
        <a:xfrm>
          <a:off x="0" y="1641202"/>
          <a:ext cx="6900512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Social Help/Welfare</a:t>
          </a:r>
        </a:p>
      </dsp:txBody>
      <dsp:txXfrm>
        <a:off x="33955" y="1675157"/>
        <a:ext cx="6832602" cy="627655"/>
      </dsp:txXfrm>
    </dsp:sp>
    <dsp:sp modelId="{1EC18C55-27CB-410D-AFA3-22E3E0E832A8}">
      <dsp:nvSpPr>
        <dsp:cNvPr id="0" name=""/>
        <dsp:cNvSpPr/>
      </dsp:nvSpPr>
      <dsp:spPr>
        <a:xfrm>
          <a:off x="0" y="2420287"/>
          <a:ext cx="6900512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Health</a:t>
          </a:r>
        </a:p>
      </dsp:txBody>
      <dsp:txXfrm>
        <a:off x="33955" y="2454242"/>
        <a:ext cx="6832602" cy="627655"/>
      </dsp:txXfrm>
    </dsp:sp>
    <dsp:sp modelId="{879D3725-00D4-4064-88AC-25324C9BBF1A}">
      <dsp:nvSpPr>
        <dsp:cNvPr id="0" name=""/>
        <dsp:cNvSpPr/>
      </dsp:nvSpPr>
      <dsp:spPr>
        <a:xfrm>
          <a:off x="0" y="3199373"/>
          <a:ext cx="6900512" cy="695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Freedom</a:t>
          </a:r>
        </a:p>
      </dsp:txBody>
      <dsp:txXfrm>
        <a:off x="33955" y="3233328"/>
        <a:ext cx="6832602" cy="627655"/>
      </dsp:txXfrm>
    </dsp:sp>
    <dsp:sp modelId="{544B5016-DFAE-44AF-8004-A03CD040D019}">
      <dsp:nvSpPr>
        <dsp:cNvPr id="0" name=""/>
        <dsp:cNvSpPr/>
      </dsp:nvSpPr>
      <dsp:spPr>
        <a:xfrm>
          <a:off x="0" y="3978458"/>
          <a:ext cx="6900512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Generosity </a:t>
          </a:r>
        </a:p>
      </dsp:txBody>
      <dsp:txXfrm>
        <a:off x="33955" y="4012413"/>
        <a:ext cx="6832602" cy="627655"/>
      </dsp:txXfrm>
    </dsp:sp>
    <dsp:sp modelId="{5C77ABAA-68DF-4234-9CEE-045610607658}">
      <dsp:nvSpPr>
        <dsp:cNvPr id="0" name=""/>
        <dsp:cNvSpPr/>
      </dsp:nvSpPr>
      <dsp:spPr>
        <a:xfrm>
          <a:off x="0" y="4757543"/>
          <a:ext cx="6900512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Perceived Corruption</a:t>
          </a:r>
        </a:p>
      </dsp:txBody>
      <dsp:txXfrm>
        <a:off x="33955" y="4791498"/>
        <a:ext cx="6832602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1E965-5A14-423C-B081-7C64530044AE}">
      <dsp:nvSpPr>
        <dsp:cNvPr id="0" name=""/>
        <dsp:cNvSpPr/>
      </dsp:nvSpPr>
      <dsp:spPr>
        <a:xfrm>
          <a:off x="0" y="454226"/>
          <a:ext cx="6367912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Methods to find changes</a:t>
          </a:r>
        </a:p>
      </dsp:txBody>
      <dsp:txXfrm>
        <a:off x="85326" y="539552"/>
        <a:ext cx="6197260" cy="1577254"/>
      </dsp:txXfrm>
    </dsp:sp>
    <dsp:sp modelId="{1F5304AD-B0F8-42A7-97E8-B1AF83AC5897}">
      <dsp:nvSpPr>
        <dsp:cNvPr id="0" name=""/>
        <dsp:cNvSpPr/>
      </dsp:nvSpPr>
      <dsp:spPr>
        <a:xfrm>
          <a:off x="0" y="2328853"/>
          <a:ext cx="6367912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How they shifted</a:t>
          </a:r>
        </a:p>
      </dsp:txBody>
      <dsp:txXfrm>
        <a:off x="85326" y="2414179"/>
        <a:ext cx="6197260" cy="1577254"/>
      </dsp:txXfrm>
    </dsp:sp>
    <dsp:sp modelId="{37198FCD-2604-44CA-B929-D86C78E9ECD3}">
      <dsp:nvSpPr>
        <dsp:cNvPr id="0" name=""/>
        <dsp:cNvSpPr/>
      </dsp:nvSpPr>
      <dsp:spPr>
        <a:xfrm>
          <a:off x="0" y="4203479"/>
          <a:ext cx="6367912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What factors determined the changes?</a:t>
          </a:r>
        </a:p>
      </dsp:txBody>
      <dsp:txXfrm>
        <a:off x="85326" y="4288805"/>
        <a:ext cx="6197260" cy="1577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6B5C-9D48-453C-B898-96CC074F6019}">
      <dsp:nvSpPr>
        <dsp:cNvPr id="0" name=""/>
        <dsp:cNvSpPr/>
      </dsp:nvSpPr>
      <dsp:spPr>
        <a:xfrm>
          <a:off x="0" y="776799"/>
          <a:ext cx="1051560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Benin improved the most (Rank 155 to Rank 102)</a:t>
          </a:r>
        </a:p>
      </dsp:txBody>
      <dsp:txXfrm>
        <a:off x="42151" y="818950"/>
        <a:ext cx="10431298" cy="779158"/>
      </dsp:txXfrm>
    </dsp:sp>
    <dsp:sp modelId="{D94B3F6A-E4E6-4B85-A211-AEE2A62E937C}">
      <dsp:nvSpPr>
        <dsp:cNvPr id="0" name=""/>
        <dsp:cNvSpPr/>
      </dsp:nvSpPr>
      <dsp:spPr>
        <a:xfrm>
          <a:off x="0" y="1743939"/>
          <a:ext cx="10515600" cy="8634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Venezuela had the largest drop (Rank 23 to Rank 108)</a:t>
          </a:r>
        </a:p>
      </dsp:txBody>
      <dsp:txXfrm>
        <a:off x="42151" y="1786090"/>
        <a:ext cx="10431298" cy="779158"/>
      </dsp:txXfrm>
    </dsp:sp>
    <dsp:sp modelId="{06FBFA0B-4838-4370-B627-DF383FB4FC8C}">
      <dsp:nvSpPr>
        <dsp:cNvPr id="0" name=""/>
        <dsp:cNvSpPr/>
      </dsp:nvSpPr>
      <dsp:spPr>
        <a:xfrm>
          <a:off x="0" y="2711079"/>
          <a:ext cx="10515600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How? Why?</a:t>
          </a:r>
        </a:p>
      </dsp:txBody>
      <dsp:txXfrm>
        <a:off x="42151" y="2753230"/>
        <a:ext cx="10431298" cy="779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E3C13-6AE8-4563-A8EC-B3A3D92DA74D}">
      <dsp:nvSpPr>
        <dsp:cNvPr id="0" name=""/>
        <dsp:cNvSpPr/>
      </dsp:nvSpPr>
      <dsp:spPr>
        <a:xfrm>
          <a:off x="0" y="892269"/>
          <a:ext cx="105156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FE477-F7FC-4E75-A0F4-D743865005AE}">
      <dsp:nvSpPr>
        <dsp:cNvPr id="0" name=""/>
        <dsp:cNvSpPr/>
      </dsp:nvSpPr>
      <dsp:spPr>
        <a:xfrm>
          <a:off x="525780" y="213308"/>
          <a:ext cx="7360920" cy="1357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Coincidence or contributor?</a:t>
          </a:r>
        </a:p>
      </dsp:txBody>
      <dsp:txXfrm>
        <a:off x="592068" y="279596"/>
        <a:ext cx="7228344" cy="1225344"/>
      </dsp:txXfrm>
    </dsp:sp>
    <dsp:sp modelId="{122E8E26-2059-4668-8B56-3517C6E56F3B}">
      <dsp:nvSpPr>
        <dsp:cNvPr id="0" name=""/>
        <dsp:cNvSpPr/>
      </dsp:nvSpPr>
      <dsp:spPr>
        <a:xfrm>
          <a:off x="0" y="2978829"/>
          <a:ext cx="105156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2F770-1720-4509-818B-D3444F6544C7}">
      <dsp:nvSpPr>
        <dsp:cNvPr id="0" name=""/>
        <dsp:cNvSpPr/>
      </dsp:nvSpPr>
      <dsp:spPr>
        <a:xfrm>
          <a:off x="525780" y="2299868"/>
          <a:ext cx="7360920" cy="1357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How?</a:t>
          </a:r>
        </a:p>
      </dsp:txBody>
      <dsp:txXfrm>
        <a:off x="592068" y="2366156"/>
        <a:ext cx="7228344" cy="12253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E44E1-96F7-4829-8D27-8201971858D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#1 	GDP 					(0.7861) </a:t>
          </a:r>
        </a:p>
      </dsp:txBody>
      <dsp:txXfrm>
        <a:off x="0" y="39687"/>
        <a:ext cx="3286125" cy="1971675"/>
      </dsp:txXfrm>
    </dsp:sp>
    <dsp:sp modelId="{EBBB1E7E-BB01-4275-B2B0-3627B3FBEEC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#2	Social Assistance/Welfare 		(0.7489)</a:t>
          </a:r>
        </a:p>
      </dsp:txBody>
      <dsp:txXfrm>
        <a:off x="3614737" y="39687"/>
        <a:ext cx="3286125" cy="1971675"/>
      </dsp:txXfrm>
    </dsp:sp>
    <dsp:sp modelId="{9771BAE4-72D1-4F64-80B3-978D7205F1C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#3	Health					(0.7453)</a:t>
          </a:r>
        </a:p>
      </dsp:txBody>
      <dsp:txXfrm>
        <a:off x="7229475" y="39687"/>
        <a:ext cx="3286125" cy="1971675"/>
      </dsp:txXfrm>
    </dsp:sp>
    <dsp:sp modelId="{26DC5FC5-2A91-4A5A-8F68-99A3B63D7E94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#4	Freedom				(0.5681)</a:t>
          </a:r>
        </a:p>
      </dsp:txBody>
      <dsp:txXfrm>
        <a:off x="0" y="2339975"/>
        <a:ext cx="3286125" cy="1971675"/>
      </dsp:txXfrm>
    </dsp:sp>
    <dsp:sp modelId="{30F60A1B-4EB7-4D97-A33C-C69CAD7EEC33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#5	Corruption				(0.4301)</a:t>
          </a:r>
        </a:p>
      </dsp:txBody>
      <dsp:txXfrm>
        <a:off x="3614737" y="2339975"/>
        <a:ext cx="3286125" cy="1971675"/>
      </dsp:txXfrm>
    </dsp:sp>
    <dsp:sp modelId="{62129D2C-5690-432D-A0EC-A751CAA862F6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#6	Generosity				(0.1825)			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FBBA2DF7-F636-41BF-86B9-3EE9C849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4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317358"/>
            <a:ext cx="8134391" cy="100913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World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19" y="4568481"/>
            <a:ext cx="4313760" cy="120814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D78992-0BA2-4445-9D50-057C05C49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0" b="18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Largest Changes In Rank 2015-2019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F81BB-5247-4210-A34D-25892689C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14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352AFA-5CDE-4D69-9B65-2F70AB59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205C39-3AEB-46EA-BB48-CECD5DB7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02" y="1516911"/>
            <a:ext cx="6585898" cy="35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11F32-1817-4B18-A055-84899EBE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544A0B-FDA8-4A4E-8F49-82F03AD2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0" y="1690688"/>
            <a:ext cx="6612558" cy="35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>
            <a:extLst>
              <a:ext uri="{FF2B5EF4-FFF2-40B4-BE49-F238E27FC236}">
                <a16:creationId xmlns:a16="http://schemas.microsoft.com/office/drawing/2014/main" id="{A7A246E3-3F4D-44B0-B629-EEDE0185C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680" b="8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Finding The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F0EB9-AB6E-4630-A14E-B6700DB5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89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Hypothesis For Happiness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FC518-3AAE-48AD-8BDB-45482207A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54050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324786-B114-4C67-A8EE-EE001D4C3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10222" b="1317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2FC2A-2C21-46EE-B543-1FF101C26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37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0008-0991-4D0D-B7D9-0FD1CFE4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C66C5-FC52-4B8F-8FEA-C35481D8F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b="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FAF40-01D4-4A4C-B3CB-30BFAFBB1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74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B1B96-1754-450D-A1DD-B191B6A9CD29}"/>
              </a:ext>
            </a:extLst>
          </p:cNvPr>
          <p:cNvSpPr txBox="1"/>
          <p:nvPr/>
        </p:nvSpPr>
        <p:spPr>
          <a:xfrm>
            <a:off x="198741" y="2041116"/>
            <a:ext cx="57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Using All Variable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89725-1FA1-4D4F-AFDA-C11FE07C6D39}"/>
              </a:ext>
            </a:extLst>
          </p:cNvPr>
          <p:cNvSpPr txBox="1"/>
          <p:nvPr/>
        </p:nvSpPr>
        <p:spPr>
          <a:xfrm>
            <a:off x="6200806" y="2041116"/>
            <a:ext cx="579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Using Mean Variable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3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9B49A-D3D6-4E10-AE7E-4F762B58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90CC-9B74-44A1-9A63-A0FCF58A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GDP, Social Assistance, Health and Freedom Scores have highest influence on happiness of a country</a:t>
            </a:r>
          </a:p>
          <a:p>
            <a:r>
              <a:rPr lang="en-US" sz="2000"/>
              <a:t>Generosity has low influence</a:t>
            </a:r>
          </a:p>
          <a:p>
            <a:r>
              <a:rPr lang="en-US" sz="2000"/>
              <a:t>Corruption can be ignored when making a prediction</a:t>
            </a:r>
          </a:p>
        </p:txBody>
      </p:sp>
    </p:spTree>
    <p:extLst>
      <p:ext uri="{BB962C8B-B14F-4D97-AF65-F5344CB8AC3E}">
        <p14:creationId xmlns:p14="http://schemas.microsoft.com/office/powerpoint/2010/main" val="7369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How Is Happiness Measured?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16CEF19-E74C-4A24-93F1-6AA360DAF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511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The Path Of The Two Tens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970CD6-757F-4099-9C64-3ED819E8D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07972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333</Words>
  <Application>Microsoft Office PowerPoint</Application>
  <PresentationFormat>Widescreen</PresentationFormat>
  <Paragraphs>64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What Makes The World Happy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  <vt:lpstr>Linear Regression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 Bruggemann</cp:lastModifiedBy>
  <cp:revision>49</cp:revision>
  <dcterms:created xsi:type="dcterms:W3CDTF">2021-05-02T01:05:20Z</dcterms:created>
  <dcterms:modified xsi:type="dcterms:W3CDTF">2021-05-04T00:22:02Z</dcterms:modified>
</cp:coreProperties>
</file>