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2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34EC16E-1C82-49D1-A109-F03ED02A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2FB4A2A-456E-47F7-A639-61C3B327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76A8191-019A-4642-80A8-BF393513B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24" y="1582571"/>
            <a:ext cx="6414976" cy="48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3F848C0-9183-44EA-9088-73205E47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EA2AD4-5F3D-4604-BD09-601C1458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13" y="1928037"/>
            <a:ext cx="6185787" cy="46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4A807AF-9C3F-4061-9B8D-BD9198F15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16327DB-2619-4017-8DDB-FECCCB75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ECAF0975-8256-4AE6-A443-7140BFAA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FF70FAE-9CBF-4FAC-BF7C-FFBA8B741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18F2ED3-13B1-4C7C-88D4-E11F370AA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201</Words>
  <Application>Microsoft Office PowerPoint</Application>
  <PresentationFormat>Widescreen</PresentationFormat>
  <Paragraphs>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Smile Factors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28</cp:revision>
  <dcterms:created xsi:type="dcterms:W3CDTF">2021-05-02T01:05:20Z</dcterms:created>
  <dcterms:modified xsi:type="dcterms:W3CDTF">2021-05-02T19:49:58Z</dcterms:modified>
</cp:coreProperties>
</file>