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r>
              <a:rPr lang="en-US" dirty="0"/>
              <a:t>Largest rise: ?</a:t>
            </a:r>
          </a:p>
          <a:p>
            <a:r>
              <a:rPr lang="en-US" dirty="0"/>
              <a:t>Largest fall: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4EC16E-1C82-49D1-A109-F03ED02A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Madagascar</a:t>
            </a:r>
          </a:p>
          <a:p>
            <a:r>
              <a:rPr lang="en-US" dirty="0"/>
              <a:t>Lowest Average Rank: Burundi?</a:t>
            </a:r>
          </a:p>
          <a:p>
            <a:r>
              <a:rPr lang="en-US" dirty="0"/>
              <a:t>Largest Rise: ?</a:t>
            </a:r>
          </a:p>
          <a:p>
            <a:r>
              <a:rPr lang="en-US" dirty="0"/>
              <a:t>Largest Fall: ?</a:t>
            </a:r>
          </a:p>
        </p:txBody>
      </p:sp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 In Rank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</a:t>
            </a:r>
          </a:p>
          <a:p>
            <a:r>
              <a:rPr lang="en-US" dirty="0"/>
              <a:t>Venezuela had the largest drop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riting implement&#10;&#10;Description automatically generated">
            <a:extLst>
              <a:ext uri="{FF2B5EF4-FFF2-40B4-BE49-F238E27FC236}">
                <a16:creationId xmlns:a16="http://schemas.microsoft.com/office/drawing/2014/main" id="{FD323AB5-4B29-43AF-9FEC-5A04711B6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A6E02CE-0251-4CF0-AE8F-2777DCC4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4A807AF-9C3F-4061-9B8D-BD9198F1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16327DB-2619-4017-8DDB-FECCCB75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CAF0975-8256-4AE6-A443-7140BFAA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FF70FAE-9CBF-4FAC-BF7C-FFBA8B741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18F2ED3-13B1-4C7C-88D4-E11F370A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178</Words>
  <Application>Microsoft Office PowerPoint</Application>
  <PresentationFormat>Widescreen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 In Rank Overall</vt:lpstr>
      <vt:lpstr>PowerPoint Presentation</vt:lpstr>
      <vt:lpstr>Changes For Benin</vt:lpstr>
      <vt:lpstr>PowerPoint Presentation</vt:lpstr>
      <vt:lpstr>Changes For Venezuela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17</cp:revision>
  <dcterms:created xsi:type="dcterms:W3CDTF">2021-05-02T01:05:20Z</dcterms:created>
  <dcterms:modified xsi:type="dcterms:W3CDTF">2021-05-02T01:56:58Z</dcterms:modified>
</cp:coreProperties>
</file>