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938" autoAdjust="0"/>
  </p:normalViewPr>
  <p:slideViewPr>
    <p:cSldViewPr snapToGrid="0">
      <p:cViewPr varScale="1">
        <p:scale>
          <a:sx n="108" d="100"/>
          <a:sy n="108" d="100"/>
        </p:scale>
        <p:origin x="2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34EC16E-1C82-49D1-A109-F03ED02A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Changes In Rank 2015-2019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 (Rank 155 to Rank 102)</a:t>
            </a:r>
          </a:p>
          <a:p>
            <a:r>
              <a:rPr lang="en-US" dirty="0"/>
              <a:t>Venezuela had the largest drop (Rank 23 to Rank 108)</a:t>
            </a:r>
          </a:p>
          <a:p>
            <a:r>
              <a:rPr lang="en-US" dirty="0"/>
              <a:t>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4124AF4-A944-4218-8554-00A6652BA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B917A6D-86AE-4194-BEB6-66B507B2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29" y="1690688"/>
            <a:ext cx="6478771" cy="34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CFF7DC7-D548-4977-B0FA-C559BB76C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5F9EC-8225-4A08-896D-43678940F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35" y="1881432"/>
            <a:ext cx="6726865" cy="35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751D2A-FE58-41EB-856F-AE39DFF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3D42409-703E-4676-83C9-90AB19F2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6C88CE-3CD4-41FB-8360-8B5F28C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489E3B-CA33-4672-A889-C94C71B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18F2ED3-13B1-4C7C-88D4-E11F370AA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202</Words>
  <Application>Microsoft Office PowerPoint</Application>
  <PresentationFormat>Widescreen</PresentationFormat>
  <Paragraphs>45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Smile Factors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</cp:lastModifiedBy>
  <cp:revision>31</cp:revision>
  <dcterms:created xsi:type="dcterms:W3CDTF">2021-05-02T01:05:20Z</dcterms:created>
  <dcterms:modified xsi:type="dcterms:W3CDTF">2021-05-02T21:05:52Z</dcterms:modified>
</cp:coreProperties>
</file>