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9" r:id="rId4"/>
    <p:sldId id="258" r:id="rId5"/>
    <p:sldId id="257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62" r:id="rId14"/>
    <p:sldId id="26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6938" autoAdjust="0"/>
  </p:normalViewPr>
  <p:slideViewPr>
    <p:cSldViewPr snapToGrid="0">
      <p:cViewPr varScale="1">
        <p:scale>
          <a:sx n="108" d="100"/>
          <a:sy n="108" d="100"/>
        </p:scale>
        <p:origin x="2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08EC1-E643-4167-848A-F26CABA7E71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81CD-90DB-4B57-BD28-08BF15DF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*Note, many of the bottom happiest are more unstable. Therefore, for certain ones there are missing years of data that are affecting the overall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5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Benin went up 53 ranks.</a:t>
            </a:r>
          </a:p>
          <a:p>
            <a:r>
              <a:rPr lang="en-US" dirty="0"/>
              <a:t>Venezuela went down 85 ranks.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B41D-257D-4F2B-989F-67D49D4AB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91BFD-3C50-45D3-AFC6-5460BD0F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AAFA-7FAC-4F10-A6CF-4BDEE41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5851-9286-43FE-A1A6-5AEC6667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21F5-BCE6-4749-874D-4E8DBF1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2C9C-C685-4048-990A-F6EDFC79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18D0F-FD79-4CD8-879F-9C258D25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4CCC-D280-4EC6-ADCF-486D47E8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B904-A7BE-4BD3-9B21-6F68E06E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201B-B367-4CF4-B63F-BD9C4067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18CA8-B070-46F7-A8F0-704E9F086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704E5-8357-4CA7-9D5A-F55F65D90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0AC8-91F0-4D53-A502-4B4A86C6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7D69-9FFD-4B51-BB95-343DED87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FEDE-5FB4-42BA-BBA7-B38730ED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D6A2-F3A2-4208-A0D7-3E3CF8B9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B9-5518-462B-B80B-6ADF81E4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228B-5026-4F97-BDF2-326C9596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B12C-6345-427C-8209-26E0B1D8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D662-015F-436F-BD76-F6ABF681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0A83-04A9-4610-B6E0-DD4D2C43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09EE7-F7EE-46A9-A5D3-8E37F050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583F-A3B5-41AF-BF2F-69E7EB9D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4D08-3264-4634-9D59-4F51831B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9121-5533-44A0-A3A8-117FFAD6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7A4F-747E-43C7-A339-BB639956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76A4-5B3A-4DA0-9C98-E4899F4EF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82D4F-A828-43D1-9FE3-1210173E6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7225-3907-4778-8981-B9E020CD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F36F5-5534-4B41-AA46-450CC695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5717-075D-41EF-BD04-2F08ABDB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E5A8-7994-422D-91B7-14C9AB2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274DD-4021-4066-9508-3E688842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BF51-7FA1-45F0-8C08-278D7F20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8FDB3-4A84-41FE-A8D1-24AACBECA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C5842-9941-48BC-8DE7-F91D545F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7F9C7-76E9-4050-BC77-607AEE81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E527D-C5DE-4D66-82B7-70A5A5AD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CAFC6-8A51-4635-AD7C-A6FB633A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4345-E568-47CD-8131-8A301AF1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5E3E-52F2-4830-8AC4-E7505E93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E6068-818C-4DB7-B5D0-EA1DF306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9D27E-4A2B-4BD2-9752-5BE3F563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CD3D9-9A34-435D-9F07-77EBA5FE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ABC92-65A2-4E98-AA0A-8906387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ECF4-C58B-40A3-8FB1-C3159B28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1F92-A01A-4DE9-A554-2CF64AB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6D44-8004-4821-A875-1F092139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DB21-F2AC-4B64-8F68-7B124B4E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B63F-01B9-4749-8574-E1727998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8151-4F19-47AB-98DA-87D7366D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29217-22F0-4935-A35C-C080CB7A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B272-7707-458B-9ED1-7F5FCBE4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F0D05-4883-4B0B-88C9-63567851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B37C-4FA2-46B7-8356-C298F841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0A5A-9ADE-47A1-A27F-E36D2691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E008-8AED-49AE-8D37-B9BACDB6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56AFA-4A66-455F-9227-2C0F0C1F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D790C-A025-4536-9182-D37B71FD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5616A-EEB3-4C79-976D-8A5661B2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BEA8-487D-4D45-8DFC-02FFE5DDE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4D5B9-6AB0-46D3-9C4F-74B2CF1B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2BCE-5501-491B-BAEA-17F07138D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1F84-9D9C-4FE9-A5A0-F1C32946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Smile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9F3A8-4E8F-4714-91FF-A755793E7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of world happiness and the factors that cause it.</a:t>
            </a:r>
          </a:p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Ryan Barrett &amp; Ryan </a:t>
            </a:r>
            <a:r>
              <a:rPr lang="en-US" sz="2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Bruggemann</a:t>
            </a:r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8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CA36-7B9D-4A4B-B2D5-CD89B5BB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Top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7CD2-9A30-4F7D-AC79-88954707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New Zealand</a:t>
            </a:r>
          </a:p>
          <a:p>
            <a:r>
              <a:rPr lang="en-US" dirty="0"/>
              <a:t>Highest Average Rank: Denmark</a:t>
            </a:r>
          </a:p>
          <a:p>
            <a:r>
              <a:rPr lang="en-US" dirty="0"/>
              <a:t>Lowest Average Rank: Australia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3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34EC16E-1C82-49D1-A109-F03ED02A9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2C2-A0FF-46D0-9D19-F97014EB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Bottom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757A-6DDD-47EE-BA45-3E296794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Rwanda</a:t>
            </a:r>
          </a:p>
          <a:p>
            <a:r>
              <a:rPr lang="en-US" dirty="0"/>
              <a:t>Highest Average Rank: Liberia</a:t>
            </a:r>
          </a:p>
          <a:p>
            <a:r>
              <a:rPr lang="en-US" dirty="0"/>
              <a:t>Lowest Average Rank: Burundi</a:t>
            </a:r>
          </a:p>
        </p:txBody>
      </p:sp>
    </p:spTree>
    <p:extLst>
      <p:ext uri="{BB962C8B-B14F-4D97-AF65-F5344CB8AC3E}">
        <p14:creationId xmlns:p14="http://schemas.microsoft.com/office/powerpoint/2010/main" val="179141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5CE2-926F-47C5-B511-164C7C4C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Largest Changes In Rank 2015-2019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7CD1-29E2-4552-AA59-C07C787D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Benin improved the most (Rank 155 to Rank 102)</a:t>
            </a:r>
          </a:p>
          <a:p>
            <a:r>
              <a:rPr lang="en-US" dirty="0"/>
              <a:t>Venezuela had the largest drop (Rank 23 to Rank 108)</a:t>
            </a:r>
          </a:p>
          <a:p>
            <a:r>
              <a:rPr lang="en-US" dirty="0"/>
              <a:t>How? Why?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7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2FB4A2A-456E-47F7-A639-61C3B327A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E4EB-A686-49EF-88E8-2D708238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Benin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C1A3-48A1-4E28-B0DF-29DD409C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increase in Welfare</a:t>
            </a:r>
          </a:p>
          <a:p>
            <a:r>
              <a:rPr lang="en-US" dirty="0"/>
              <a:t>Significant increase in Health</a:t>
            </a:r>
          </a:p>
          <a:p>
            <a:r>
              <a:rPr lang="en-US" dirty="0"/>
              <a:t>Freedom was rising then fell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76A8191-019A-4642-80A8-BF393513B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024" y="1582571"/>
            <a:ext cx="6414976" cy="48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3F848C0-9183-44EA-9088-73205E478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8D94-2BDE-46A4-8DC5-A46E5067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Venezuela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0F5A-9A9A-42ED-B12F-98CDF7B1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  <a:p>
            <a:r>
              <a:rPr lang="en-US" dirty="0"/>
              <a:t>?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3EA2AD4-5F3D-4604-BD09-601C14585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13" y="1928037"/>
            <a:ext cx="6185787" cy="46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733-1C23-48BE-B4AA-ACA11DDA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For Happiness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890E-443D-4A25-A1F7-689F0F39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factors</a:t>
            </a:r>
          </a:p>
          <a:p>
            <a:r>
              <a:rPr lang="en-US" dirty="0"/>
              <a:t>Minor factors</a:t>
            </a:r>
          </a:p>
          <a:p>
            <a:r>
              <a:rPr lang="en-US" dirty="0"/>
              <a:t>Cascading factors</a:t>
            </a:r>
          </a:p>
        </p:txBody>
      </p:sp>
    </p:spTree>
    <p:extLst>
      <p:ext uri="{BB962C8B-B14F-4D97-AF65-F5344CB8AC3E}">
        <p14:creationId xmlns:p14="http://schemas.microsoft.com/office/powerpoint/2010/main" val="16798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8361-8671-4FC7-8D67-F77224FE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Happiness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5B67-7C09-4251-AED9-2E6EF8C8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Score</a:t>
            </a:r>
          </a:p>
          <a:p>
            <a:r>
              <a:rPr lang="en-US" dirty="0"/>
              <a:t>GDP</a:t>
            </a:r>
          </a:p>
          <a:p>
            <a:r>
              <a:rPr lang="en-US" dirty="0"/>
              <a:t>Social Help/Welfare</a:t>
            </a:r>
          </a:p>
          <a:p>
            <a:r>
              <a:rPr lang="en-US" dirty="0"/>
              <a:t>Health</a:t>
            </a:r>
          </a:p>
          <a:p>
            <a:r>
              <a:rPr lang="en-US" dirty="0"/>
              <a:t>Freedom</a:t>
            </a:r>
          </a:p>
          <a:p>
            <a:r>
              <a:rPr lang="en-US" dirty="0"/>
              <a:t>Generosity </a:t>
            </a:r>
          </a:p>
          <a:p>
            <a:r>
              <a:rPr lang="en-US" dirty="0"/>
              <a:t>Perceived Corruption</a:t>
            </a:r>
          </a:p>
        </p:txBody>
      </p:sp>
    </p:spTree>
    <p:extLst>
      <p:ext uri="{BB962C8B-B14F-4D97-AF65-F5344CB8AC3E}">
        <p14:creationId xmlns:p14="http://schemas.microsoft.com/office/powerpoint/2010/main" val="16916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5751D2A-FE58-41EB-856F-AE39DFF7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8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3D42409-703E-4676-83C9-90AB19F2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2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06C88CE-3CD4-41FB-8360-8B5F28C69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489E3B-CA33-4672-A889-C94C71B0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9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AB49-6723-49A4-9F3E-C5E9D3C5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Path Of The Two Tens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FE88-51E9-4951-9A4F-97D7995E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find changes</a:t>
            </a:r>
          </a:p>
          <a:p>
            <a:r>
              <a:rPr lang="en-US" dirty="0"/>
              <a:t>How they shifted</a:t>
            </a:r>
          </a:p>
          <a:p>
            <a:r>
              <a:rPr lang="en-US" dirty="0"/>
              <a:t>What factors determined the changes?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18F2ED3-13B1-4C7C-88D4-E11F370AA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201</Words>
  <Application>Microsoft Office PowerPoint</Application>
  <PresentationFormat>Widescreen</PresentationFormat>
  <Paragraphs>44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Smile Factors</vt:lpstr>
      <vt:lpstr>Hypothesis For Happiness</vt:lpstr>
      <vt:lpstr>How Is Happiness Measured?</vt:lpstr>
      <vt:lpstr>PowerPoint Presentation</vt:lpstr>
      <vt:lpstr>PowerPoint Presentation</vt:lpstr>
      <vt:lpstr>PowerPoint Presentation</vt:lpstr>
      <vt:lpstr>PowerPoint Presentation</vt:lpstr>
      <vt:lpstr>The Path Of The Two Tens</vt:lpstr>
      <vt:lpstr>PowerPoint Presentation</vt:lpstr>
      <vt:lpstr>Changes Within The Top Ten</vt:lpstr>
      <vt:lpstr>PowerPoint Presentation</vt:lpstr>
      <vt:lpstr>Changes Within The Bottom Ten</vt:lpstr>
      <vt:lpstr>Largest Changes In Rank 2015-2019</vt:lpstr>
      <vt:lpstr>PowerPoint Presentation</vt:lpstr>
      <vt:lpstr>Changes For Benin</vt:lpstr>
      <vt:lpstr>PowerPoint Presentation</vt:lpstr>
      <vt:lpstr>Changes For Venezuela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Factors</dc:title>
  <dc:creator>Ryan</dc:creator>
  <cp:lastModifiedBy>Ryan</cp:lastModifiedBy>
  <cp:revision>29</cp:revision>
  <dcterms:created xsi:type="dcterms:W3CDTF">2021-05-02T01:05:20Z</dcterms:created>
  <dcterms:modified xsi:type="dcterms:W3CDTF">2021-05-02T20:49:54Z</dcterms:modified>
</cp:coreProperties>
</file>