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5" r:id="rId3"/>
    <p:sldId id="259" r:id="rId4"/>
    <p:sldId id="258" r:id="rId5"/>
    <p:sldId id="257" r:id="rId6"/>
    <p:sldId id="260" r:id="rId7"/>
    <p:sldId id="261" r:id="rId8"/>
    <p:sldId id="264" r:id="rId9"/>
    <p:sldId id="266" r:id="rId10"/>
    <p:sldId id="267" r:id="rId11"/>
    <p:sldId id="268" r:id="rId12"/>
    <p:sldId id="269" r:id="rId13"/>
    <p:sldId id="262" r:id="rId14"/>
    <p:sldId id="263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6938" autoAdjust="0"/>
  </p:normalViewPr>
  <p:slideViewPr>
    <p:cSldViewPr snapToGrid="0">
      <p:cViewPr varScale="1">
        <p:scale>
          <a:sx n="108" d="100"/>
          <a:sy n="108" d="100"/>
        </p:scale>
        <p:origin x="97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08EC1-E643-4167-848A-F26CABA7E716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D81CD-90DB-4B57-BD28-08BF15DF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06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81CD-90DB-4B57-BD28-08BF15DF7E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4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*Note, many of the bottom happiest are more unstable. Therefore, for certain ones there are missing years of data that are affecting the overall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81CD-90DB-4B57-BD28-08BF15DF7E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52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Benin went up 53 ranks.</a:t>
            </a:r>
          </a:p>
          <a:p>
            <a:r>
              <a:rPr lang="en-US" dirty="0"/>
              <a:t>Venezuela went down 85 ranks.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81CD-90DB-4B57-BD28-08BF15DF7E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85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81CD-90DB-4B57-BD28-08BF15DF7E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01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81CD-90DB-4B57-BD28-08BF15DF7E5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B41D-257D-4F2B-989F-67D49D4AB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91BFD-3C50-45D3-AFC6-5460BD0F2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EAAFA-7FAC-4F10-A6CF-4BDEE41D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35851-9286-43FE-A1A6-5AEC6667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521F5-BCE6-4749-874D-4E8DBF1C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0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2C9C-C685-4048-990A-F6EDFC795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18D0F-FD79-4CD8-879F-9C258D258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84CCC-D280-4EC6-ADCF-486D47E8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AB904-A7BE-4BD3-9B21-6F68E06E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6201B-B367-4CF4-B63F-BD9C4067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2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018CA8-B070-46F7-A8F0-704E9F086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704E5-8357-4CA7-9D5A-F55F65D90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20AC8-91F0-4D53-A502-4B4A86C6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97D69-9FFD-4B51-BB95-343DED87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FFEDE-5FB4-42BA-BBA7-B38730ED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4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D6A2-F3A2-4208-A0D7-3E3CF8B9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54B9-5518-462B-B80B-6ADF81E4D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2228B-5026-4F97-BDF2-326C9596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B12C-6345-427C-8209-26E0B1D8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3D662-015F-436F-BD76-F6ABF681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5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0A83-04A9-4610-B6E0-DD4D2C432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09EE7-F7EE-46A9-A5D3-8E37F050E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1583F-A3B5-41AF-BF2F-69E7EB9DC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F4D08-3264-4634-9D59-4F51831B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D9121-5533-44A0-A3A8-117FFAD6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0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7A4F-747E-43C7-A339-BB639956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776A4-5B3A-4DA0-9C98-E4899F4EF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82D4F-A828-43D1-9FE3-1210173E6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37225-3907-4778-8981-B9E020CDE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F36F5-5534-4B41-AA46-450CC695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B5717-075D-41EF-BD04-2F08ABDB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3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DE5A8-7994-422D-91B7-14C9AB29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274DD-4021-4066-9508-3E6888425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9BF51-7FA1-45F0-8C08-278D7F205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8FDB3-4A84-41FE-A8D1-24AACBECA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C5842-9941-48BC-8DE7-F91D545FA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7F9C7-76E9-4050-BC77-607AEE81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CE527D-C5DE-4D66-82B7-70A5A5AD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CAFC6-8A51-4635-AD7C-A6FB633A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2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4345-E568-47CD-8131-8A301AF1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F5E3E-52F2-4830-8AC4-E7505E93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E6068-818C-4DB7-B5D0-EA1DF306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9D27E-4A2B-4BD2-9752-5BE3F563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3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CD3D9-9A34-435D-9F07-77EBA5FE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ABC92-65A2-4E98-AA0A-8906387C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ECF4-C58B-40A3-8FB1-C3159B28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2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1F92-A01A-4DE9-A554-2CF64AB2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36D44-8004-4821-A875-1F092139A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7DB21-F2AC-4B64-8F68-7B124B4E0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DB63F-01B9-4749-8574-E1727998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D8151-4F19-47AB-98DA-87D7366D5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29217-22F0-4935-A35C-C080CB7A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9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B272-7707-458B-9ED1-7F5FCBE4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F0D05-4883-4B0B-88C9-63567851D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2B37C-4FA2-46B7-8356-C298F8411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D0A5A-9ADE-47A1-A27F-E36D2691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0E008-8AED-49AE-8D37-B9BACDB6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56AFA-4A66-455F-9227-2C0F0C1F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5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D790C-A025-4536-9182-D37B71FD6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5616A-EEB3-4C79-976D-8A5661B2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8BEA8-487D-4D45-8DFC-02FFE5DDE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4D5B9-6AB0-46D3-9C4F-74B2CF1B6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D2BCE-5501-491B-BAEA-17F07138D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9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he planet earth taken from the outer space">
            <a:extLst>
              <a:ext uri="{FF2B5EF4-FFF2-40B4-BE49-F238E27FC236}">
                <a16:creationId xmlns:a16="http://schemas.microsoft.com/office/drawing/2014/main" id="{FBBA2DF7-F636-41BF-86B9-3EE9C8493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24" r="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F1F84-9D9C-4FE9-A5A0-F1C32946B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3317358"/>
            <a:ext cx="8134391" cy="1009138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Makes The World Happy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9F3A8-4E8F-4714-91FF-A755793E7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519" y="4568481"/>
            <a:ext cx="4313760" cy="1208141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study of world happiness and the factors that cause it.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Charles Ryan Barrett &amp; Ryan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Bruggemann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168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CA36-7B9D-4A4B-B2D5-CD89B5BB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Changes Within The Top 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77CD2-9A30-4F7D-AC79-88954707D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Stable: New Zealand</a:t>
            </a:r>
          </a:p>
          <a:p>
            <a:r>
              <a:rPr lang="en-US" dirty="0"/>
              <a:t>Highest Average Rank: Denmark</a:t>
            </a:r>
          </a:p>
          <a:p>
            <a:r>
              <a:rPr lang="en-US" dirty="0"/>
              <a:t>Lowest Average Rank: Australia</a:t>
            </a:r>
          </a:p>
          <a:p>
            <a:endParaRPr lang="en-US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1ED56DA-FC1C-4FF5-A6F6-20EA61E5B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06" y="1527627"/>
            <a:ext cx="6259031" cy="332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3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334E480-059A-4798-A871-A9EB2D6B3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87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92C2-A0FF-46D0-9D19-F97014EB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Changes Within The Bottom 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757A-6DDD-47EE-BA45-3E2967949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Stable: Rwanda</a:t>
            </a:r>
          </a:p>
          <a:p>
            <a:r>
              <a:rPr lang="en-US" dirty="0"/>
              <a:t>Highest Average Rank: Liberia</a:t>
            </a:r>
          </a:p>
          <a:p>
            <a:r>
              <a:rPr lang="en-US" dirty="0"/>
              <a:t>Lowest Average Rank: Burundi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D066033-E457-4535-A4B4-C1554EEB3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986" y="1304261"/>
            <a:ext cx="6545306" cy="348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13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5CE2-926F-47C5-B511-164C7C4C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Largest Changes In Rank 2015-2019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07CD1-29E2-4552-AA59-C07C787DC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Benin improved the most (Rank 155 to Rank 102)</a:t>
            </a:r>
          </a:p>
          <a:p>
            <a:r>
              <a:rPr lang="en-US" dirty="0"/>
              <a:t>Venezuela had the largest drop (Rank 23 to Rank 108)</a:t>
            </a:r>
          </a:p>
          <a:p>
            <a:r>
              <a:rPr lang="en-US" dirty="0"/>
              <a:t>How? Why?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76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7C352AFA-5CDE-4D69-9B65-2F70AB598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E4EB-A686-49EF-88E8-2D708238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Changes For Benin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6C1A3-48A1-4E28-B0DF-29DD409C5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Significant increase in Welfare</a:t>
            </a:r>
          </a:p>
          <a:p>
            <a:r>
              <a:rPr lang="en-US" dirty="0"/>
              <a:t>Significant increase in Health</a:t>
            </a:r>
          </a:p>
          <a:p>
            <a:r>
              <a:rPr lang="en-US" dirty="0"/>
              <a:t>Freedom was rising then fell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8205C39-3AEB-46EA-BB48-CECD5DB7D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102" y="1516911"/>
            <a:ext cx="6585898" cy="35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86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A5A11F32-1817-4B18-A055-84899EBEB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8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8D94-2BDE-46A4-8DC5-A46E5067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Changes For Venezuela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00F5A-9A9A-42ED-B12F-98CDF7B13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Corruption significantly down</a:t>
            </a:r>
          </a:p>
          <a:p>
            <a:r>
              <a:rPr lang="en-US" dirty="0"/>
              <a:t>GDP down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9544A0B-FDA8-4A4E-8F49-82F03AD23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70" y="1690688"/>
            <a:ext cx="6612558" cy="351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00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28B1-6473-47CD-9939-7CB63187D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 The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8BCC7-5C3B-4423-982C-128E13C34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Coincidence or contributor?</a:t>
            </a:r>
          </a:p>
          <a:p>
            <a:r>
              <a:rPr lang="en-US" dirty="0"/>
              <a:t>How?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7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468632E-52B3-4B79-9AC0-09172BFE0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7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B733-1C23-48BE-B4AA-ACA11DDA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Hypothesis For Happiness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890E-443D-4A25-A1F7-689F0F39A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Largest factors</a:t>
            </a:r>
          </a:p>
          <a:p>
            <a:r>
              <a:rPr lang="en-US" dirty="0"/>
              <a:t>Minor factors</a:t>
            </a:r>
          </a:p>
          <a:p>
            <a:r>
              <a:rPr lang="en-US" dirty="0"/>
              <a:t>Cascading factors</a:t>
            </a:r>
          </a:p>
        </p:txBody>
      </p:sp>
    </p:spTree>
    <p:extLst>
      <p:ext uri="{BB962C8B-B14F-4D97-AF65-F5344CB8AC3E}">
        <p14:creationId xmlns:p14="http://schemas.microsoft.com/office/powerpoint/2010/main" val="167985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A3C44D1-5A20-49D8-A533-A2ECFDC41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64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E0457EE9-DC12-43F1-850D-BB7DE44AA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32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9541778-E743-464C-8724-B7810C9BC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82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2F2AA3B-09F2-44AB-B60C-9CDCDCF70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04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D14E395-4078-4111-B8BA-2804CFB0D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60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DC9BF-EDEF-443A-9CF2-ABDA35D6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299B-7D7C-4A42-9DA2-6C536158A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#1 	GDP 					(0.7861) </a:t>
            </a:r>
          </a:p>
          <a:p>
            <a:r>
              <a:rPr lang="en-US" dirty="0"/>
              <a:t>#2	Social Assistance/Welfare 	(0.7489)</a:t>
            </a:r>
          </a:p>
          <a:p>
            <a:r>
              <a:rPr lang="en-US" dirty="0"/>
              <a:t>#3	Health				(0.7453)</a:t>
            </a:r>
          </a:p>
          <a:p>
            <a:r>
              <a:rPr lang="en-US" dirty="0"/>
              <a:t>#4	Freedom				(0.5681)</a:t>
            </a:r>
          </a:p>
          <a:p>
            <a:r>
              <a:rPr lang="en-US" dirty="0"/>
              <a:t>#5	Corruption				(0.4301)</a:t>
            </a:r>
          </a:p>
          <a:p>
            <a:r>
              <a:rPr lang="en-US" dirty="0"/>
              <a:t>#6	Generosity				(0.1825)			</a:t>
            </a:r>
          </a:p>
        </p:txBody>
      </p:sp>
    </p:spTree>
    <p:extLst>
      <p:ext uri="{BB962C8B-B14F-4D97-AF65-F5344CB8AC3E}">
        <p14:creationId xmlns:p14="http://schemas.microsoft.com/office/powerpoint/2010/main" val="66328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8361-8671-4FC7-8D67-F77224FE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Is Happiness Measured?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05B67-7C09-4251-AED9-2E6EF8C8C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Happiness Score</a:t>
            </a:r>
          </a:p>
          <a:p>
            <a:r>
              <a:rPr lang="en-US" dirty="0"/>
              <a:t>GDP</a:t>
            </a:r>
          </a:p>
          <a:p>
            <a:r>
              <a:rPr lang="en-US" dirty="0"/>
              <a:t>Social Help/Welfare</a:t>
            </a:r>
          </a:p>
          <a:p>
            <a:r>
              <a:rPr lang="en-US" dirty="0"/>
              <a:t>Health</a:t>
            </a:r>
          </a:p>
          <a:p>
            <a:r>
              <a:rPr lang="en-US" dirty="0"/>
              <a:t>Freedom</a:t>
            </a:r>
          </a:p>
          <a:p>
            <a:r>
              <a:rPr lang="en-US" dirty="0"/>
              <a:t>Generosity </a:t>
            </a:r>
          </a:p>
          <a:p>
            <a:r>
              <a:rPr lang="en-US" dirty="0"/>
              <a:t>Perceived Corruption</a:t>
            </a:r>
          </a:p>
        </p:txBody>
      </p:sp>
    </p:spTree>
    <p:extLst>
      <p:ext uri="{BB962C8B-B14F-4D97-AF65-F5344CB8AC3E}">
        <p14:creationId xmlns:p14="http://schemas.microsoft.com/office/powerpoint/2010/main" val="169165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5751D2A-FE58-41EB-856F-AE39DFF7F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8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3D42409-703E-4676-83C9-90AB19F22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2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06C88CE-3CD4-41FB-8360-8B5F28C69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A489E3B-CA33-4672-A889-C94C71B04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9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AB49-6723-49A4-9F3E-C5E9D3C5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Path Of The Two Tens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FE88-51E9-4951-9A4F-97D7995E6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to find changes</a:t>
            </a:r>
          </a:p>
          <a:p>
            <a:r>
              <a:rPr lang="en-US" dirty="0"/>
              <a:t>How they shifted</a:t>
            </a:r>
          </a:p>
          <a:p>
            <a:r>
              <a:rPr lang="en-US" dirty="0"/>
              <a:t>What factors determined the changes?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61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7853593-68B8-4774-877A-393000542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5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291</Words>
  <Application>Microsoft Office PowerPoint</Application>
  <PresentationFormat>Widescreen</PresentationFormat>
  <Paragraphs>57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What Makes The World Happy</vt:lpstr>
      <vt:lpstr>Hypothesis For Happiness</vt:lpstr>
      <vt:lpstr>How Is Happiness Measured?</vt:lpstr>
      <vt:lpstr>PowerPoint Presentation</vt:lpstr>
      <vt:lpstr>PowerPoint Presentation</vt:lpstr>
      <vt:lpstr>PowerPoint Presentation</vt:lpstr>
      <vt:lpstr>PowerPoint Presentation</vt:lpstr>
      <vt:lpstr>The Path Of The Two Tens</vt:lpstr>
      <vt:lpstr>PowerPoint Presentation</vt:lpstr>
      <vt:lpstr>Changes Within The Top Ten</vt:lpstr>
      <vt:lpstr>PowerPoint Presentation</vt:lpstr>
      <vt:lpstr>Changes Within The Bottom Ten</vt:lpstr>
      <vt:lpstr>Largest Changes In Rank 2015-2019</vt:lpstr>
      <vt:lpstr>PowerPoint Presentation</vt:lpstr>
      <vt:lpstr>Changes For Benin</vt:lpstr>
      <vt:lpstr>PowerPoint Presentation</vt:lpstr>
      <vt:lpstr>Changes For Venezuela</vt:lpstr>
      <vt:lpstr>Finding The Factors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Smile Factors</dc:title>
  <dc:creator>Ryan</dc:creator>
  <cp:lastModifiedBy>Ryan</cp:lastModifiedBy>
  <cp:revision>45</cp:revision>
  <dcterms:created xsi:type="dcterms:W3CDTF">2021-05-02T01:05:20Z</dcterms:created>
  <dcterms:modified xsi:type="dcterms:W3CDTF">2021-05-02T22:44:18Z</dcterms:modified>
</cp:coreProperties>
</file>