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9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Proposed major factors: Health of the population, government assistance, government capital.</a:t>
            </a:r>
          </a:p>
          <a:p>
            <a:endParaRPr lang="en-US" dirty="0"/>
          </a:p>
          <a:p>
            <a:r>
              <a:rPr lang="en-US" dirty="0"/>
              <a:t>Proposed minor factors: generosity , freedom.</a:t>
            </a:r>
          </a:p>
          <a:p>
            <a:endParaRPr lang="en-US" dirty="0"/>
          </a:p>
          <a:p>
            <a:r>
              <a:rPr lang="en-US" dirty="0"/>
              <a:t>Possible cascading factors: health and welfare, freedom and corruption.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what happiness score is and what each factor relates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lanet earth taken from the outer space">
            <a:extLst>
              <a:ext uri="{FF2B5EF4-FFF2-40B4-BE49-F238E27FC236}">
                <a16:creationId xmlns:a16="http://schemas.microsoft.com/office/drawing/2014/main" id="{FBBA2DF7-F636-41BF-86B9-3EE9C8493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4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317358"/>
            <a:ext cx="8134391" cy="1009138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World Happy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519" y="4568481"/>
            <a:ext cx="4313760" cy="120814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352AFA-5CDE-4D69-9B65-2F70AB59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205C39-3AEB-46EA-BB48-CECD5DB7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02" y="1516911"/>
            <a:ext cx="6585898" cy="35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11F32-1817-4B18-A055-84899EBE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544A0B-FDA8-4A4E-8F49-82F03AD2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0" y="1690688"/>
            <a:ext cx="6612558" cy="35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BCC7-5C3B-4423-982C-128E13C3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Coincidence or contributor?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299B-7D7C-4A42-9DA2-6C536158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	GDP 					(0.7861) </a:t>
            </a:r>
          </a:p>
          <a:p>
            <a:r>
              <a:rPr lang="en-US" dirty="0"/>
              <a:t>#2	Social Assistance/Welfare 	(0.7489)</a:t>
            </a:r>
          </a:p>
          <a:p>
            <a:r>
              <a:rPr lang="en-US" dirty="0"/>
              <a:t>#3	Health				(0.7453)</a:t>
            </a:r>
          </a:p>
          <a:p>
            <a:r>
              <a:rPr lang="en-US" dirty="0"/>
              <a:t>#4	Freedom				(0.5681)</a:t>
            </a:r>
          </a:p>
          <a:p>
            <a:r>
              <a:rPr lang="en-US" dirty="0"/>
              <a:t>#5	Corruption				(0.4301)</a:t>
            </a:r>
          </a:p>
          <a:p>
            <a:r>
              <a:rPr lang="en-US" dirty="0"/>
              <a:t>#6	Generosity				(0.1825)			</a:t>
            </a:r>
          </a:p>
        </p:txBody>
      </p:sp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341</Words>
  <Application>Microsoft Office PowerPoint</Application>
  <PresentationFormat>Widescreen</PresentationFormat>
  <Paragraphs>65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What Makes The World Happy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50</cp:revision>
  <dcterms:created xsi:type="dcterms:W3CDTF">2021-05-02T01:05:20Z</dcterms:created>
  <dcterms:modified xsi:type="dcterms:W3CDTF">2021-05-02T23:08:30Z</dcterms:modified>
</cp:coreProperties>
</file>