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81" autoAdjust="0"/>
    <p:restoredTop sz="94660"/>
  </p:normalViewPr>
  <p:slideViewPr>
    <p:cSldViewPr snapToGrid="0">
      <p:cViewPr>
        <p:scale>
          <a:sx n="125" d="100"/>
          <a:sy n="125" d="100"/>
        </p:scale>
        <p:origin x="269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DE09-4D8C-4422-ACBC-0DDF0BC8B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14CED-4552-4DF9-B559-D239C38F0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97201-0EBB-4AFF-9794-E97A333F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4A6D-E83F-4F07-80C0-99D5835316E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363C4-5905-4AE3-97B8-963FAD0E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9A564-D1E1-4019-9813-6998B41B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EB2D-0D59-42B6-9160-984ED109C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4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4F68-1029-4DA9-8998-B769CDA8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ADBDB-3D9B-4457-9453-6868877CE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64281-4617-4A34-9539-90B5C40D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4A6D-E83F-4F07-80C0-99D5835316E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D3CE4-627A-4C13-9A79-887BF173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D1849-650C-4EA3-9E2E-D0C30286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EB2D-0D59-42B6-9160-984ED109C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3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B9E74-398F-4909-A8C6-852C74406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DDAAF-7E55-4244-8CEA-6D5A6301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6FEB8-1055-4454-80F9-F47A3836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4A6D-E83F-4F07-80C0-99D5835316E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05A5A-B8B8-4700-B5D3-857D6C02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CC0FA-CB1C-44DD-BE4C-DEC7A93C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EB2D-0D59-42B6-9160-984ED109C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4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16F0-0086-484A-A2F5-2FA5DCE1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34DC-78F8-4C21-A9CC-D759DE7DC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E287F-256F-4E59-9EA9-F9BD6215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4A6D-E83F-4F07-80C0-99D5835316E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A56AA-CC8B-45E5-BC6F-064F84D1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6B9BA-094D-4D0E-9684-33DF6C26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EB2D-0D59-42B6-9160-984ED109C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5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56AB-79CF-44B3-BFD2-ED93193F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0B8C3-EA9D-4178-858C-E030F13CE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889EE-DDC2-4104-86CD-FA27D92D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4A6D-E83F-4F07-80C0-99D5835316E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457BD-5A24-4215-BB47-1FCFD6F3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9BDFB-72B9-4D8B-BA90-28634F7B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EB2D-0D59-42B6-9160-984ED109C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1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4988-9D01-4FE9-A374-3A830E72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C78C7-48B3-4833-A684-AB5AB1610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460B9-815A-42DD-9702-40D7A330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5EBD3-2B1A-409A-BB9B-2059E245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4A6D-E83F-4F07-80C0-99D5835316E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EBB52-FDF2-49EA-B02C-26F955A0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E428B-AA62-4F25-A8B9-43DE01A4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EB2D-0D59-42B6-9160-984ED109C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0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B505-D9EF-490F-AD48-C49E149F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E9859-B69C-4B82-8683-900D228C7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55DE6-9E48-4648-95E8-D8C34FB62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8C041-F049-41D2-AF13-A486E5A78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15C789-DD73-4109-A0AD-9B3D5E69E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7C7C5-229F-4D43-9E59-B541CEF0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4A6D-E83F-4F07-80C0-99D5835316E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96B4E-A1A1-4E23-BD8C-C7826DC7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30755-D24C-4E8E-A2F5-5B519F5B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EB2D-0D59-42B6-9160-984ED109C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6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9F1E-4403-4346-81F1-DD325227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9922E-D53F-405E-B5CF-0AA563B1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4A6D-E83F-4F07-80C0-99D5835316E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8FE97-ADB7-4BD6-BADC-680C7DA1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4BD3F-62A2-468B-B08D-EE3703B1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EB2D-0D59-42B6-9160-984ED109C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6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1884FF-9CEF-445D-8BE9-2CEA76DD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4A6D-E83F-4F07-80C0-99D5835316E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FFB05-1F48-4774-9BBD-9EB690A9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2138C-7A2C-4C9A-8462-3850D467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EB2D-0D59-42B6-9160-984ED109C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0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C719-FFB8-4F58-AEA8-E5C50BE4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B38F-B0EF-46FA-968C-6895CB915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B8794-5B46-4B40-80A6-16A22E4A7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373A6-16F0-4B62-B200-ABDB811B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4A6D-E83F-4F07-80C0-99D5835316E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4C719-6808-43F6-9EF8-92F4221F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DFC3F-A12F-4043-A91B-D1285306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EB2D-0D59-42B6-9160-984ED109C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7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BC5C-3425-442B-B60D-D3E1CF1BA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CBB6A-C2F4-4A74-B311-702DD5770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57066-FC23-4531-AF2A-15950EB0D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2E495-D281-4C95-8F30-8A1CA4C7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4A6D-E83F-4F07-80C0-99D5835316E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2F20B-FA6F-41E5-ABC8-7C393BF0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D4CEF-79F1-4550-B52E-591CA66E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EB2D-0D59-42B6-9160-984ED109C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6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0444F2-7921-4C24-BAB5-8A2B23906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B2605-CC8C-45E6-8A9B-6811EF5CF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EDCE2-015C-4A5B-9BEE-F9F75DDAA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44A6D-E83F-4F07-80C0-99D5835316E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A04BC-9D2B-4036-80FF-2776B96A7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EF3ED-9938-466C-893D-A1B989D08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BEB2D-0D59-42B6-9160-984ED109C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6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F803-4BE0-40ED-AE6D-8E1CAB48A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03853"/>
          </a:xfrm>
        </p:spPr>
        <p:txBody>
          <a:bodyPr/>
          <a:lstStyle/>
          <a:p>
            <a:r>
              <a:rPr lang="en-US" dirty="0"/>
              <a:t>State Machine for Dog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BC1D22-B37B-45EE-B3EF-2CEC466FF288}"/>
              </a:ext>
            </a:extLst>
          </p:cNvPr>
          <p:cNvSpPr/>
          <p:nvPr/>
        </p:nvSpPr>
        <p:spPr>
          <a:xfrm>
            <a:off x="2537793" y="1534346"/>
            <a:ext cx="1166191" cy="1003852"/>
          </a:xfrm>
          <a:prstGeom prst="ellipse">
            <a:avLst/>
          </a:prstGeom>
          <a:solidFill>
            <a:schemeClr val="bg1"/>
          </a:solidFill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E5EF79-D5C5-41A6-BAB6-DBFFC52BBF4A}"/>
              </a:ext>
            </a:extLst>
          </p:cNvPr>
          <p:cNvSpPr/>
          <p:nvPr/>
        </p:nvSpPr>
        <p:spPr>
          <a:xfrm>
            <a:off x="4641477" y="1905943"/>
            <a:ext cx="1248952" cy="10038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Sheep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82E111-E30D-4CC4-A804-2915F468733D}"/>
              </a:ext>
            </a:extLst>
          </p:cNvPr>
          <p:cNvSpPr/>
          <p:nvPr/>
        </p:nvSpPr>
        <p:spPr>
          <a:xfrm>
            <a:off x="1203960" y="2957683"/>
            <a:ext cx="1166191" cy="10038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Follow Path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5582AB-0CFB-43DB-A899-1231F2FEAF08}"/>
              </a:ext>
            </a:extLst>
          </p:cNvPr>
          <p:cNvSpPr/>
          <p:nvPr/>
        </p:nvSpPr>
        <p:spPr>
          <a:xfrm>
            <a:off x="5696110" y="3889780"/>
            <a:ext cx="1355101" cy="1075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Choose Target Position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433702-5184-443C-9D67-EE8C70DD2EB9}"/>
              </a:ext>
            </a:extLst>
          </p:cNvPr>
          <p:cNvSpPr/>
          <p:nvPr/>
        </p:nvSpPr>
        <p:spPr>
          <a:xfrm>
            <a:off x="7993714" y="2220933"/>
            <a:ext cx="1662808" cy="10038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Closer To Sheep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A7347C-9905-421D-93F0-7F582C55808F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3703984" y="2036272"/>
            <a:ext cx="1120398" cy="1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62D7F6-FED8-4A87-BE4C-46D4CE84022E}"/>
              </a:ext>
            </a:extLst>
          </p:cNvPr>
          <p:cNvCxnSpPr>
            <a:cxnSpLocks/>
            <a:stCxn id="10" idx="3"/>
            <a:endCxn id="8" idx="5"/>
          </p:cNvCxnSpPr>
          <p:nvPr/>
        </p:nvCxnSpPr>
        <p:spPr>
          <a:xfrm flipH="1" flipV="1">
            <a:off x="2199366" y="3814524"/>
            <a:ext cx="3695194" cy="99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55C317-A978-45DA-8DAE-17691E27FFB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2370151" y="3459609"/>
            <a:ext cx="3325959" cy="96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FE0DA44-DE49-4348-8392-32F274393640}"/>
              </a:ext>
            </a:extLst>
          </p:cNvPr>
          <p:cNvSpPr txBox="1"/>
          <p:nvPr/>
        </p:nvSpPr>
        <p:spPr>
          <a:xfrm>
            <a:off x="3804611" y="1799511"/>
            <a:ext cx="17442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If sheep &gt; 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B3CBA3-FF8A-4F84-AA8B-EB6C8F11D9EA}"/>
              </a:ext>
            </a:extLst>
          </p:cNvPr>
          <p:cNvSpPr txBox="1"/>
          <p:nvPr/>
        </p:nvSpPr>
        <p:spPr>
          <a:xfrm>
            <a:off x="5851505" y="3106958"/>
            <a:ext cx="17442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If sheep isn’t far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EF4705-8F45-4E60-8BF6-66F2CBEDEDA3}"/>
              </a:ext>
            </a:extLst>
          </p:cNvPr>
          <p:cNvSpPr txBox="1"/>
          <p:nvPr/>
        </p:nvSpPr>
        <p:spPr>
          <a:xfrm>
            <a:off x="2590207" y="3319130"/>
            <a:ext cx="24765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Path Followed and Sheep not in pen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1D57F97-B44A-42A2-84F3-932A9774D9C1}"/>
              </a:ext>
            </a:extLst>
          </p:cNvPr>
          <p:cNvCxnSpPr>
            <a:stCxn id="8" idx="7"/>
            <a:endCxn id="4" idx="3"/>
          </p:cNvCxnSpPr>
          <p:nvPr/>
        </p:nvCxnSpPr>
        <p:spPr>
          <a:xfrm flipV="1">
            <a:off x="2199366" y="2391187"/>
            <a:ext cx="509212" cy="713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F1314E0-CA60-47FB-ACA2-8EF76B0C6EEA}"/>
              </a:ext>
            </a:extLst>
          </p:cNvPr>
          <p:cNvSpPr txBox="1"/>
          <p:nvPr/>
        </p:nvSpPr>
        <p:spPr>
          <a:xfrm>
            <a:off x="1522979" y="2538806"/>
            <a:ext cx="17442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Sheep in pen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693A14-2913-4719-9763-9781186F552E}"/>
              </a:ext>
            </a:extLst>
          </p:cNvPr>
          <p:cNvSpPr txBox="1"/>
          <p:nvPr/>
        </p:nvSpPr>
        <p:spPr>
          <a:xfrm>
            <a:off x="1911124" y="4569832"/>
            <a:ext cx="40966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When target position chosen, and path calculated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2DDDC7-0C8B-4CFA-953D-E34E8EA3E78F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5890429" y="2407869"/>
            <a:ext cx="4131" cy="163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41C38C-4C1F-4382-97C2-22678108168E}"/>
              </a:ext>
            </a:extLst>
          </p:cNvPr>
          <p:cNvCxnSpPr>
            <a:cxnSpLocks/>
            <a:stCxn id="7" idx="7"/>
            <a:endCxn id="11" idx="2"/>
          </p:cNvCxnSpPr>
          <p:nvPr/>
        </p:nvCxnSpPr>
        <p:spPr>
          <a:xfrm>
            <a:off x="5707524" y="2052954"/>
            <a:ext cx="2286190" cy="66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6863AC1-061A-48C5-A5F7-9D822199CF21}"/>
              </a:ext>
            </a:extLst>
          </p:cNvPr>
          <p:cNvSpPr txBox="1"/>
          <p:nvPr/>
        </p:nvSpPr>
        <p:spPr>
          <a:xfrm>
            <a:off x="6179106" y="1977709"/>
            <a:ext cx="17442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If sheep is far away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90384E-93A0-45E1-AA89-DBB544329D82}"/>
              </a:ext>
            </a:extLst>
          </p:cNvPr>
          <p:cNvCxnSpPr>
            <a:stCxn id="11" idx="4"/>
            <a:endCxn id="10" idx="6"/>
          </p:cNvCxnSpPr>
          <p:nvPr/>
        </p:nvCxnSpPr>
        <p:spPr>
          <a:xfrm flipH="1">
            <a:off x="7051211" y="3224785"/>
            <a:ext cx="1773907" cy="120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4857F37-F298-44DA-A051-FEFB26DB0568}"/>
              </a:ext>
            </a:extLst>
          </p:cNvPr>
          <p:cNvSpPr txBox="1"/>
          <p:nvPr/>
        </p:nvSpPr>
        <p:spPr>
          <a:xfrm>
            <a:off x="8077640" y="3644901"/>
            <a:ext cx="17442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When closer to sheep</a:t>
            </a:r>
          </a:p>
        </p:txBody>
      </p:sp>
    </p:spTree>
    <p:extLst>
      <p:ext uri="{BB962C8B-B14F-4D97-AF65-F5344CB8AC3E}">
        <p14:creationId xmlns:p14="http://schemas.microsoft.com/office/powerpoint/2010/main" val="330871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51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State Machine for Dog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Fields</dc:creator>
  <cp:lastModifiedBy>Christopher Fields</cp:lastModifiedBy>
  <cp:revision>3</cp:revision>
  <dcterms:created xsi:type="dcterms:W3CDTF">2022-03-10T21:52:32Z</dcterms:created>
  <dcterms:modified xsi:type="dcterms:W3CDTF">2022-03-11T06:55:42Z</dcterms:modified>
</cp:coreProperties>
</file>