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Open Sauce Heavy" charset="1" panose="00000A00000000000000"/>
      <p:regular r:id="rId19"/>
    </p:embeddedFont>
    <p:embeddedFont>
      <p:font typeface="Open Sauce" charset="1" panose="00000500000000000000"/>
      <p:regular r:id="rId20"/>
    </p:embeddedFont>
    <p:embeddedFont>
      <p:font typeface="Open Sauce Bold" charset="1" panose="000008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png" Type="http://schemas.openxmlformats.org/officeDocument/2006/relationships/image"/><Relationship Id="rId4" Target="../media/image34.png" Type="http://schemas.openxmlformats.org/officeDocument/2006/relationships/image"/><Relationship Id="rId5" Target="../media/image3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png" Type="http://schemas.openxmlformats.org/officeDocument/2006/relationships/image"/><Relationship Id="rId4" Target="../media/image38.png" Type="http://schemas.openxmlformats.org/officeDocument/2006/relationships/image"/><Relationship Id="rId5" Target="../media/image39.png" Type="http://schemas.openxmlformats.org/officeDocument/2006/relationships/image"/><Relationship Id="rId6" Target="../media/image40.png" Type="http://schemas.openxmlformats.org/officeDocument/2006/relationships/image"/><Relationship Id="rId7" Target="../media/image4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11" Target="../media/image45.png" Type="http://schemas.openxmlformats.org/officeDocument/2006/relationships/image"/><Relationship Id="rId12" Target="../media/image46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.pn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2" Target="../media/image8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svg" Type="http://schemas.openxmlformats.org/officeDocument/2006/relationships/image"/><Relationship Id="rId11" Target="../media/image24.png" Type="http://schemas.openxmlformats.org/officeDocument/2006/relationships/image"/><Relationship Id="rId12" Target="../media/image25.svg" Type="http://schemas.openxmlformats.org/officeDocument/2006/relationships/image"/><Relationship Id="rId2" Target="../media/image8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2" Target="../media/image8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EB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4717" y="-569070"/>
            <a:ext cx="18829198" cy="11071526"/>
            <a:chOff x="0" y="0"/>
            <a:chExt cx="6256259" cy="36786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256259" cy="3678666"/>
            </a:xfrm>
            <a:custGeom>
              <a:avLst/>
              <a:gdLst/>
              <a:ahLst/>
              <a:cxnLst/>
              <a:rect r="r" b="b" t="t" l="l"/>
              <a:pathLst>
                <a:path h="3678666" w="6256259">
                  <a:moveTo>
                    <a:pt x="0" y="0"/>
                  </a:moveTo>
                  <a:lnTo>
                    <a:pt x="6256259" y="0"/>
                  </a:lnTo>
                  <a:lnTo>
                    <a:pt x="6256259" y="3678666"/>
                  </a:lnTo>
                  <a:lnTo>
                    <a:pt x="0" y="3678666"/>
                  </a:lnTo>
                  <a:close/>
                </a:path>
              </a:pathLst>
            </a:custGeom>
            <a:solidFill>
              <a:srgbClr val="011729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6256259" cy="3697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6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189558" y="-1006079"/>
            <a:ext cx="13908884" cy="12299158"/>
          </a:xfrm>
          <a:custGeom>
            <a:avLst/>
            <a:gdLst/>
            <a:ahLst/>
            <a:cxnLst/>
            <a:rect r="r" b="b" t="t" l="l"/>
            <a:pathLst>
              <a:path h="12299158" w="13908884">
                <a:moveTo>
                  <a:pt x="0" y="0"/>
                </a:moveTo>
                <a:lnTo>
                  <a:pt x="13908884" y="0"/>
                </a:lnTo>
                <a:lnTo>
                  <a:pt x="13908884" y="12299158"/>
                </a:lnTo>
                <a:lnTo>
                  <a:pt x="0" y="122991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544" r="0" b="-6544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2282" y="1821675"/>
            <a:ext cx="6919288" cy="4009363"/>
          </a:xfrm>
          <a:custGeom>
            <a:avLst/>
            <a:gdLst/>
            <a:ahLst/>
            <a:cxnLst/>
            <a:rect r="r" b="b" t="t" l="l"/>
            <a:pathLst>
              <a:path h="4009363" w="6919288">
                <a:moveTo>
                  <a:pt x="0" y="0"/>
                </a:moveTo>
                <a:lnTo>
                  <a:pt x="6919288" y="0"/>
                </a:lnTo>
                <a:lnTo>
                  <a:pt x="6919288" y="4009363"/>
                </a:lnTo>
                <a:lnTo>
                  <a:pt x="0" y="40093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36635" y="1821675"/>
            <a:ext cx="6943189" cy="4009363"/>
          </a:xfrm>
          <a:custGeom>
            <a:avLst/>
            <a:gdLst/>
            <a:ahLst/>
            <a:cxnLst/>
            <a:rect r="r" b="b" t="t" l="l"/>
            <a:pathLst>
              <a:path h="4009363" w="6943189">
                <a:moveTo>
                  <a:pt x="0" y="0"/>
                </a:moveTo>
                <a:lnTo>
                  <a:pt x="6943189" y="0"/>
                </a:lnTo>
                <a:lnTo>
                  <a:pt x="6943189" y="4009363"/>
                </a:lnTo>
                <a:lnTo>
                  <a:pt x="0" y="40093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2282" y="6297393"/>
            <a:ext cx="6919288" cy="3989607"/>
          </a:xfrm>
          <a:custGeom>
            <a:avLst/>
            <a:gdLst/>
            <a:ahLst/>
            <a:cxnLst/>
            <a:rect r="r" b="b" t="t" l="l"/>
            <a:pathLst>
              <a:path h="3989607" w="6919288">
                <a:moveTo>
                  <a:pt x="0" y="0"/>
                </a:moveTo>
                <a:lnTo>
                  <a:pt x="6919288" y="0"/>
                </a:lnTo>
                <a:lnTo>
                  <a:pt x="6919288" y="3989607"/>
                </a:lnTo>
                <a:lnTo>
                  <a:pt x="0" y="39896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536635" y="6295469"/>
            <a:ext cx="6962487" cy="3966580"/>
          </a:xfrm>
          <a:custGeom>
            <a:avLst/>
            <a:gdLst/>
            <a:ahLst/>
            <a:cxnLst/>
            <a:rect r="r" b="b" t="t" l="l"/>
            <a:pathLst>
              <a:path h="3966580" w="6962487">
                <a:moveTo>
                  <a:pt x="0" y="0"/>
                </a:moveTo>
                <a:lnTo>
                  <a:pt x="6962487" y="0"/>
                </a:lnTo>
                <a:lnTo>
                  <a:pt x="6962487" y="3966581"/>
                </a:lnTo>
                <a:lnTo>
                  <a:pt x="0" y="39665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566721" y="602475"/>
            <a:ext cx="9154558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999"/>
              </a:lnSpc>
              <a:spcBef>
                <a:spcPct val="0"/>
              </a:spcBef>
            </a:pPr>
            <a:r>
              <a:rPr lang="en-US" sz="4999">
                <a:solidFill>
                  <a:srgbClr val="FFFFFF"/>
                </a:solidFill>
                <a:latin typeface="Open Sauce Heavy"/>
              </a:rPr>
              <a:t>GUI IN PYTHON (Main Menu)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88262" y="5949760"/>
            <a:ext cx="5059615" cy="4022009"/>
          </a:xfrm>
          <a:custGeom>
            <a:avLst/>
            <a:gdLst/>
            <a:ahLst/>
            <a:cxnLst/>
            <a:rect r="r" b="b" t="t" l="l"/>
            <a:pathLst>
              <a:path h="4022009" w="5059615">
                <a:moveTo>
                  <a:pt x="0" y="0"/>
                </a:moveTo>
                <a:lnTo>
                  <a:pt x="5059615" y="0"/>
                </a:lnTo>
                <a:lnTo>
                  <a:pt x="5059615" y="4022008"/>
                </a:lnTo>
                <a:lnTo>
                  <a:pt x="0" y="40220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432057" y="1873916"/>
            <a:ext cx="5534675" cy="4374448"/>
          </a:xfrm>
          <a:custGeom>
            <a:avLst/>
            <a:gdLst/>
            <a:ahLst/>
            <a:cxnLst/>
            <a:rect r="r" b="b" t="t" l="l"/>
            <a:pathLst>
              <a:path h="4374448" w="5534675">
                <a:moveTo>
                  <a:pt x="0" y="0"/>
                </a:moveTo>
                <a:lnTo>
                  <a:pt x="5534675" y="0"/>
                </a:lnTo>
                <a:lnTo>
                  <a:pt x="5534675" y="4374448"/>
                </a:lnTo>
                <a:lnTo>
                  <a:pt x="0" y="43744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2474" y="1915667"/>
            <a:ext cx="5401607" cy="4290946"/>
          </a:xfrm>
          <a:custGeom>
            <a:avLst/>
            <a:gdLst/>
            <a:ahLst/>
            <a:cxnLst/>
            <a:rect r="r" b="b" t="t" l="l"/>
            <a:pathLst>
              <a:path h="4290946" w="5401607">
                <a:moveTo>
                  <a:pt x="0" y="0"/>
                </a:moveTo>
                <a:lnTo>
                  <a:pt x="5401608" y="0"/>
                </a:lnTo>
                <a:lnTo>
                  <a:pt x="5401608" y="4290946"/>
                </a:lnTo>
                <a:lnTo>
                  <a:pt x="0" y="42909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256763" y="6666107"/>
            <a:ext cx="3693030" cy="3089934"/>
          </a:xfrm>
          <a:custGeom>
            <a:avLst/>
            <a:gdLst/>
            <a:ahLst/>
            <a:cxnLst/>
            <a:rect r="r" b="b" t="t" l="l"/>
            <a:pathLst>
              <a:path h="3089934" w="3693030">
                <a:moveTo>
                  <a:pt x="0" y="0"/>
                </a:moveTo>
                <a:lnTo>
                  <a:pt x="3693030" y="0"/>
                </a:lnTo>
                <a:lnTo>
                  <a:pt x="3693030" y="3089934"/>
                </a:lnTo>
                <a:lnTo>
                  <a:pt x="0" y="30899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664883" y="2633772"/>
            <a:ext cx="3328027" cy="2020588"/>
          </a:xfrm>
          <a:custGeom>
            <a:avLst/>
            <a:gdLst/>
            <a:ahLst/>
            <a:cxnLst/>
            <a:rect r="r" b="b" t="t" l="l"/>
            <a:pathLst>
              <a:path h="2020588" w="3328027">
                <a:moveTo>
                  <a:pt x="0" y="0"/>
                </a:moveTo>
                <a:lnTo>
                  <a:pt x="3328027" y="0"/>
                </a:lnTo>
                <a:lnTo>
                  <a:pt x="3328027" y="2020588"/>
                </a:lnTo>
                <a:lnTo>
                  <a:pt x="0" y="20205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604853" y="6700545"/>
            <a:ext cx="3969993" cy="3055496"/>
          </a:xfrm>
          <a:custGeom>
            <a:avLst/>
            <a:gdLst/>
            <a:ahLst/>
            <a:cxnLst/>
            <a:rect r="r" b="b" t="t" l="l"/>
            <a:pathLst>
              <a:path h="3055496" w="3969993">
                <a:moveTo>
                  <a:pt x="0" y="0"/>
                </a:moveTo>
                <a:lnTo>
                  <a:pt x="3969993" y="0"/>
                </a:lnTo>
                <a:lnTo>
                  <a:pt x="3969993" y="3055496"/>
                </a:lnTo>
                <a:lnTo>
                  <a:pt x="0" y="305549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570949" y="626141"/>
            <a:ext cx="10094240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999"/>
              </a:lnSpc>
              <a:spcBef>
                <a:spcPct val="0"/>
              </a:spcBef>
            </a:pPr>
            <a:r>
              <a:rPr lang="en-US" sz="4999">
                <a:solidFill>
                  <a:srgbClr val="FFFFFF"/>
                </a:solidFill>
                <a:latin typeface="Open Sauce Heavy"/>
              </a:rPr>
              <a:t>GUI IN PYTHON (Experiments)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EB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4717" y="5819531"/>
            <a:ext cx="18829198" cy="4682925"/>
            <a:chOff x="0" y="0"/>
            <a:chExt cx="6256259" cy="15559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256259" cy="1555966"/>
            </a:xfrm>
            <a:custGeom>
              <a:avLst/>
              <a:gdLst/>
              <a:ahLst/>
              <a:cxnLst/>
              <a:rect r="r" b="b" t="t" l="l"/>
              <a:pathLst>
                <a:path h="1555966" w="6256259">
                  <a:moveTo>
                    <a:pt x="0" y="0"/>
                  </a:moveTo>
                  <a:lnTo>
                    <a:pt x="6256259" y="0"/>
                  </a:lnTo>
                  <a:lnTo>
                    <a:pt x="6256259" y="1555966"/>
                  </a:lnTo>
                  <a:lnTo>
                    <a:pt x="0" y="1555966"/>
                  </a:lnTo>
                  <a:close/>
                </a:path>
              </a:pathLst>
            </a:custGeom>
            <a:solidFill>
              <a:srgbClr val="011729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6256259" cy="15750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67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423833" y="7036929"/>
            <a:ext cx="11440334" cy="1714087"/>
            <a:chOff x="0" y="0"/>
            <a:chExt cx="3801208" cy="5695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01208" cy="569529"/>
            </a:xfrm>
            <a:custGeom>
              <a:avLst/>
              <a:gdLst/>
              <a:ahLst/>
              <a:cxnLst/>
              <a:rect r="r" b="b" t="t" l="l"/>
              <a:pathLst>
                <a:path h="569529" w="3801208">
                  <a:moveTo>
                    <a:pt x="58875" y="0"/>
                  </a:moveTo>
                  <a:lnTo>
                    <a:pt x="3742333" y="0"/>
                  </a:lnTo>
                  <a:cubicBezTo>
                    <a:pt x="3774848" y="0"/>
                    <a:pt x="3801208" y="26359"/>
                    <a:pt x="3801208" y="58875"/>
                  </a:cubicBezTo>
                  <a:lnTo>
                    <a:pt x="3801208" y="510654"/>
                  </a:lnTo>
                  <a:cubicBezTo>
                    <a:pt x="3801208" y="526269"/>
                    <a:pt x="3795005" y="541244"/>
                    <a:pt x="3783964" y="552285"/>
                  </a:cubicBezTo>
                  <a:cubicBezTo>
                    <a:pt x="3772922" y="563326"/>
                    <a:pt x="3757947" y="569529"/>
                    <a:pt x="3742333" y="569529"/>
                  </a:cubicBezTo>
                  <a:lnTo>
                    <a:pt x="58875" y="569529"/>
                  </a:lnTo>
                  <a:cubicBezTo>
                    <a:pt x="43260" y="569529"/>
                    <a:pt x="28285" y="563326"/>
                    <a:pt x="17244" y="552285"/>
                  </a:cubicBezTo>
                  <a:cubicBezTo>
                    <a:pt x="6203" y="541244"/>
                    <a:pt x="0" y="526269"/>
                    <a:pt x="0" y="510654"/>
                  </a:cubicBezTo>
                  <a:lnTo>
                    <a:pt x="0" y="58875"/>
                  </a:lnTo>
                  <a:cubicBezTo>
                    <a:pt x="0" y="43260"/>
                    <a:pt x="6203" y="28285"/>
                    <a:pt x="17244" y="17244"/>
                  </a:cubicBezTo>
                  <a:cubicBezTo>
                    <a:pt x="28285" y="6203"/>
                    <a:pt x="43260" y="0"/>
                    <a:pt x="5887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DDEBD3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3801208" cy="5885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6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1029465">
            <a:off x="1612504" y="8524154"/>
            <a:ext cx="1960579" cy="1507195"/>
          </a:xfrm>
          <a:custGeom>
            <a:avLst/>
            <a:gdLst/>
            <a:ahLst/>
            <a:cxnLst/>
            <a:rect r="r" b="b" t="t" l="l"/>
            <a:pathLst>
              <a:path h="1507195" w="1960579">
                <a:moveTo>
                  <a:pt x="0" y="0"/>
                </a:moveTo>
                <a:lnTo>
                  <a:pt x="1960579" y="0"/>
                </a:lnTo>
                <a:lnTo>
                  <a:pt x="1960579" y="1507195"/>
                </a:lnTo>
                <a:lnTo>
                  <a:pt x="0" y="15071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993385" y="6370531"/>
            <a:ext cx="1877178" cy="1332797"/>
          </a:xfrm>
          <a:custGeom>
            <a:avLst/>
            <a:gdLst/>
            <a:ahLst/>
            <a:cxnLst/>
            <a:rect r="r" b="b" t="t" l="l"/>
            <a:pathLst>
              <a:path h="1332797" w="1877178">
                <a:moveTo>
                  <a:pt x="0" y="0"/>
                </a:moveTo>
                <a:lnTo>
                  <a:pt x="1877178" y="0"/>
                </a:lnTo>
                <a:lnTo>
                  <a:pt x="1877178" y="1332796"/>
                </a:lnTo>
                <a:lnTo>
                  <a:pt x="0" y="13327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527019" y="7201110"/>
            <a:ext cx="488229" cy="1759383"/>
          </a:xfrm>
          <a:custGeom>
            <a:avLst/>
            <a:gdLst/>
            <a:ahLst/>
            <a:cxnLst/>
            <a:rect r="r" b="b" t="t" l="l"/>
            <a:pathLst>
              <a:path h="1759383" w="488229">
                <a:moveTo>
                  <a:pt x="0" y="0"/>
                </a:moveTo>
                <a:lnTo>
                  <a:pt x="488229" y="0"/>
                </a:lnTo>
                <a:lnTo>
                  <a:pt x="488229" y="1759383"/>
                </a:lnTo>
                <a:lnTo>
                  <a:pt x="0" y="17593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257279" y="7684495"/>
            <a:ext cx="2021840" cy="1066521"/>
          </a:xfrm>
          <a:custGeom>
            <a:avLst/>
            <a:gdLst/>
            <a:ahLst/>
            <a:cxnLst/>
            <a:rect r="r" b="b" t="t" l="l"/>
            <a:pathLst>
              <a:path h="1066521" w="2021840">
                <a:moveTo>
                  <a:pt x="0" y="0"/>
                </a:moveTo>
                <a:lnTo>
                  <a:pt x="2021840" y="0"/>
                </a:lnTo>
                <a:lnTo>
                  <a:pt x="2021840" y="1066521"/>
                </a:lnTo>
                <a:lnTo>
                  <a:pt x="0" y="106652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681234" y="1024488"/>
            <a:ext cx="14925533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5600" spc="168">
                <a:solidFill>
                  <a:srgbClr val="3A3A66"/>
                </a:solidFill>
                <a:latin typeface="Open Sauce Heavy"/>
              </a:rPr>
              <a:t>VIDEOS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4334030"/>
            <a:ext cx="2211636" cy="3746772"/>
          </a:xfrm>
          <a:custGeom>
            <a:avLst/>
            <a:gdLst/>
            <a:ahLst/>
            <a:cxnLst/>
            <a:rect r="r" b="b" t="t" l="l"/>
            <a:pathLst>
              <a:path h="3746772" w="2211636">
                <a:moveTo>
                  <a:pt x="0" y="0"/>
                </a:moveTo>
                <a:lnTo>
                  <a:pt x="2211636" y="0"/>
                </a:lnTo>
                <a:lnTo>
                  <a:pt x="2211636" y="3746772"/>
                </a:lnTo>
                <a:lnTo>
                  <a:pt x="0" y="374677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72546" t="-39510" r="-64896" b="-41674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398868" y="6221747"/>
            <a:ext cx="1860432" cy="1481580"/>
          </a:xfrm>
          <a:custGeom>
            <a:avLst/>
            <a:gdLst/>
            <a:ahLst/>
            <a:cxnLst/>
            <a:rect r="r" b="b" t="t" l="l"/>
            <a:pathLst>
              <a:path h="1481580" w="1860432">
                <a:moveTo>
                  <a:pt x="0" y="0"/>
                </a:moveTo>
                <a:lnTo>
                  <a:pt x="1860432" y="0"/>
                </a:lnTo>
                <a:lnTo>
                  <a:pt x="1860432" y="1481580"/>
                </a:lnTo>
                <a:lnTo>
                  <a:pt x="0" y="14815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398868" y="8080802"/>
            <a:ext cx="1761495" cy="1761495"/>
          </a:xfrm>
          <a:custGeom>
            <a:avLst/>
            <a:gdLst/>
            <a:ahLst/>
            <a:cxnLst/>
            <a:rect r="r" b="b" t="t" l="l"/>
            <a:pathLst>
              <a:path h="1761495" w="1761495">
                <a:moveTo>
                  <a:pt x="0" y="0"/>
                </a:moveTo>
                <a:lnTo>
                  <a:pt x="1761495" y="0"/>
                </a:lnTo>
                <a:lnTo>
                  <a:pt x="1761495" y="1761495"/>
                </a:lnTo>
                <a:lnTo>
                  <a:pt x="0" y="176149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346834" y="2589829"/>
            <a:ext cx="8508460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560"/>
              </a:lnSpc>
              <a:spcBef>
                <a:spcPct val="0"/>
              </a:spcBef>
            </a:pPr>
            <a:r>
              <a:rPr lang="en-US" sz="3800">
                <a:solidFill>
                  <a:srgbClr val="3A3A66"/>
                </a:solidFill>
                <a:latin typeface="Open Sauce Bold"/>
              </a:rPr>
              <a:t>https://youtu.be/2c8KntDWs9M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302118" y="2508867"/>
            <a:ext cx="2340520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5639"/>
              </a:lnSpc>
              <a:spcBef>
                <a:spcPct val="0"/>
              </a:spcBef>
            </a:pPr>
            <a:r>
              <a:rPr lang="en-US" sz="4699">
                <a:solidFill>
                  <a:srgbClr val="3A3A66"/>
                </a:solidFill>
                <a:latin typeface="Open Sauce Bold"/>
              </a:rPr>
              <a:t>DEMO: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337319" y="3619655"/>
            <a:ext cx="2704611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5639"/>
              </a:lnSpc>
              <a:spcBef>
                <a:spcPct val="0"/>
              </a:spcBef>
            </a:pPr>
            <a:r>
              <a:rPr lang="en-US" sz="4699">
                <a:solidFill>
                  <a:srgbClr val="3A3A66"/>
                </a:solidFill>
                <a:latin typeface="Open Sauce Bold"/>
              </a:rPr>
              <a:t>PROMO: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346834" y="3700617"/>
            <a:ext cx="8508460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560"/>
              </a:lnSpc>
              <a:spcBef>
                <a:spcPct val="0"/>
              </a:spcBef>
            </a:pPr>
            <a:r>
              <a:rPr lang="en-US" sz="3800">
                <a:solidFill>
                  <a:srgbClr val="3A3A66"/>
                </a:solidFill>
                <a:latin typeface="Open Sauce Bold"/>
              </a:rPr>
              <a:t>https://youtu.be/jg0rksiQwlo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3A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51071" y="3486150"/>
            <a:ext cx="10985857" cy="165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65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Open Sauce Heavy"/>
              </a:rPr>
              <a:t>Ευχαριστούμε για την προσοχή σας!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533393" y="7802855"/>
            <a:ext cx="2624173" cy="1863163"/>
          </a:xfrm>
          <a:custGeom>
            <a:avLst/>
            <a:gdLst/>
            <a:ahLst/>
            <a:cxnLst/>
            <a:rect r="r" b="b" t="t" l="l"/>
            <a:pathLst>
              <a:path h="1863163" w="2624173">
                <a:moveTo>
                  <a:pt x="0" y="0"/>
                </a:moveTo>
                <a:lnTo>
                  <a:pt x="2624173" y="0"/>
                </a:lnTo>
                <a:lnTo>
                  <a:pt x="2624173" y="1863163"/>
                </a:lnTo>
                <a:lnTo>
                  <a:pt x="0" y="18631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945202" y="8155143"/>
            <a:ext cx="1312291" cy="1310651"/>
          </a:xfrm>
          <a:custGeom>
            <a:avLst/>
            <a:gdLst/>
            <a:ahLst/>
            <a:cxnLst/>
            <a:rect r="r" b="b" t="t" l="l"/>
            <a:pathLst>
              <a:path h="1310651" w="1312291">
                <a:moveTo>
                  <a:pt x="0" y="0"/>
                </a:moveTo>
                <a:lnTo>
                  <a:pt x="1312291" y="0"/>
                </a:lnTo>
                <a:lnTo>
                  <a:pt x="1312291" y="1310651"/>
                </a:lnTo>
                <a:lnTo>
                  <a:pt x="0" y="13106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838518" y="8122931"/>
            <a:ext cx="1181733" cy="1223010"/>
          </a:xfrm>
          <a:custGeom>
            <a:avLst/>
            <a:gdLst/>
            <a:ahLst/>
            <a:cxnLst/>
            <a:rect r="r" b="b" t="t" l="l"/>
            <a:pathLst>
              <a:path h="1223010" w="1181733">
                <a:moveTo>
                  <a:pt x="0" y="0"/>
                </a:moveTo>
                <a:lnTo>
                  <a:pt x="1181734" y="0"/>
                </a:lnTo>
                <a:lnTo>
                  <a:pt x="1181734" y="1223010"/>
                </a:lnTo>
                <a:lnTo>
                  <a:pt x="0" y="12230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601277" y="7870285"/>
            <a:ext cx="2057852" cy="1736313"/>
          </a:xfrm>
          <a:custGeom>
            <a:avLst/>
            <a:gdLst/>
            <a:ahLst/>
            <a:cxnLst/>
            <a:rect r="r" b="b" t="t" l="l"/>
            <a:pathLst>
              <a:path h="1736313" w="2057852">
                <a:moveTo>
                  <a:pt x="0" y="0"/>
                </a:moveTo>
                <a:lnTo>
                  <a:pt x="2057852" y="0"/>
                </a:lnTo>
                <a:lnTo>
                  <a:pt x="2057852" y="1736313"/>
                </a:lnTo>
                <a:lnTo>
                  <a:pt x="0" y="17363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237624" y="7870285"/>
            <a:ext cx="2329011" cy="569715"/>
          </a:xfrm>
          <a:custGeom>
            <a:avLst/>
            <a:gdLst/>
            <a:ahLst/>
            <a:cxnLst/>
            <a:rect r="r" b="b" t="t" l="l"/>
            <a:pathLst>
              <a:path h="569715" w="2329011">
                <a:moveTo>
                  <a:pt x="0" y="0"/>
                </a:moveTo>
                <a:lnTo>
                  <a:pt x="2329011" y="0"/>
                </a:lnTo>
                <a:lnTo>
                  <a:pt x="2329011" y="569715"/>
                </a:lnTo>
                <a:lnTo>
                  <a:pt x="0" y="56971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36118" t="0" r="-18028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237624" y="8815093"/>
            <a:ext cx="2329011" cy="569715"/>
          </a:xfrm>
          <a:custGeom>
            <a:avLst/>
            <a:gdLst/>
            <a:ahLst/>
            <a:cxnLst/>
            <a:rect r="r" b="b" t="t" l="l"/>
            <a:pathLst>
              <a:path h="569715" w="2329011">
                <a:moveTo>
                  <a:pt x="0" y="0"/>
                </a:moveTo>
                <a:lnTo>
                  <a:pt x="2329011" y="0"/>
                </a:lnTo>
                <a:lnTo>
                  <a:pt x="2329011" y="569715"/>
                </a:lnTo>
                <a:lnTo>
                  <a:pt x="0" y="56971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36118" t="0" r="-18028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823588" y="7870285"/>
            <a:ext cx="1455591" cy="1606170"/>
          </a:xfrm>
          <a:custGeom>
            <a:avLst/>
            <a:gdLst/>
            <a:ahLst/>
            <a:cxnLst/>
            <a:rect r="r" b="b" t="t" l="l"/>
            <a:pathLst>
              <a:path h="1606170" w="1455591">
                <a:moveTo>
                  <a:pt x="0" y="0"/>
                </a:moveTo>
                <a:lnTo>
                  <a:pt x="1455592" y="0"/>
                </a:lnTo>
                <a:lnTo>
                  <a:pt x="1455592" y="1606170"/>
                </a:lnTo>
                <a:lnTo>
                  <a:pt x="0" y="160617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EB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4717" y="5819531"/>
            <a:ext cx="18829198" cy="4682925"/>
            <a:chOff x="0" y="0"/>
            <a:chExt cx="6256259" cy="15559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256259" cy="1555966"/>
            </a:xfrm>
            <a:custGeom>
              <a:avLst/>
              <a:gdLst/>
              <a:ahLst/>
              <a:cxnLst/>
              <a:rect r="r" b="b" t="t" l="l"/>
              <a:pathLst>
                <a:path h="1555966" w="6256259">
                  <a:moveTo>
                    <a:pt x="0" y="0"/>
                  </a:moveTo>
                  <a:lnTo>
                    <a:pt x="6256259" y="0"/>
                  </a:lnTo>
                  <a:lnTo>
                    <a:pt x="6256259" y="1555966"/>
                  </a:lnTo>
                  <a:lnTo>
                    <a:pt x="0" y="1555966"/>
                  </a:lnTo>
                  <a:close/>
                </a:path>
              </a:pathLst>
            </a:custGeom>
            <a:solidFill>
              <a:srgbClr val="011729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6256259" cy="15750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67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423833" y="7036929"/>
            <a:ext cx="11440334" cy="1714087"/>
            <a:chOff x="0" y="0"/>
            <a:chExt cx="3801208" cy="5695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01208" cy="569529"/>
            </a:xfrm>
            <a:custGeom>
              <a:avLst/>
              <a:gdLst/>
              <a:ahLst/>
              <a:cxnLst/>
              <a:rect r="r" b="b" t="t" l="l"/>
              <a:pathLst>
                <a:path h="569529" w="3801208">
                  <a:moveTo>
                    <a:pt x="58875" y="0"/>
                  </a:moveTo>
                  <a:lnTo>
                    <a:pt x="3742333" y="0"/>
                  </a:lnTo>
                  <a:cubicBezTo>
                    <a:pt x="3774848" y="0"/>
                    <a:pt x="3801208" y="26359"/>
                    <a:pt x="3801208" y="58875"/>
                  </a:cubicBezTo>
                  <a:lnTo>
                    <a:pt x="3801208" y="510654"/>
                  </a:lnTo>
                  <a:cubicBezTo>
                    <a:pt x="3801208" y="526269"/>
                    <a:pt x="3795005" y="541244"/>
                    <a:pt x="3783964" y="552285"/>
                  </a:cubicBezTo>
                  <a:cubicBezTo>
                    <a:pt x="3772922" y="563326"/>
                    <a:pt x="3757947" y="569529"/>
                    <a:pt x="3742333" y="569529"/>
                  </a:cubicBezTo>
                  <a:lnTo>
                    <a:pt x="58875" y="569529"/>
                  </a:lnTo>
                  <a:cubicBezTo>
                    <a:pt x="43260" y="569529"/>
                    <a:pt x="28285" y="563326"/>
                    <a:pt x="17244" y="552285"/>
                  </a:cubicBezTo>
                  <a:cubicBezTo>
                    <a:pt x="6203" y="541244"/>
                    <a:pt x="0" y="526269"/>
                    <a:pt x="0" y="510654"/>
                  </a:cubicBezTo>
                  <a:lnTo>
                    <a:pt x="0" y="58875"/>
                  </a:lnTo>
                  <a:cubicBezTo>
                    <a:pt x="0" y="43260"/>
                    <a:pt x="6203" y="28285"/>
                    <a:pt x="17244" y="17244"/>
                  </a:cubicBezTo>
                  <a:cubicBezTo>
                    <a:pt x="28285" y="6203"/>
                    <a:pt x="43260" y="0"/>
                    <a:pt x="5887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rnd">
              <a:solidFill>
                <a:srgbClr val="DDEBD3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3801208" cy="5885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6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1029465">
            <a:off x="1612504" y="8524154"/>
            <a:ext cx="1960579" cy="1507195"/>
          </a:xfrm>
          <a:custGeom>
            <a:avLst/>
            <a:gdLst/>
            <a:ahLst/>
            <a:cxnLst/>
            <a:rect r="r" b="b" t="t" l="l"/>
            <a:pathLst>
              <a:path h="1507195" w="1960579">
                <a:moveTo>
                  <a:pt x="0" y="0"/>
                </a:moveTo>
                <a:lnTo>
                  <a:pt x="1960579" y="0"/>
                </a:lnTo>
                <a:lnTo>
                  <a:pt x="1960579" y="1507195"/>
                </a:lnTo>
                <a:lnTo>
                  <a:pt x="0" y="15071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993385" y="6370531"/>
            <a:ext cx="1877178" cy="1332797"/>
          </a:xfrm>
          <a:custGeom>
            <a:avLst/>
            <a:gdLst/>
            <a:ahLst/>
            <a:cxnLst/>
            <a:rect r="r" b="b" t="t" l="l"/>
            <a:pathLst>
              <a:path h="1332797" w="1877178">
                <a:moveTo>
                  <a:pt x="0" y="0"/>
                </a:moveTo>
                <a:lnTo>
                  <a:pt x="1877178" y="0"/>
                </a:lnTo>
                <a:lnTo>
                  <a:pt x="1877178" y="1332796"/>
                </a:lnTo>
                <a:lnTo>
                  <a:pt x="0" y="13327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527019" y="7201110"/>
            <a:ext cx="488229" cy="1759383"/>
          </a:xfrm>
          <a:custGeom>
            <a:avLst/>
            <a:gdLst/>
            <a:ahLst/>
            <a:cxnLst/>
            <a:rect r="r" b="b" t="t" l="l"/>
            <a:pathLst>
              <a:path h="1759383" w="488229">
                <a:moveTo>
                  <a:pt x="0" y="0"/>
                </a:moveTo>
                <a:lnTo>
                  <a:pt x="488229" y="0"/>
                </a:lnTo>
                <a:lnTo>
                  <a:pt x="488229" y="1759383"/>
                </a:lnTo>
                <a:lnTo>
                  <a:pt x="0" y="17593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257279" y="7684495"/>
            <a:ext cx="2021840" cy="1066521"/>
          </a:xfrm>
          <a:custGeom>
            <a:avLst/>
            <a:gdLst/>
            <a:ahLst/>
            <a:cxnLst/>
            <a:rect r="r" b="b" t="t" l="l"/>
            <a:pathLst>
              <a:path h="1066521" w="2021840">
                <a:moveTo>
                  <a:pt x="0" y="0"/>
                </a:moveTo>
                <a:lnTo>
                  <a:pt x="2021840" y="0"/>
                </a:lnTo>
                <a:lnTo>
                  <a:pt x="2021840" y="1066521"/>
                </a:lnTo>
                <a:lnTo>
                  <a:pt x="0" y="106652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681234" y="1291188"/>
            <a:ext cx="14925533" cy="4181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56"/>
              </a:lnSpc>
            </a:pPr>
            <a:r>
              <a:rPr lang="en-US" sz="16796" spc="503">
                <a:solidFill>
                  <a:srgbClr val="3A3A66"/>
                </a:solidFill>
                <a:latin typeface="Open Sauce Heavy"/>
              </a:rPr>
              <a:t>LET’S BUILD CIRCUITS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4334030"/>
            <a:ext cx="2211636" cy="3746772"/>
          </a:xfrm>
          <a:custGeom>
            <a:avLst/>
            <a:gdLst/>
            <a:ahLst/>
            <a:cxnLst/>
            <a:rect r="r" b="b" t="t" l="l"/>
            <a:pathLst>
              <a:path h="3746772" w="2211636">
                <a:moveTo>
                  <a:pt x="0" y="0"/>
                </a:moveTo>
                <a:lnTo>
                  <a:pt x="2211636" y="0"/>
                </a:lnTo>
                <a:lnTo>
                  <a:pt x="2211636" y="3746772"/>
                </a:lnTo>
                <a:lnTo>
                  <a:pt x="0" y="374677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72546" t="-39510" r="-64896" b="-41674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398868" y="6221747"/>
            <a:ext cx="1860432" cy="1481580"/>
          </a:xfrm>
          <a:custGeom>
            <a:avLst/>
            <a:gdLst/>
            <a:ahLst/>
            <a:cxnLst/>
            <a:rect r="r" b="b" t="t" l="l"/>
            <a:pathLst>
              <a:path h="1481580" w="1860432">
                <a:moveTo>
                  <a:pt x="0" y="0"/>
                </a:moveTo>
                <a:lnTo>
                  <a:pt x="1860432" y="0"/>
                </a:lnTo>
                <a:lnTo>
                  <a:pt x="1860432" y="1481580"/>
                </a:lnTo>
                <a:lnTo>
                  <a:pt x="0" y="14815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398868" y="8080802"/>
            <a:ext cx="1761495" cy="1761495"/>
          </a:xfrm>
          <a:custGeom>
            <a:avLst/>
            <a:gdLst/>
            <a:ahLst/>
            <a:cxnLst/>
            <a:rect r="r" b="b" t="t" l="l"/>
            <a:pathLst>
              <a:path h="1761495" w="1761495">
                <a:moveTo>
                  <a:pt x="0" y="0"/>
                </a:moveTo>
                <a:lnTo>
                  <a:pt x="1761495" y="0"/>
                </a:lnTo>
                <a:lnTo>
                  <a:pt x="1761495" y="1761495"/>
                </a:lnTo>
                <a:lnTo>
                  <a:pt x="0" y="176149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A3A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5039" y="2662668"/>
            <a:ext cx="3960647" cy="6686604"/>
            <a:chOff x="0" y="0"/>
            <a:chExt cx="1315979" cy="22217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15979" cy="2221716"/>
            </a:xfrm>
            <a:custGeom>
              <a:avLst/>
              <a:gdLst/>
              <a:ahLst/>
              <a:cxnLst/>
              <a:rect r="r" b="b" t="t" l="l"/>
              <a:pathLst>
                <a:path h="2221716" w="1315979">
                  <a:moveTo>
                    <a:pt x="58641" y="0"/>
                  </a:moveTo>
                  <a:lnTo>
                    <a:pt x="1257338" y="0"/>
                  </a:lnTo>
                  <a:cubicBezTo>
                    <a:pt x="1289725" y="0"/>
                    <a:pt x="1315979" y="26255"/>
                    <a:pt x="1315979" y="58641"/>
                  </a:cubicBezTo>
                  <a:lnTo>
                    <a:pt x="1315979" y="2163074"/>
                  </a:lnTo>
                  <a:cubicBezTo>
                    <a:pt x="1315979" y="2178627"/>
                    <a:pt x="1309801" y="2193543"/>
                    <a:pt x="1298804" y="2204540"/>
                  </a:cubicBezTo>
                  <a:cubicBezTo>
                    <a:pt x="1287806" y="2215537"/>
                    <a:pt x="1272891" y="2221716"/>
                    <a:pt x="1257338" y="2221716"/>
                  </a:cubicBezTo>
                  <a:lnTo>
                    <a:pt x="58641" y="2221716"/>
                  </a:lnTo>
                  <a:cubicBezTo>
                    <a:pt x="43089" y="2221716"/>
                    <a:pt x="28173" y="2215537"/>
                    <a:pt x="17176" y="2204540"/>
                  </a:cubicBezTo>
                  <a:cubicBezTo>
                    <a:pt x="6178" y="2193543"/>
                    <a:pt x="0" y="2178627"/>
                    <a:pt x="0" y="2163074"/>
                  </a:cubicBezTo>
                  <a:lnTo>
                    <a:pt x="0" y="58641"/>
                  </a:lnTo>
                  <a:cubicBezTo>
                    <a:pt x="0" y="43089"/>
                    <a:pt x="6178" y="28173"/>
                    <a:pt x="17176" y="17176"/>
                  </a:cubicBezTo>
                  <a:cubicBezTo>
                    <a:pt x="28173" y="6178"/>
                    <a:pt x="43089" y="0"/>
                    <a:pt x="58641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1315979" cy="2212191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 marL="0" indent="0" lvl="1">
                <a:lnSpc>
                  <a:spcPts val="31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230217" y="2662668"/>
            <a:ext cx="3960647" cy="6686604"/>
            <a:chOff x="0" y="0"/>
            <a:chExt cx="1315979" cy="222171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15979" cy="2221716"/>
            </a:xfrm>
            <a:custGeom>
              <a:avLst/>
              <a:gdLst/>
              <a:ahLst/>
              <a:cxnLst/>
              <a:rect r="r" b="b" t="t" l="l"/>
              <a:pathLst>
                <a:path h="2221716" w="1315979">
                  <a:moveTo>
                    <a:pt x="58641" y="0"/>
                  </a:moveTo>
                  <a:lnTo>
                    <a:pt x="1257338" y="0"/>
                  </a:lnTo>
                  <a:cubicBezTo>
                    <a:pt x="1289725" y="0"/>
                    <a:pt x="1315979" y="26255"/>
                    <a:pt x="1315979" y="58641"/>
                  </a:cubicBezTo>
                  <a:lnTo>
                    <a:pt x="1315979" y="2163074"/>
                  </a:lnTo>
                  <a:cubicBezTo>
                    <a:pt x="1315979" y="2178627"/>
                    <a:pt x="1309801" y="2193543"/>
                    <a:pt x="1298804" y="2204540"/>
                  </a:cubicBezTo>
                  <a:cubicBezTo>
                    <a:pt x="1287806" y="2215537"/>
                    <a:pt x="1272891" y="2221716"/>
                    <a:pt x="1257338" y="2221716"/>
                  </a:cubicBezTo>
                  <a:lnTo>
                    <a:pt x="58641" y="2221716"/>
                  </a:lnTo>
                  <a:cubicBezTo>
                    <a:pt x="43089" y="2221716"/>
                    <a:pt x="28173" y="2215537"/>
                    <a:pt x="17176" y="2204540"/>
                  </a:cubicBezTo>
                  <a:cubicBezTo>
                    <a:pt x="6178" y="2193543"/>
                    <a:pt x="0" y="2178627"/>
                    <a:pt x="0" y="2163074"/>
                  </a:cubicBezTo>
                  <a:lnTo>
                    <a:pt x="0" y="58641"/>
                  </a:lnTo>
                  <a:cubicBezTo>
                    <a:pt x="0" y="43089"/>
                    <a:pt x="6178" y="28173"/>
                    <a:pt x="17176" y="17176"/>
                  </a:cubicBezTo>
                  <a:cubicBezTo>
                    <a:pt x="28173" y="6178"/>
                    <a:pt x="43089" y="0"/>
                    <a:pt x="58641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1315979" cy="2212191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 marL="0" indent="0" lvl="1">
                <a:lnSpc>
                  <a:spcPts val="31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098119" y="2662668"/>
            <a:ext cx="3960647" cy="6686604"/>
            <a:chOff x="0" y="0"/>
            <a:chExt cx="1315979" cy="22217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15979" cy="2221716"/>
            </a:xfrm>
            <a:custGeom>
              <a:avLst/>
              <a:gdLst/>
              <a:ahLst/>
              <a:cxnLst/>
              <a:rect r="r" b="b" t="t" l="l"/>
              <a:pathLst>
                <a:path h="2221716" w="1315979">
                  <a:moveTo>
                    <a:pt x="58641" y="0"/>
                  </a:moveTo>
                  <a:lnTo>
                    <a:pt x="1257338" y="0"/>
                  </a:lnTo>
                  <a:cubicBezTo>
                    <a:pt x="1289725" y="0"/>
                    <a:pt x="1315979" y="26255"/>
                    <a:pt x="1315979" y="58641"/>
                  </a:cubicBezTo>
                  <a:lnTo>
                    <a:pt x="1315979" y="2163074"/>
                  </a:lnTo>
                  <a:cubicBezTo>
                    <a:pt x="1315979" y="2178627"/>
                    <a:pt x="1309801" y="2193543"/>
                    <a:pt x="1298804" y="2204540"/>
                  </a:cubicBezTo>
                  <a:cubicBezTo>
                    <a:pt x="1287806" y="2215537"/>
                    <a:pt x="1272891" y="2221716"/>
                    <a:pt x="1257338" y="2221716"/>
                  </a:cubicBezTo>
                  <a:lnTo>
                    <a:pt x="58641" y="2221716"/>
                  </a:lnTo>
                  <a:cubicBezTo>
                    <a:pt x="43089" y="2221716"/>
                    <a:pt x="28173" y="2215537"/>
                    <a:pt x="17176" y="2204540"/>
                  </a:cubicBezTo>
                  <a:cubicBezTo>
                    <a:pt x="6178" y="2193543"/>
                    <a:pt x="0" y="2178627"/>
                    <a:pt x="0" y="2163074"/>
                  </a:cubicBezTo>
                  <a:lnTo>
                    <a:pt x="0" y="58641"/>
                  </a:lnTo>
                  <a:cubicBezTo>
                    <a:pt x="0" y="43089"/>
                    <a:pt x="6178" y="28173"/>
                    <a:pt x="17176" y="17176"/>
                  </a:cubicBezTo>
                  <a:cubicBezTo>
                    <a:pt x="28173" y="6178"/>
                    <a:pt x="43089" y="0"/>
                    <a:pt x="58641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1315979" cy="2212191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 marL="0" indent="0" lvl="1">
                <a:lnSpc>
                  <a:spcPts val="31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362314" y="2662668"/>
            <a:ext cx="3960647" cy="6686604"/>
            <a:chOff x="0" y="0"/>
            <a:chExt cx="1315979" cy="222171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15979" cy="2221716"/>
            </a:xfrm>
            <a:custGeom>
              <a:avLst/>
              <a:gdLst/>
              <a:ahLst/>
              <a:cxnLst/>
              <a:rect r="r" b="b" t="t" l="l"/>
              <a:pathLst>
                <a:path h="2221716" w="1315979">
                  <a:moveTo>
                    <a:pt x="58641" y="0"/>
                  </a:moveTo>
                  <a:lnTo>
                    <a:pt x="1257338" y="0"/>
                  </a:lnTo>
                  <a:cubicBezTo>
                    <a:pt x="1289725" y="0"/>
                    <a:pt x="1315979" y="26255"/>
                    <a:pt x="1315979" y="58641"/>
                  </a:cubicBezTo>
                  <a:lnTo>
                    <a:pt x="1315979" y="2163074"/>
                  </a:lnTo>
                  <a:cubicBezTo>
                    <a:pt x="1315979" y="2178627"/>
                    <a:pt x="1309801" y="2193543"/>
                    <a:pt x="1298804" y="2204540"/>
                  </a:cubicBezTo>
                  <a:cubicBezTo>
                    <a:pt x="1287806" y="2215537"/>
                    <a:pt x="1272891" y="2221716"/>
                    <a:pt x="1257338" y="2221716"/>
                  </a:cubicBezTo>
                  <a:lnTo>
                    <a:pt x="58641" y="2221716"/>
                  </a:lnTo>
                  <a:cubicBezTo>
                    <a:pt x="43089" y="2221716"/>
                    <a:pt x="28173" y="2215537"/>
                    <a:pt x="17176" y="2204540"/>
                  </a:cubicBezTo>
                  <a:cubicBezTo>
                    <a:pt x="6178" y="2193543"/>
                    <a:pt x="0" y="2178627"/>
                    <a:pt x="0" y="2163074"/>
                  </a:cubicBezTo>
                  <a:lnTo>
                    <a:pt x="0" y="58641"/>
                  </a:lnTo>
                  <a:cubicBezTo>
                    <a:pt x="0" y="43089"/>
                    <a:pt x="6178" y="28173"/>
                    <a:pt x="17176" y="17176"/>
                  </a:cubicBezTo>
                  <a:cubicBezTo>
                    <a:pt x="28173" y="6178"/>
                    <a:pt x="43089" y="0"/>
                    <a:pt x="58641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9525"/>
              <a:ext cx="1315979" cy="2212191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 marL="0" indent="0" lvl="1">
                <a:lnSpc>
                  <a:spcPts val="31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004428" y="3472820"/>
            <a:ext cx="2412224" cy="2047375"/>
          </a:xfrm>
          <a:custGeom>
            <a:avLst/>
            <a:gdLst/>
            <a:ahLst/>
            <a:cxnLst/>
            <a:rect r="r" b="b" t="t" l="l"/>
            <a:pathLst>
              <a:path h="2047375" w="2412224">
                <a:moveTo>
                  <a:pt x="0" y="0"/>
                </a:moveTo>
                <a:lnTo>
                  <a:pt x="2412224" y="0"/>
                </a:lnTo>
                <a:lnTo>
                  <a:pt x="2412224" y="2047376"/>
                </a:lnTo>
                <a:lnTo>
                  <a:pt x="0" y="20473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285" t="0" r="-22285" b="0"/>
            </a:stretch>
          </a:blipFill>
        </p:spPr>
      </p:sp>
      <p:sp>
        <p:nvSpPr>
          <p:cNvPr name="AutoShape 15" id="15"/>
          <p:cNvSpPr/>
          <p:nvPr/>
        </p:nvSpPr>
        <p:spPr>
          <a:xfrm flipV="true">
            <a:off x="965039" y="6005971"/>
            <a:ext cx="3960647" cy="0"/>
          </a:xfrm>
          <a:prstGeom prst="line">
            <a:avLst/>
          </a:prstGeom>
          <a:ln cap="flat" w="38100">
            <a:solidFill>
              <a:srgbClr val="3A3A6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flipV="true">
            <a:off x="9230217" y="6005971"/>
            <a:ext cx="3960647" cy="0"/>
          </a:xfrm>
          <a:prstGeom prst="line">
            <a:avLst/>
          </a:prstGeom>
          <a:ln cap="flat" w="38100">
            <a:solidFill>
              <a:srgbClr val="3A3A6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V="true">
            <a:off x="5098119" y="6005971"/>
            <a:ext cx="3960647" cy="0"/>
          </a:xfrm>
          <a:prstGeom prst="line">
            <a:avLst/>
          </a:prstGeom>
          <a:ln cap="flat" w="38100">
            <a:solidFill>
              <a:srgbClr val="3A3A6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V="true">
            <a:off x="13362314" y="6005971"/>
            <a:ext cx="3960647" cy="0"/>
          </a:xfrm>
          <a:prstGeom prst="line">
            <a:avLst/>
          </a:prstGeom>
          <a:ln cap="flat" w="38100">
            <a:solidFill>
              <a:srgbClr val="3A3A6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5736207" y="3101819"/>
            <a:ext cx="2612667" cy="2628501"/>
          </a:xfrm>
          <a:custGeom>
            <a:avLst/>
            <a:gdLst/>
            <a:ahLst/>
            <a:cxnLst/>
            <a:rect r="r" b="b" t="t" l="l"/>
            <a:pathLst>
              <a:path h="2628501" w="2612667">
                <a:moveTo>
                  <a:pt x="0" y="0"/>
                </a:moveTo>
                <a:lnTo>
                  <a:pt x="2612667" y="0"/>
                </a:lnTo>
                <a:lnTo>
                  <a:pt x="2612667" y="2628501"/>
                </a:lnTo>
                <a:lnTo>
                  <a:pt x="0" y="26285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3706" t="-19398" r="-34005" b="-47303"/>
            </a:stretch>
          </a:blipFill>
          <a:ln cap="rnd">
            <a:noFill/>
            <a:prstDash val="solid"/>
            <a:round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1639686" y="3472820"/>
            <a:ext cx="2611353" cy="1642779"/>
          </a:xfrm>
          <a:custGeom>
            <a:avLst/>
            <a:gdLst/>
            <a:ahLst/>
            <a:cxnLst/>
            <a:rect r="r" b="b" t="t" l="l"/>
            <a:pathLst>
              <a:path h="1642779" w="2611353">
                <a:moveTo>
                  <a:pt x="0" y="0"/>
                </a:moveTo>
                <a:lnTo>
                  <a:pt x="2611353" y="0"/>
                </a:lnTo>
                <a:lnTo>
                  <a:pt x="2611353" y="1642779"/>
                </a:lnTo>
                <a:lnTo>
                  <a:pt x="0" y="1642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4172347" y="3158969"/>
            <a:ext cx="2397185" cy="2361227"/>
          </a:xfrm>
          <a:custGeom>
            <a:avLst/>
            <a:gdLst/>
            <a:ahLst/>
            <a:cxnLst/>
            <a:rect r="r" b="b" t="t" l="l"/>
            <a:pathLst>
              <a:path h="2361227" w="2397185">
                <a:moveTo>
                  <a:pt x="0" y="0"/>
                </a:moveTo>
                <a:lnTo>
                  <a:pt x="2397185" y="0"/>
                </a:lnTo>
                <a:lnTo>
                  <a:pt x="2397185" y="2361227"/>
                </a:lnTo>
                <a:lnTo>
                  <a:pt x="0" y="23612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2826852" y="937727"/>
            <a:ext cx="13214092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9599"/>
              </a:lnSpc>
              <a:spcBef>
                <a:spcPct val="0"/>
              </a:spcBef>
            </a:pPr>
            <a:r>
              <a:rPr lang="en-US" sz="7999">
                <a:solidFill>
                  <a:srgbClr val="FFFFFF"/>
                </a:solidFill>
                <a:latin typeface="Open Sauce Heavy"/>
              </a:rPr>
              <a:t>Διαδικασία Υλοποίησης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22753" y="6486066"/>
            <a:ext cx="2445218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>
                <a:solidFill>
                  <a:srgbClr val="FFFFFF"/>
                </a:solidFill>
                <a:latin typeface="Open Sauce Heavy"/>
              </a:rPr>
              <a:t>Arduino IDE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987931" y="6486066"/>
            <a:ext cx="2445218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>
                <a:solidFill>
                  <a:srgbClr val="FFFFFF"/>
                </a:solidFill>
                <a:latin typeface="Open Sauce Heavy"/>
              </a:rPr>
              <a:t>Setup Circuits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124314" y="6536587"/>
            <a:ext cx="2445218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>
                <a:solidFill>
                  <a:srgbClr val="FFFFFF"/>
                </a:solidFill>
                <a:latin typeface="Open Sauce Heavy"/>
              </a:rPr>
              <a:t>Leaderboard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556618" y="7735628"/>
            <a:ext cx="277748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3A3A66"/>
                </a:solidFill>
                <a:latin typeface="Open Sauce"/>
              </a:rPr>
              <a:t>Setup Arduinos and Testing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509134" y="7472334"/>
            <a:ext cx="3402812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3A3A66"/>
                </a:solidFill>
                <a:latin typeface="Open Sauce"/>
              </a:rPr>
              <a:t>Build The Experiments and Start the Challenge!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653796" y="7735628"/>
            <a:ext cx="277748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3A3A66"/>
                </a:solidFill>
                <a:latin typeface="Open Sauce"/>
              </a:rPr>
              <a:t>Log in, Select Experiment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953893" y="7472334"/>
            <a:ext cx="2777489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3A3A66"/>
                </a:solidFill>
                <a:latin typeface="Open Sauce"/>
              </a:rPr>
              <a:t>See How You Compete With Others!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819932" y="6453922"/>
            <a:ext cx="2445218" cy="833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>
                <a:solidFill>
                  <a:srgbClr val="FFFFFF"/>
                </a:solidFill>
                <a:latin typeface="Open Sauce Heavy"/>
              </a:rPr>
              <a:t>Meshduino Application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96474" y="2785119"/>
            <a:ext cx="699655" cy="69965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3A6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288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Open Sauce Heavy"/>
                </a:rPr>
                <a:t>1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96474" y="3609654"/>
            <a:ext cx="699655" cy="69965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3A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288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Open Sauce Heavy"/>
                </a:rPr>
                <a:t>2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96474" y="4434189"/>
            <a:ext cx="699655" cy="69965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3A6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288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Open Sauce Heavy"/>
                </a:rPr>
                <a:t>3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868141" y="1028700"/>
            <a:ext cx="10551717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6599"/>
              </a:lnSpc>
              <a:spcBef>
                <a:spcPct val="0"/>
              </a:spcBef>
            </a:pPr>
            <a:r>
              <a:rPr lang="en-US" sz="5499">
                <a:solidFill>
                  <a:srgbClr val="3A3A66"/>
                </a:solidFill>
                <a:latin typeface="Open Sauce Heavy"/>
              </a:rPr>
              <a:t>Center Arduino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18941" y="2858721"/>
            <a:ext cx="13397026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560"/>
              </a:lnSpc>
              <a:spcBef>
                <a:spcPct val="0"/>
              </a:spcBef>
            </a:pPr>
            <a:r>
              <a:rPr lang="en-US" sz="3800">
                <a:solidFill>
                  <a:srgbClr val="3A3A66"/>
                </a:solidFill>
                <a:latin typeface="Open Sauce"/>
              </a:rPr>
              <a:t>Ελεγχει την σειριακή πόρτα για πληροφορίες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18941" y="3683256"/>
            <a:ext cx="14163656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560"/>
              </a:lnSpc>
              <a:spcBef>
                <a:spcPct val="0"/>
              </a:spcBef>
            </a:pPr>
            <a:r>
              <a:rPr lang="en-US" sz="3800">
                <a:solidFill>
                  <a:srgbClr val="3A3A66"/>
                </a:solidFill>
                <a:latin typeface="Open Sauce"/>
              </a:rPr>
              <a:t>Διαχείρηση Πειραμάτων Εκκίνηση και Διακοπή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18941" y="4507792"/>
            <a:ext cx="9257284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560"/>
              </a:lnSpc>
              <a:spcBef>
                <a:spcPct val="0"/>
              </a:spcBef>
            </a:pPr>
            <a:r>
              <a:rPr lang="en-US" sz="3800">
                <a:solidFill>
                  <a:srgbClr val="3A3A66"/>
                </a:solidFill>
                <a:latin typeface="Open Sauce"/>
              </a:rPr>
              <a:t>Επικοινωνία με 3 Arduino.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-397145" y="6882304"/>
            <a:ext cx="18829198" cy="5055132"/>
            <a:chOff x="0" y="0"/>
            <a:chExt cx="6256259" cy="167963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256259" cy="1679637"/>
            </a:xfrm>
            <a:custGeom>
              <a:avLst/>
              <a:gdLst/>
              <a:ahLst/>
              <a:cxnLst/>
              <a:rect r="r" b="b" t="t" l="l"/>
              <a:pathLst>
                <a:path h="1679637" w="6256259">
                  <a:moveTo>
                    <a:pt x="0" y="0"/>
                  </a:moveTo>
                  <a:lnTo>
                    <a:pt x="6256259" y="0"/>
                  </a:lnTo>
                  <a:lnTo>
                    <a:pt x="6256259" y="1679637"/>
                  </a:lnTo>
                  <a:lnTo>
                    <a:pt x="0" y="1679637"/>
                  </a:lnTo>
                  <a:close/>
                </a:path>
              </a:pathLst>
            </a:custGeom>
            <a:solidFill>
              <a:srgbClr val="3A3A66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19050"/>
              <a:ext cx="6256259" cy="16986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6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3698850" y="5511528"/>
            <a:ext cx="2211636" cy="3746772"/>
          </a:xfrm>
          <a:custGeom>
            <a:avLst/>
            <a:gdLst/>
            <a:ahLst/>
            <a:cxnLst/>
            <a:rect r="r" b="b" t="t" l="l"/>
            <a:pathLst>
              <a:path h="3746772" w="2211636">
                <a:moveTo>
                  <a:pt x="0" y="0"/>
                </a:moveTo>
                <a:lnTo>
                  <a:pt x="2211637" y="0"/>
                </a:lnTo>
                <a:lnTo>
                  <a:pt x="2211637" y="3746772"/>
                </a:lnTo>
                <a:lnTo>
                  <a:pt x="0" y="37467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2546" t="-39510" r="-64896" b="-41674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068115" y="7988922"/>
            <a:ext cx="2834975" cy="2012832"/>
          </a:xfrm>
          <a:custGeom>
            <a:avLst/>
            <a:gdLst/>
            <a:ahLst/>
            <a:cxnLst/>
            <a:rect r="r" b="b" t="t" l="l"/>
            <a:pathLst>
              <a:path h="2012832" w="2834975">
                <a:moveTo>
                  <a:pt x="0" y="0"/>
                </a:moveTo>
                <a:lnTo>
                  <a:pt x="2834976" y="0"/>
                </a:lnTo>
                <a:lnTo>
                  <a:pt x="2834976" y="2012832"/>
                </a:lnTo>
                <a:lnTo>
                  <a:pt x="0" y="20128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417687" y="9267825"/>
            <a:ext cx="3065236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Open Sauce"/>
              </a:rPr>
              <a:t>RFM22 Wireless Shield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837855" y="7350747"/>
            <a:ext cx="3065236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Open Sauce"/>
              </a:rPr>
              <a:t>Arduino UNO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96474" y="2785119"/>
            <a:ext cx="699655" cy="69965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3A6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288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Open Sauce Heavy"/>
                </a:rPr>
                <a:t>1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96474" y="3609654"/>
            <a:ext cx="699655" cy="69965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3A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288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Open Sauce Heavy"/>
                </a:rPr>
                <a:t>2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96474" y="4434189"/>
            <a:ext cx="699655" cy="69965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3A6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288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Open Sauce Heavy"/>
                </a:rPr>
                <a:t>3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868141" y="1028700"/>
            <a:ext cx="10551717" cy="165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6599"/>
              </a:lnSpc>
              <a:spcBef>
                <a:spcPct val="0"/>
              </a:spcBef>
            </a:pPr>
            <a:r>
              <a:rPr lang="en-US" sz="5499">
                <a:solidFill>
                  <a:srgbClr val="3A3A66"/>
                </a:solidFill>
                <a:latin typeface="Open Sauce Heavy"/>
              </a:rPr>
              <a:t>Experiment 1: Logic Gate LED Circuit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18941" y="2858721"/>
            <a:ext cx="13397026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560"/>
              </a:lnSpc>
              <a:spcBef>
                <a:spcPct val="0"/>
              </a:spcBef>
            </a:pPr>
            <a:r>
              <a:rPr lang="en-US" sz="3800">
                <a:solidFill>
                  <a:srgbClr val="3A3A66"/>
                </a:solidFill>
                <a:latin typeface="Open Sauce"/>
              </a:rPr>
              <a:t>Ελεγχει την είσοδο και ανάβει την αντίστοιχει πύλη LED.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18941" y="3683256"/>
            <a:ext cx="14163656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560"/>
              </a:lnSpc>
              <a:spcBef>
                <a:spcPct val="0"/>
              </a:spcBef>
            </a:pPr>
            <a:r>
              <a:rPr lang="en-US" sz="3800">
                <a:solidFill>
                  <a:srgbClr val="3A3A66"/>
                </a:solidFill>
                <a:latin typeface="Open Sauce"/>
              </a:rPr>
              <a:t>Ελέγχει αν έχει πατηθεί ο σωστός συνδιασμός τις πύλης.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18941" y="4507792"/>
            <a:ext cx="12856520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560"/>
              </a:lnSpc>
              <a:spcBef>
                <a:spcPct val="0"/>
              </a:spcBef>
            </a:pPr>
            <a:r>
              <a:rPr lang="en-US" sz="3800">
                <a:solidFill>
                  <a:srgbClr val="3A3A66"/>
                </a:solidFill>
                <a:latin typeface="Open Sauce"/>
              </a:rPr>
              <a:t>Επικοινωνία με τον κεντρικό Arduino. (Πομπός-Δέκτης)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-397145" y="6882304"/>
            <a:ext cx="18829198" cy="5055132"/>
            <a:chOff x="0" y="0"/>
            <a:chExt cx="6256259" cy="167963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256259" cy="1679637"/>
            </a:xfrm>
            <a:custGeom>
              <a:avLst/>
              <a:gdLst/>
              <a:ahLst/>
              <a:cxnLst/>
              <a:rect r="r" b="b" t="t" l="l"/>
              <a:pathLst>
                <a:path h="1679637" w="6256259">
                  <a:moveTo>
                    <a:pt x="0" y="0"/>
                  </a:moveTo>
                  <a:lnTo>
                    <a:pt x="6256259" y="0"/>
                  </a:lnTo>
                  <a:lnTo>
                    <a:pt x="6256259" y="1679637"/>
                  </a:lnTo>
                  <a:lnTo>
                    <a:pt x="0" y="1679637"/>
                  </a:lnTo>
                  <a:close/>
                </a:path>
              </a:pathLst>
            </a:custGeom>
            <a:solidFill>
              <a:srgbClr val="3A3A66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19050"/>
              <a:ext cx="6256259" cy="16986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6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640484" y="5663098"/>
            <a:ext cx="2211636" cy="3746772"/>
          </a:xfrm>
          <a:custGeom>
            <a:avLst/>
            <a:gdLst/>
            <a:ahLst/>
            <a:cxnLst/>
            <a:rect r="r" b="b" t="t" l="l"/>
            <a:pathLst>
              <a:path h="3746772" w="2211636">
                <a:moveTo>
                  <a:pt x="0" y="0"/>
                </a:moveTo>
                <a:lnTo>
                  <a:pt x="2211636" y="0"/>
                </a:lnTo>
                <a:lnTo>
                  <a:pt x="2211636" y="3746772"/>
                </a:lnTo>
                <a:lnTo>
                  <a:pt x="0" y="37467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2546" t="-39510" r="-64896" b="-41674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572343" y="7799302"/>
            <a:ext cx="1571179" cy="1115537"/>
          </a:xfrm>
          <a:custGeom>
            <a:avLst/>
            <a:gdLst/>
            <a:ahLst/>
            <a:cxnLst/>
            <a:rect r="r" b="b" t="t" l="l"/>
            <a:pathLst>
              <a:path h="1115537" w="1571179">
                <a:moveTo>
                  <a:pt x="0" y="0"/>
                </a:moveTo>
                <a:lnTo>
                  <a:pt x="1571179" y="0"/>
                </a:lnTo>
                <a:lnTo>
                  <a:pt x="1571179" y="1115536"/>
                </a:lnTo>
                <a:lnTo>
                  <a:pt x="0" y="11155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798721" y="8357070"/>
            <a:ext cx="1132724" cy="1131308"/>
          </a:xfrm>
          <a:custGeom>
            <a:avLst/>
            <a:gdLst/>
            <a:ahLst/>
            <a:cxnLst/>
            <a:rect r="r" b="b" t="t" l="l"/>
            <a:pathLst>
              <a:path h="1131308" w="1132724">
                <a:moveTo>
                  <a:pt x="0" y="0"/>
                </a:moveTo>
                <a:lnTo>
                  <a:pt x="1132724" y="0"/>
                </a:lnTo>
                <a:lnTo>
                  <a:pt x="1132724" y="1131308"/>
                </a:lnTo>
                <a:lnTo>
                  <a:pt x="0" y="11313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6016284" y="8534400"/>
            <a:ext cx="931299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5759"/>
              </a:lnSpc>
              <a:spcBef>
                <a:spcPct val="0"/>
              </a:spcBef>
            </a:pPr>
            <a:r>
              <a:rPr lang="en-US" sz="4799">
                <a:solidFill>
                  <a:srgbClr val="FFFFFF"/>
                </a:solidFill>
                <a:latin typeface="Open Sauce Bold"/>
              </a:rPr>
              <a:t>4x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13684" y="9419395"/>
            <a:ext cx="3065236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Open Sauce"/>
              </a:rPr>
              <a:t>RFM22 Wireless Shield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852120" y="7155484"/>
            <a:ext cx="3065236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Open Sauce"/>
              </a:rPr>
              <a:t>Arduino UNO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625977" y="9755078"/>
            <a:ext cx="3065236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Open Sauce"/>
              </a:rPr>
              <a:t>220 ohms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9524033" y="7341222"/>
            <a:ext cx="1132724" cy="1131308"/>
          </a:xfrm>
          <a:custGeom>
            <a:avLst/>
            <a:gdLst/>
            <a:ahLst/>
            <a:cxnLst/>
            <a:rect r="r" b="b" t="t" l="l"/>
            <a:pathLst>
              <a:path h="1131308" w="1132724">
                <a:moveTo>
                  <a:pt x="0" y="0"/>
                </a:moveTo>
                <a:lnTo>
                  <a:pt x="1132723" y="0"/>
                </a:lnTo>
                <a:lnTo>
                  <a:pt x="1132723" y="1131307"/>
                </a:lnTo>
                <a:lnTo>
                  <a:pt x="0" y="11313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8741595" y="7518552"/>
            <a:ext cx="931299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5759"/>
              </a:lnSpc>
              <a:spcBef>
                <a:spcPct val="0"/>
              </a:spcBef>
            </a:pPr>
            <a:r>
              <a:rPr lang="en-US" sz="4799">
                <a:solidFill>
                  <a:srgbClr val="FFFFFF"/>
                </a:solidFill>
                <a:latin typeface="Open Sauce Bold"/>
              </a:rPr>
              <a:t>2x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221217" y="8739229"/>
            <a:ext cx="3065236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Open Sauce"/>
              </a:rPr>
              <a:t>10K ohms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3077108" y="8072348"/>
            <a:ext cx="364833" cy="1314712"/>
          </a:xfrm>
          <a:custGeom>
            <a:avLst/>
            <a:gdLst/>
            <a:ahLst/>
            <a:cxnLst/>
            <a:rect r="r" b="b" t="t" l="l"/>
            <a:pathLst>
              <a:path h="1314712" w="364833">
                <a:moveTo>
                  <a:pt x="0" y="0"/>
                </a:moveTo>
                <a:lnTo>
                  <a:pt x="364833" y="0"/>
                </a:lnTo>
                <a:lnTo>
                  <a:pt x="364833" y="1314713"/>
                </a:lnTo>
                <a:lnTo>
                  <a:pt x="0" y="131471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1576225" y="8396329"/>
            <a:ext cx="133996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5759"/>
              </a:lnSpc>
              <a:spcBef>
                <a:spcPct val="0"/>
              </a:spcBef>
            </a:pPr>
            <a:r>
              <a:rPr lang="en-US" sz="4799">
                <a:solidFill>
                  <a:srgbClr val="FFFFFF"/>
                </a:solidFill>
                <a:latin typeface="Open Sauce Bold"/>
              </a:rPr>
              <a:t>10x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4424745" y="7890123"/>
            <a:ext cx="2057852" cy="1736313"/>
          </a:xfrm>
          <a:custGeom>
            <a:avLst/>
            <a:gdLst/>
            <a:ahLst/>
            <a:cxnLst/>
            <a:rect r="r" b="b" t="t" l="l"/>
            <a:pathLst>
              <a:path h="1736313" w="2057852">
                <a:moveTo>
                  <a:pt x="0" y="0"/>
                </a:moveTo>
                <a:lnTo>
                  <a:pt x="2057852" y="0"/>
                </a:lnTo>
                <a:lnTo>
                  <a:pt x="2057852" y="1736313"/>
                </a:lnTo>
                <a:lnTo>
                  <a:pt x="0" y="173631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1576225" y="9635961"/>
            <a:ext cx="3065236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Open Sauce"/>
              </a:rPr>
              <a:t>Led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921053" y="9797886"/>
            <a:ext cx="3065236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Open Sauce"/>
              </a:rPr>
              <a:t>Breadboard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96474" y="2785119"/>
            <a:ext cx="699655" cy="69965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3A6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288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Open Sauce Heavy"/>
                </a:rPr>
                <a:t>1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96474" y="3609654"/>
            <a:ext cx="699655" cy="69965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3A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288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Open Sauce Heavy"/>
                </a:rPr>
                <a:t>2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96474" y="4970371"/>
            <a:ext cx="699655" cy="69965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3A6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288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Open Sauce Heavy"/>
                </a:rPr>
                <a:t>3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397145" y="6882304"/>
            <a:ext cx="18829198" cy="5055132"/>
            <a:chOff x="0" y="0"/>
            <a:chExt cx="6256259" cy="16796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256259" cy="1679637"/>
            </a:xfrm>
            <a:custGeom>
              <a:avLst/>
              <a:gdLst/>
              <a:ahLst/>
              <a:cxnLst/>
              <a:rect r="r" b="b" t="t" l="l"/>
              <a:pathLst>
                <a:path h="1679637" w="6256259">
                  <a:moveTo>
                    <a:pt x="0" y="0"/>
                  </a:moveTo>
                  <a:lnTo>
                    <a:pt x="6256259" y="0"/>
                  </a:lnTo>
                  <a:lnTo>
                    <a:pt x="6256259" y="1679637"/>
                  </a:lnTo>
                  <a:lnTo>
                    <a:pt x="0" y="1679637"/>
                  </a:lnTo>
                  <a:close/>
                </a:path>
              </a:pathLst>
            </a:custGeom>
            <a:solidFill>
              <a:srgbClr val="3A3A66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6256259" cy="16986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6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640484" y="5663098"/>
            <a:ext cx="2211636" cy="3746772"/>
          </a:xfrm>
          <a:custGeom>
            <a:avLst/>
            <a:gdLst/>
            <a:ahLst/>
            <a:cxnLst/>
            <a:rect r="r" b="b" t="t" l="l"/>
            <a:pathLst>
              <a:path h="3746772" w="2211636">
                <a:moveTo>
                  <a:pt x="0" y="0"/>
                </a:moveTo>
                <a:lnTo>
                  <a:pt x="2211636" y="0"/>
                </a:lnTo>
                <a:lnTo>
                  <a:pt x="2211636" y="3746772"/>
                </a:lnTo>
                <a:lnTo>
                  <a:pt x="0" y="37467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2546" t="-39510" r="-64896" b="-41674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572343" y="7799302"/>
            <a:ext cx="1571179" cy="1115537"/>
          </a:xfrm>
          <a:custGeom>
            <a:avLst/>
            <a:gdLst/>
            <a:ahLst/>
            <a:cxnLst/>
            <a:rect r="r" b="b" t="t" l="l"/>
            <a:pathLst>
              <a:path h="1115537" w="1571179">
                <a:moveTo>
                  <a:pt x="0" y="0"/>
                </a:moveTo>
                <a:lnTo>
                  <a:pt x="1571179" y="0"/>
                </a:lnTo>
                <a:lnTo>
                  <a:pt x="1571179" y="1115536"/>
                </a:lnTo>
                <a:lnTo>
                  <a:pt x="0" y="11155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611541" y="8357070"/>
            <a:ext cx="1132724" cy="1131308"/>
          </a:xfrm>
          <a:custGeom>
            <a:avLst/>
            <a:gdLst/>
            <a:ahLst/>
            <a:cxnLst/>
            <a:rect r="r" b="b" t="t" l="l"/>
            <a:pathLst>
              <a:path h="1131308" w="1132724">
                <a:moveTo>
                  <a:pt x="0" y="0"/>
                </a:moveTo>
                <a:lnTo>
                  <a:pt x="1132724" y="0"/>
                </a:lnTo>
                <a:lnTo>
                  <a:pt x="1132724" y="1131308"/>
                </a:lnTo>
                <a:lnTo>
                  <a:pt x="0" y="11313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385254" y="7472616"/>
            <a:ext cx="2057852" cy="1736313"/>
          </a:xfrm>
          <a:custGeom>
            <a:avLst/>
            <a:gdLst/>
            <a:ahLst/>
            <a:cxnLst/>
            <a:rect r="r" b="b" t="t" l="l"/>
            <a:pathLst>
              <a:path h="1736313" w="2057852">
                <a:moveTo>
                  <a:pt x="0" y="0"/>
                </a:moveTo>
                <a:lnTo>
                  <a:pt x="2057852" y="0"/>
                </a:lnTo>
                <a:lnTo>
                  <a:pt x="2057852" y="1736312"/>
                </a:lnTo>
                <a:lnTo>
                  <a:pt x="0" y="17363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688499" y="7472616"/>
            <a:ext cx="1092291" cy="1812931"/>
          </a:xfrm>
          <a:custGeom>
            <a:avLst/>
            <a:gdLst/>
            <a:ahLst/>
            <a:cxnLst/>
            <a:rect r="r" b="b" t="t" l="l"/>
            <a:pathLst>
              <a:path h="1812931" w="1092291">
                <a:moveTo>
                  <a:pt x="0" y="0"/>
                </a:moveTo>
                <a:lnTo>
                  <a:pt x="1092291" y="0"/>
                </a:lnTo>
                <a:lnTo>
                  <a:pt x="1092291" y="1812930"/>
                </a:lnTo>
                <a:lnTo>
                  <a:pt x="0" y="18129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222937" y="7349886"/>
            <a:ext cx="1641340" cy="1025838"/>
          </a:xfrm>
          <a:custGeom>
            <a:avLst/>
            <a:gdLst/>
            <a:ahLst/>
            <a:cxnLst/>
            <a:rect r="r" b="b" t="t" l="l"/>
            <a:pathLst>
              <a:path h="1025838" w="1641340">
                <a:moveTo>
                  <a:pt x="0" y="0"/>
                </a:moveTo>
                <a:lnTo>
                  <a:pt x="1641340" y="0"/>
                </a:lnTo>
                <a:lnTo>
                  <a:pt x="1641340" y="1025837"/>
                </a:lnTo>
                <a:lnTo>
                  <a:pt x="0" y="1025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527111" y="563196"/>
            <a:ext cx="12188856" cy="165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6599"/>
              </a:lnSpc>
              <a:spcBef>
                <a:spcPct val="0"/>
              </a:spcBef>
            </a:pPr>
            <a:r>
              <a:rPr lang="en-US" sz="5499">
                <a:solidFill>
                  <a:srgbClr val="3A3A66"/>
                </a:solidFill>
                <a:latin typeface="Open Sauce Heavy"/>
              </a:rPr>
              <a:t>Experiment 2: Code &amp; Conquer - Virtual Maze Navigation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318941" y="2858721"/>
            <a:ext cx="13397026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560"/>
              </a:lnSpc>
              <a:spcBef>
                <a:spcPct val="0"/>
              </a:spcBef>
            </a:pPr>
            <a:r>
              <a:rPr lang="en-US" sz="3800">
                <a:solidFill>
                  <a:srgbClr val="3A3A66"/>
                </a:solidFill>
                <a:latin typeface="Open Sauce"/>
              </a:rPr>
              <a:t>Ελεγχει την είσοδο και ξεκινάει να στέλνει πληροφορία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318941" y="3683256"/>
            <a:ext cx="14139221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560"/>
              </a:lnSpc>
              <a:spcBef>
                <a:spcPct val="0"/>
              </a:spcBef>
            </a:pPr>
            <a:r>
              <a:rPr lang="en-US" sz="3800">
                <a:solidFill>
                  <a:srgbClr val="3A3A66"/>
                </a:solidFill>
                <a:latin typeface="Open Sauce"/>
              </a:rPr>
              <a:t>Ελέγχει αν έχει περάσει το όριο απο κάθε αισθητήρα και στέλνει την κατεύθυνση.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318941" y="5043973"/>
            <a:ext cx="12793981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560"/>
              </a:lnSpc>
              <a:spcBef>
                <a:spcPct val="0"/>
              </a:spcBef>
            </a:pPr>
            <a:r>
              <a:rPr lang="en-US" sz="3800">
                <a:solidFill>
                  <a:srgbClr val="3A3A66"/>
                </a:solidFill>
                <a:latin typeface="Open Sauce"/>
              </a:rPr>
              <a:t>Επικοινωνία με τον κεντρικό Arduino.(Πομπός-Δέκτης)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829104" y="8534400"/>
            <a:ext cx="931299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5759"/>
              </a:lnSpc>
              <a:spcBef>
                <a:spcPct val="0"/>
              </a:spcBef>
            </a:pPr>
            <a:r>
              <a:rPr lang="en-US" sz="4799">
                <a:solidFill>
                  <a:srgbClr val="FFFFFF"/>
                </a:solidFill>
                <a:latin typeface="Open Sauce Bold"/>
              </a:rPr>
              <a:t>2x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13684" y="9419395"/>
            <a:ext cx="3065236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Open Sauce"/>
              </a:rPr>
              <a:t>RFM22 Wireless Shield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852120" y="7155484"/>
            <a:ext cx="3065236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Open Sauce"/>
              </a:rPr>
              <a:t>Arduino UNO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438797" y="9755078"/>
            <a:ext cx="3065236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Open Sauce"/>
              </a:rPr>
              <a:t>10K ohms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881562" y="9431182"/>
            <a:ext cx="3065236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Open Sauce"/>
              </a:rPr>
              <a:t>Breadboard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227789" y="7389006"/>
            <a:ext cx="931299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5759"/>
              </a:lnSpc>
              <a:spcBef>
                <a:spcPct val="0"/>
              </a:spcBef>
            </a:pPr>
            <a:r>
              <a:rPr lang="en-US" sz="4799">
                <a:solidFill>
                  <a:srgbClr val="FFFFFF"/>
                </a:solidFill>
                <a:latin typeface="Open Sauce Bold"/>
              </a:rPr>
              <a:t>2x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806522" y="7978822"/>
            <a:ext cx="931299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5759"/>
              </a:lnSpc>
              <a:spcBef>
                <a:spcPct val="0"/>
              </a:spcBef>
            </a:pPr>
            <a:r>
              <a:rPr lang="en-US" sz="4799">
                <a:solidFill>
                  <a:srgbClr val="FFFFFF"/>
                </a:solidFill>
                <a:latin typeface="Open Sauce Bold"/>
              </a:rPr>
              <a:t>2x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510989" y="8716853"/>
            <a:ext cx="3065236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600">
                <a:solidFill>
                  <a:srgbClr val="FFFFFF"/>
                </a:solidFill>
                <a:latin typeface="Open Sauce"/>
              </a:rPr>
              <a:t>Ultrasonic Sensor</a:t>
            </a:r>
          </a:p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Open Sauce"/>
              </a:rPr>
              <a:t>HC-SR04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702027" y="9434034"/>
            <a:ext cx="3065236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Open Sauce"/>
              </a:rPr>
              <a:t>Photoresistor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96474" y="2785119"/>
            <a:ext cx="699655" cy="69965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3A6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288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Open Sauce Heavy"/>
                </a:rPr>
                <a:t>1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96474" y="3609654"/>
            <a:ext cx="699655" cy="69965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3A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288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Open Sauce Heavy"/>
                </a:rPr>
                <a:t>2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96474" y="4434189"/>
            <a:ext cx="699655" cy="69965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3A6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288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Open Sauce Heavy"/>
                </a:rPr>
                <a:t>3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397145" y="6882304"/>
            <a:ext cx="18829198" cy="5055132"/>
            <a:chOff x="0" y="0"/>
            <a:chExt cx="6256259" cy="16796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256259" cy="1679637"/>
            </a:xfrm>
            <a:custGeom>
              <a:avLst/>
              <a:gdLst/>
              <a:ahLst/>
              <a:cxnLst/>
              <a:rect r="r" b="b" t="t" l="l"/>
              <a:pathLst>
                <a:path h="1679637" w="6256259">
                  <a:moveTo>
                    <a:pt x="0" y="0"/>
                  </a:moveTo>
                  <a:lnTo>
                    <a:pt x="6256259" y="0"/>
                  </a:lnTo>
                  <a:lnTo>
                    <a:pt x="6256259" y="1679637"/>
                  </a:lnTo>
                  <a:lnTo>
                    <a:pt x="0" y="1679637"/>
                  </a:lnTo>
                  <a:close/>
                </a:path>
              </a:pathLst>
            </a:custGeom>
            <a:solidFill>
              <a:srgbClr val="3A3A66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6256259" cy="16986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6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640484" y="5663098"/>
            <a:ext cx="2211636" cy="3746772"/>
          </a:xfrm>
          <a:custGeom>
            <a:avLst/>
            <a:gdLst/>
            <a:ahLst/>
            <a:cxnLst/>
            <a:rect r="r" b="b" t="t" l="l"/>
            <a:pathLst>
              <a:path h="3746772" w="2211636">
                <a:moveTo>
                  <a:pt x="0" y="0"/>
                </a:moveTo>
                <a:lnTo>
                  <a:pt x="2211636" y="0"/>
                </a:lnTo>
                <a:lnTo>
                  <a:pt x="2211636" y="3746772"/>
                </a:lnTo>
                <a:lnTo>
                  <a:pt x="0" y="37467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2546" t="-39510" r="-64896" b="-41674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572343" y="7799302"/>
            <a:ext cx="1571179" cy="1115537"/>
          </a:xfrm>
          <a:custGeom>
            <a:avLst/>
            <a:gdLst/>
            <a:ahLst/>
            <a:cxnLst/>
            <a:rect r="r" b="b" t="t" l="l"/>
            <a:pathLst>
              <a:path h="1115537" w="1571179">
                <a:moveTo>
                  <a:pt x="0" y="0"/>
                </a:moveTo>
                <a:lnTo>
                  <a:pt x="1571179" y="0"/>
                </a:lnTo>
                <a:lnTo>
                  <a:pt x="1571179" y="1115536"/>
                </a:lnTo>
                <a:lnTo>
                  <a:pt x="0" y="11155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217855" y="8357070"/>
            <a:ext cx="1132724" cy="1131308"/>
          </a:xfrm>
          <a:custGeom>
            <a:avLst/>
            <a:gdLst/>
            <a:ahLst/>
            <a:cxnLst/>
            <a:rect r="r" b="b" t="t" l="l"/>
            <a:pathLst>
              <a:path h="1131308" w="1132724">
                <a:moveTo>
                  <a:pt x="0" y="0"/>
                </a:moveTo>
                <a:lnTo>
                  <a:pt x="1132724" y="0"/>
                </a:lnTo>
                <a:lnTo>
                  <a:pt x="1132724" y="1131308"/>
                </a:lnTo>
                <a:lnTo>
                  <a:pt x="0" y="11313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806590" y="7877044"/>
            <a:ext cx="364833" cy="1314712"/>
          </a:xfrm>
          <a:custGeom>
            <a:avLst/>
            <a:gdLst/>
            <a:ahLst/>
            <a:cxnLst/>
            <a:rect r="r" b="b" t="t" l="l"/>
            <a:pathLst>
              <a:path h="1314712" w="364833">
                <a:moveTo>
                  <a:pt x="0" y="0"/>
                </a:moveTo>
                <a:lnTo>
                  <a:pt x="364833" y="0"/>
                </a:lnTo>
                <a:lnTo>
                  <a:pt x="364833" y="1314712"/>
                </a:lnTo>
                <a:lnTo>
                  <a:pt x="0" y="13147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182018" y="7712730"/>
            <a:ext cx="2057852" cy="1736313"/>
          </a:xfrm>
          <a:custGeom>
            <a:avLst/>
            <a:gdLst/>
            <a:ahLst/>
            <a:cxnLst/>
            <a:rect r="r" b="b" t="t" l="l"/>
            <a:pathLst>
              <a:path h="1736313" w="2057852">
                <a:moveTo>
                  <a:pt x="0" y="0"/>
                </a:moveTo>
                <a:lnTo>
                  <a:pt x="2057852" y="0"/>
                </a:lnTo>
                <a:lnTo>
                  <a:pt x="2057852" y="1736312"/>
                </a:lnTo>
                <a:lnTo>
                  <a:pt x="0" y="173631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347538" y="7741448"/>
            <a:ext cx="1157028" cy="1381526"/>
          </a:xfrm>
          <a:custGeom>
            <a:avLst/>
            <a:gdLst/>
            <a:ahLst/>
            <a:cxnLst/>
            <a:rect r="r" b="b" t="t" l="l"/>
            <a:pathLst>
              <a:path h="1381526" w="1157028">
                <a:moveTo>
                  <a:pt x="0" y="0"/>
                </a:moveTo>
                <a:lnTo>
                  <a:pt x="1157028" y="0"/>
                </a:lnTo>
                <a:lnTo>
                  <a:pt x="1157028" y="1381526"/>
                </a:lnTo>
                <a:lnTo>
                  <a:pt x="0" y="13815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7950707" y="7338979"/>
            <a:ext cx="1132724" cy="1131308"/>
          </a:xfrm>
          <a:custGeom>
            <a:avLst/>
            <a:gdLst/>
            <a:ahLst/>
            <a:cxnLst/>
            <a:rect r="r" b="b" t="t" l="l"/>
            <a:pathLst>
              <a:path h="1131308" w="1132724">
                <a:moveTo>
                  <a:pt x="0" y="0"/>
                </a:moveTo>
                <a:lnTo>
                  <a:pt x="1132724" y="0"/>
                </a:lnTo>
                <a:lnTo>
                  <a:pt x="1132724" y="1131307"/>
                </a:lnTo>
                <a:lnTo>
                  <a:pt x="0" y="11313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3901535" y="782271"/>
            <a:ext cx="10551717" cy="165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6599"/>
              </a:lnSpc>
              <a:spcBef>
                <a:spcPct val="0"/>
              </a:spcBef>
            </a:pPr>
            <a:r>
              <a:rPr lang="en-US" sz="5499">
                <a:solidFill>
                  <a:srgbClr val="3A3A66"/>
                </a:solidFill>
                <a:latin typeface="Open Sauce Heavy"/>
              </a:rPr>
              <a:t>Experiment 3: Arduino Morse Code Encoder-Decoder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318941" y="2858721"/>
            <a:ext cx="13397026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560"/>
              </a:lnSpc>
              <a:spcBef>
                <a:spcPct val="0"/>
              </a:spcBef>
            </a:pPr>
            <a:r>
              <a:rPr lang="en-US" sz="3800">
                <a:solidFill>
                  <a:srgbClr val="3A3A66"/>
                </a:solidFill>
                <a:latin typeface="Open Sauce"/>
              </a:rPr>
              <a:t>Ελεγχει την είσοδο και περιμένει για την λέξη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318941" y="3683256"/>
            <a:ext cx="14163656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560"/>
              </a:lnSpc>
              <a:spcBef>
                <a:spcPct val="0"/>
              </a:spcBef>
            </a:pPr>
            <a:r>
              <a:rPr lang="en-US" sz="3800">
                <a:solidFill>
                  <a:srgbClr val="3A3A66"/>
                </a:solidFill>
                <a:latin typeface="Open Sauce"/>
              </a:rPr>
              <a:t>Ελέγχει αν έχει γραφτεί σώστα η λέξη.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318941" y="4507792"/>
            <a:ext cx="12892003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560"/>
              </a:lnSpc>
              <a:spcBef>
                <a:spcPct val="0"/>
              </a:spcBef>
            </a:pPr>
            <a:r>
              <a:rPr lang="en-US" sz="3800">
                <a:solidFill>
                  <a:srgbClr val="3A3A66"/>
                </a:solidFill>
                <a:latin typeface="Open Sauce"/>
              </a:rPr>
              <a:t>Επικοινωνία με τον κεντρικό Arduino.(Πομπός-Δέκτης)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13684" y="9419395"/>
            <a:ext cx="3065236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Open Sauce"/>
              </a:rPr>
              <a:t>RFM22 Wireless Shield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852120" y="7155484"/>
            <a:ext cx="3065236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Open Sauce"/>
              </a:rPr>
              <a:t>Arduino UNO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251599" y="9755078"/>
            <a:ext cx="3065236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Open Sauce"/>
              </a:rPr>
              <a:t>220 ohms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378706" y="9332475"/>
            <a:ext cx="3065236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Open Sauce"/>
              </a:rPr>
              <a:t>Pushbutton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388017" y="9614658"/>
            <a:ext cx="3065236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Open Sauce"/>
              </a:rPr>
              <a:t>LED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984451" y="8810756"/>
            <a:ext cx="3065236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Open Sauce"/>
              </a:rPr>
              <a:t>10K ohms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678326" y="9715742"/>
            <a:ext cx="3065236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Open Sauce"/>
              </a:rPr>
              <a:t>Breadboard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FA1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57968" y="1363389"/>
            <a:ext cx="14172063" cy="7560223"/>
            <a:chOff x="0" y="0"/>
            <a:chExt cx="5063964" cy="27014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63964" cy="2701420"/>
            </a:xfrm>
            <a:custGeom>
              <a:avLst/>
              <a:gdLst/>
              <a:ahLst/>
              <a:cxnLst/>
              <a:rect r="r" b="b" t="t" l="l"/>
              <a:pathLst>
                <a:path h="2701420" w="5063964">
                  <a:moveTo>
                    <a:pt x="10926" y="0"/>
                  </a:moveTo>
                  <a:lnTo>
                    <a:pt x="5053038" y="0"/>
                  </a:lnTo>
                  <a:cubicBezTo>
                    <a:pt x="5055936" y="0"/>
                    <a:pt x="5058715" y="1151"/>
                    <a:pt x="5060764" y="3200"/>
                  </a:cubicBezTo>
                  <a:cubicBezTo>
                    <a:pt x="5062813" y="5249"/>
                    <a:pt x="5063964" y="8028"/>
                    <a:pt x="5063964" y="10926"/>
                  </a:cubicBezTo>
                  <a:lnTo>
                    <a:pt x="5063964" y="2690494"/>
                  </a:lnTo>
                  <a:cubicBezTo>
                    <a:pt x="5063964" y="2693392"/>
                    <a:pt x="5062813" y="2696171"/>
                    <a:pt x="5060764" y="2698220"/>
                  </a:cubicBezTo>
                  <a:cubicBezTo>
                    <a:pt x="5058715" y="2700269"/>
                    <a:pt x="5055936" y="2701420"/>
                    <a:pt x="5053038" y="2701420"/>
                  </a:cubicBezTo>
                  <a:lnTo>
                    <a:pt x="10926" y="2701420"/>
                  </a:lnTo>
                  <a:cubicBezTo>
                    <a:pt x="8028" y="2701420"/>
                    <a:pt x="5249" y="2700269"/>
                    <a:pt x="3200" y="2698220"/>
                  </a:cubicBezTo>
                  <a:cubicBezTo>
                    <a:pt x="1151" y="2696171"/>
                    <a:pt x="0" y="2693392"/>
                    <a:pt x="0" y="2690494"/>
                  </a:cubicBezTo>
                  <a:lnTo>
                    <a:pt x="0" y="10926"/>
                  </a:lnTo>
                  <a:cubicBezTo>
                    <a:pt x="0" y="8028"/>
                    <a:pt x="1151" y="5249"/>
                    <a:pt x="3200" y="3200"/>
                  </a:cubicBezTo>
                  <a:cubicBezTo>
                    <a:pt x="5249" y="1151"/>
                    <a:pt x="8028" y="0"/>
                    <a:pt x="10926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5063964" cy="2720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67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60996" y="3324710"/>
            <a:ext cx="699655" cy="69965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3A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288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Open Sauce Heavy"/>
                </a:rPr>
                <a:t>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260996" y="4371594"/>
            <a:ext cx="699655" cy="69965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3A6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288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Open Sauce Heavy"/>
                </a:rPr>
                <a:t>2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260996" y="5738865"/>
            <a:ext cx="699655" cy="69965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3A6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288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Open Sauce Heavy"/>
                </a:rPr>
                <a:t>3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3260996" y="6781420"/>
            <a:ext cx="699655" cy="699655"/>
          </a:xfrm>
          <a:custGeom>
            <a:avLst/>
            <a:gdLst/>
            <a:ahLst/>
            <a:cxnLst/>
            <a:rect r="r" b="b" t="t" l="l"/>
            <a:pathLst>
              <a:path h="699655" w="699655">
                <a:moveTo>
                  <a:pt x="0" y="0"/>
                </a:moveTo>
                <a:lnTo>
                  <a:pt x="699655" y="0"/>
                </a:lnTo>
                <a:lnTo>
                  <a:pt x="699655" y="699655"/>
                </a:lnTo>
                <a:lnTo>
                  <a:pt x="0" y="699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506788" y="3334235"/>
            <a:ext cx="5819535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560"/>
              </a:lnSpc>
              <a:spcBef>
                <a:spcPct val="0"/>
              </a:spcBef>
            </a:pPr>
            <a:r>
              <a:rPr lang="en-US" sz="3800">
                <a:solidFill>
                  <a:srgbClr val="3A3A66"/>
                </a:solidFill>
                <a:latin typeface="Open Sauce"/>
              </a:rPr>
              <a:t>Διαχείρηση Πειραμάτων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979239" y="1691153"/>
            <a:ext cx="8329523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9599"/>
              </a:lnSpc>
              <a:spcBef>
                <a:spcPct val="0"/>
              </a:spcBef>
            </a:pPr>
            <a:r>
              <a:rPr lang="en-US" sz="7999">
                <a:solidFill>
                  <a:srgbClr val="3A3A66"/>
                </a:solidFill>
                <a:latin typeface="Open Sauce Heavy"/>
              </a:rPr>
              <a:t>Υπολογιστής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506788" y="4381119"/>
            <a:ext cx="10266688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560"/>
              </a:lnSpc>
              <a:spcBef>
                <a:spcPct val="0"/>
              </a:spcBef>
            </a:pPr>
            <a:r>
              <a:rPr lang="en-US" sz="3800">
                <a:solidFill>
                  <a:srgbClr val="3A3A66"/>
                </a:solidFill>
                <a:latin typeface="Open Sauce"/>
              </a:rPr>
              <a:t>Παραλαβή και Μετάδοση δεδομένων από το Κεντρίκο Arduino μέσω USB.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506788" y="5812467"/>
            <a:ext cx="8079927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560"/>
              </a:lnSpc>
              <a:spcBef>
                <a:spcPct val="0"/>
              </a:spcBef>
            </a:pPr>
            <a:r>
              <a:rPr lang="en-US" sz="3800">
                <a:solidFill>
                  <a:srgbClr val="3A3A66"/>
                </a:solidFill>
                <a:latin typeface="Open Sauce"/>
              </a:rPr>
              <a:t>Γραφικό περιβάλλον Python - GUI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506788" y="6855022"/>
            <a:ext cx="8079927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560"/>
              </a:lnSpc>
              <a:spcBef>
                <a:spcPct val="0"/>
              </a:spcBef>
            </a:pPr>
            <a:r>
              <a:rPr lang="en-US" sz="3800">
                <a:solidFill>
                  <a:srgbClr val="3A3A66"/>
                </a:solidFill>
                <a:latin typeface="Open Sauce"/>
              </a:rPr>
              <a:t>Επικοινωνία με Βάση Δεδομένων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36345" y="2753789"/>
            <a:ext cx="9563100" cy="5537055"/>
          </a:xfrm>
          <a:custGeom>
            <a:avLst/>
            <a:gdLst/>
            <a:ahLst/>
            <a:cxnLst/>
            <a:rect r="r" b="b" t="t" l="l"/>
            <a:pathLst>
              <a:path h="5537055" w="9563100">
                <a:moveTo>
                  <a:pt x="0" y="0"/>
                </a:moveTo>
                <a:lnTo>
                  <a:pt x="9563101" y="0"/>
                </a:lnTo>
                <a:lnTo>
                  <a:pt x="9563101" y="5537055"/>
                </a:lnTo>
                <a:lnTo>
                  <a:pt x="0" y="55370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95700" y="2753789"/>
            <a:ext cx="5304172" cy="5422701"/>
          </a:xfrm>
          <a:custGeom>
            <a:avLst/>
            <a:gdLst/>
            <a:ahLst/>
            <a:cxnLst/>
            <a:rect r="r" b="b" t="t" l="l"/>
            <a:pathLst>
              <a:path h="5422701" w="5304172">
                <a:moveTo>
                  <a:pt x="0" y="0"/>
                </a:moveTo>
                <a:lnTo>
                  <a:pt x="5304172" y="0"/>
                </a:lnTo>
                <a:lnTo>
                  <a:pt x="5304172" y="5422700"/>
                </a:lnTo>
                <a:lnTo>
                  <a:pt x="0" y="54227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804082" y="587712"/>
            <a:ext cx="5049630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999"/>
              </a:lnSpc>
              <a:spcBef>
                <a:spcPct val="0"/>
              </a:spcBef>
            </a:pPr>
            <a:r>
              <a:rPr lang="en-US" sz="4999">
                <a:solidFill>
                  <a:srgbClr val="FFFFFF"/>
                </a:solidFill>
                <a:latin typeface="Open Sauce Heavy"/>
              </a:rPr>
              <a:t>GUI IN PYTHON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DAGGaFRVSUk</dc:identifier>
  <dcterms:modified xsi:type="dcterms:W3CDTF">2011-08-01T06:04:30Z</dcterms:modified>
  <cp:revision>1</cp:revision>
  <dc:title>Let’s Build Circuits</dc:title>
</cp:coreProperties>
</file>