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pqAQ/G4vaaYEoIe12ZbAE89CH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02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168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youtu.be/jg0rksiQwlo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youtu.be/2c8KntDWs9M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B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274717" y="-626404"/>
            <a:ext cx="18829198" cy="11128860"/>
            <a:chOff x="0" y="-19050"/>
            <a:chExt cx="6256259" cy="3697716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6256259" cy="3678666"/>
            </a:xfrm>
            <a:custGeom>
              <a:avLst/>
              <a:gdLst/>
              <a:ahLst/>
              <a:cxnLst/>
              <a:rect l="l" t="t" r="r" b="b"/>
              <a:pathLst>
                <a:path w="6256259" h="3678666" extrusionOk="0">
                  <a:moveTo>
                    <a:pt x="0" y="0"/>
                  </a:moveTo>
                  <a:lnTo>
                    <a:pt x="6256259" y="0"/>
                  </a:lnTo>
                  <a:lnTo>
                    <a:pt x="6256259" y="3678666"/>
                  </a:lnTo>
                  <a:lnTo>
                    <a:pt x="0" y="3678666"/>
                  </a:lnTo>
                  <a:close/>
                </a:path>
              </a:pathLst>
            </a:custGeom>
            <a:solidFill>
              <a:srgbClr val="011729"/>
            </a:solidFill>
            <a:ln>
              <a:noFill/>
            </a:ln>
          </p:spPr>
          <p:txBody>
            <a:bodyPr/>
            <a:lstStyle/>
            <a:p>
              <a:endParaRPr lang="en-CY"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-19050"/>
              <a:ext cx="6256259" cy="36977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2189558" y="-1006079"/>
            <a:ext cx="13908884" cy="12299158"/>
          </a:xfrm>
          <a:custGeom>
            <a:avLst/>
            <a:gdLst/>
            <a:ahLst/>
            <a:cxnLst/>
            <a:rect l="l" t="t" r="r" b="b"/>
            <a:pathLst>
              <a:path w="13908884" h="12299158" extrusionOk="0">
                <a:moveTo>
                  <a:pt x="0" y="0"/>
                </a:moveTo>
                <a:lnTo>
                  <a:pt x="13908884" y="0"/>
                </a:lnTo>
                <a:lnTo>
                  <a:pt x="13908884" y="12299158"/>
                </a:lnTo>
                <a:lnTo>
                  <a:pt x="0" y="12299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6543" b="-6543"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CD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/>
          <p:nvPr/>
        </p:nvSpPr>
        <p:spPr>
          <a:xfrm>
            <a:off x="7436345" y="2753789"/>
            <a:ext cx="9563100" cy="5537055"/>
          </a:xfrm>
          <a:custGeom>
            <a:avLst/>
            <a:gdLst/>
            <a:ahLst/>
            <a:cxnLst/>
            <a:rect l="l" t="t" r="r" b="b"/>
            <a:pathLst>
              <a:path w="9563100" h="5537055" extrusionOk="0">
                <a:moveTo>
                  <a:pt x="0" y="0"/>
                </a:moveTo>
                <a:lnTo>
                  <a:pt x="9563101" y="0"/>
                </a:lnTo>
                <a:lnTo>
                  <a:pt x="9563101" y="5537055"/>
                </a:lnTo>
                <a:lnTo>
                  <a:pt x="0" y="55370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294" name="Google Shape;294;p9"/>
          <p:cNvSpPr/>
          <p:nvPr/>
        </p:nvSpPr>
        <p:spPr>
          <a:xfrm>
            <a:off x="1295700" y="2753789"/>
            <a:ext cx="5304172" cy="5422701"/>
          </a:xfrm>
          <a:custGeom>
            <a:avLst/>
            <a:gdLst/>
            <a:ahLst/>
            <a:cxnLst/>
            <a:rect l="l" t="t" r="r" b="b"/>
            <a:pathLst>
              <a:path w="5304172" h="5422701" extrusionOk="0">
                <a:moveTo>
                  <a:pt x="0" y="0"/>
                </a:moveTo>
                <a:lnTo>
                  <a:pt x="5304172" y="0"/>
                </a:lnTo>
                <a:lnTo>
                  <a:pt x="5304172" y="5422700"/>
                </a:lnTo>
                <a:lnTo>
                  <a:pt x="0" y="5422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295" name="Google Shape;295;p9"/>
          <p:cNvSpPr txBox="1"/>
          <p:nvPr/>
        </p:nvSpPr>
        <p:spPr>
          <a:xfrm>
            <a:off x="6804082" y="587712"/>
            <a:ext cx="504963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GUI IN PYTHON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CD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"/>
          <p:cNvSpPr/>
          <p:nvPr/>
        </p:nvSpPr>
        <p:spPr>
          <a:xfrm>
            <a:off x="1682282" y="1821675"/>
            <a:ext cx="6919288" cy="4009363"/>
          </a:xfrm>
          <a:custGeom>
            <a:avLst/>
            <a:gdLst/>
            <a:ahLst/>
            <a:cxnLst/>
            <a:rect l="l" t="t" r="r" b="b"/>
            <a:pathLst>
              <a:path w="6919288" h="4009363" extrusionOk="0">
                <a:moveTo>
                  <a:pt x="0" y="0"/>
                </a:moveTo>
                <a:lnTo>
                  <a:pt x="6919288" y="0"/>
                </a:lnTo>
                <a:lnTo>
                  <a:pt x="6919288" y="4009363"/>
                </a:lnTo>
                <a:lnTo>
                  <a:pt x="0" y="40093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01" name="Google Shape;301;p10"/>
          <p:cNvSpPr/>
          <p:nvPr/>
        </p:nvSpPr>
        <p:spPr>
          <a:xfrm>
            <a:off x="9536635" y="1821675"/>
            <a:ext cx="6943189" cy="4009363"/>
          </a:xfrm>
          <a:custGeom>
            <a:avLst/>
            <a:gdLst/>
            <a:ahLst/>
            <a:cxnLst/>
            <a:rect l="l" t="t" r="r" b="b"/>
            <a:pathLst>
              <a:path w="6943189" h="4009363" extrusionOk="0">
                <a:moveTo>
                  <a:pt x="0" y="0"/>
                </a:moveTo>
                <a:lnTo>
                  <a:pt x="6943189" y="0"/>
                </a:lnTo>
                <a:lnTo>
                  <a:pt x="6943189" y="4009363"/>
                </a:lnTo>
                <a:lnTo>
                  <a:pt x="0" y="40093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02" name="Google Shape;302;p10"/>
          <p:cNvSpPr/>
          <p:nvPr/>
        </p:nvSpPr>
        <p:spPr>
          <a:xfrm>
            <a:off x="1682282" y="6297393"/>
            <a:ext cx="6919288" cy="3989607"/>
          </a:xfrm>
          <a:custGeom>
            <a:avLst/>
            <a:gdLst/>
            <a:ahLst/>
            <a:cxnLst/>
            <a:rect l="l" t="t" r="r" b="b"/>
            <a:pathLst>
              <a:path w="6919288" h="3989607" extrusionOk="0">
                <a:moveTo>
                  <a:pt x="0" y="0"/>
                </a:moveTo>
                <a:lnTo>
                  <a:pt x="6919288" y="0"/>
                </a:lnTo>
                <a:lnTo>
                  <a:pt x="6919288" y="3989607"/>
                </a:lnTo>
                <a:lnTo>
                  <a:pt x="0" y="39896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03" name="Google Shape;303;p10"/>
          <p:cNvSpPr/>
          <p:nvPr/>
        </p:nvSpPr>
        <p:spPr>
          <a:xfrm>
            <a:off x="9536635" y="6295469"/>
            <a:ext cx="6962487" cy="3966580"/>
          </a:xfrm>
          <a:custGeom>
            <a:avLst/>
            <a:gdLst/>
            <a:ahLst/>
            <a:cxnLst/>
            <a:rect l="l" t="t" r="r" b="b"/>
            <a:pathLst>
              <a:path w="6962487" h="3966580" extrusionOk="0">
                <a:moveTo>
                  <a:pt x="0" y="0"/>
                </a:moveTo>
                <a:lnTo>
                  <a:pt x="6962487" y="0"/>
                </a:lnTo>
                <a:lnTo>
                  <a:pt x="6962487" y="3966581"/>
                </a:lnTo>
                <a:lnTo>
                  <a:pt x="0" y="3966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04" name="Google Shape;304;p10"/>
          <p:cNvSpPr txBox="1"/>
          <p:nvPr/>
        </p:nvSpPr>
        <p:spPr>
          <a:xfrm>
            <a:off x="4566721" y="602475"/>
            <a:ext cx="9154558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GUI IN PYTHON (Main Menu)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CD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"/>
          <p:cNvSpPr/>
          <p:nvPr/>
        </p:nvSpPr>
        <p:spPr>
          <a:xfrm>
            <a:off x="7088262" y="5949760"/>
            <a:ext cx="5059615" cy="4022009"/>
          </a:xfrm>
          <a:custGeom>
            <a:avLst/>
            <a:gdLst/>
            <a:ahLst/>
            <a:cxnLst/>
            <a:rect l="l" t="t" r="r" b="b"/>
            <a:pathLst>
              <a:path w="5059615" h="4022009" extrusionOk="0">
                <a:moveTo>
                  <a:pt x="0" y="0"/>
                </a:moveTo>
                <a:lnTo>
                  <a:pt x="5059615" y="0"/>
                </a:lnTo>
                <a:lnTo>
                  <a:pt x="5059615" y="4022008"/>
                </a:lnTo>
                <a:lnTo>
                  <a:pt x="0" y="40220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10" name="Google Shape;310;p11"/>
          <p:cNvSpPr/>
          <p:nvPr/>
        </p:nvSpPr>
        <p:spPr>
          <a:xfrm>
            <a:off x="12432057" y="1873916"/>
            <a:ext cx="5534675" cy="4374448"/>
          </a:xfrm>
          <a:custGeom>
            <a:avLst/>
            <a:gdLst/>
            <a:ahLst/>
            <a:cxnLst/>
            <a:rect l="l" t="t" r="r" b="b"/>
            <a:pathLst>
              <a:path w="5534675" h="4374448" extrusionOk="0">
                <a:moveTo>
                  <a:pt x="0" y="0"/>
                </a:moveTo>
                <a:lnTo>
                  <a:pt x="5534675" y="0"/>
                </a:lnTo>
                <a:lnTo>
                  <a:pt x="5534675" y="4374448"/>
                </a:lnTo>
                <a:lnTo>
                  <a:pt x="0" y="4374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11" name="Google Shape;311;p11"/>
          <p:cNvSpPr/>
          <p:nvPr/>
        </p:nvSpPr>
        <p:spPr>
          <a:xfrm>
            <a:off x="1402474" y="1915667"/>
            <a:ext cx="5401607" cy="4290946"/>
          </a:xfrm>
          <a:custGeom>
            <a:avLst/>
            <a:gdLst/>
            <a:ahLst/>
            <a:cxnLst/>
            <a:rect l="l" t="t" r="r" b="b"/>
            <a:pathLst>
              <a:path w="5401607" h="4290946" extrusionOk="0">
                <a:moveTo>
                  <a:pt x="0" y="0"/>
                </a:moveTo>
                <a:lnTo>
                  <a:pt x="5401608" y="0"/>
                </a:lnTo>
                <a:lnTo>
                  <a:pt x="5401608" y="4290946"/>
                </a:lnTo>
                <a:lnTo>
                  <a:pt x="0" y="42909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12" name="Google Shape;312;p11"/>
          <p:cNvSpPr/>
          <p:nvPr/>
        </p:nvSpPr>
        <p:spPr>
          <a:xfrm>
            <a:off x="2256763" y="6666107"/>
            <a:ext cx="3693030" cy="3089934"/>
          </a:xfrm>
          <a:custGeom>
            <a:avLst/>
            <a:gdLst/>
            <a:ahLst/>
            <a:cxnLst/>
            <a:rect l="l" t="t" r="r" b="b"/>
            <a:pathLst>
              <a:path w="3693030" h="3089934" extrusionOk="0">
                <a:moveTo>
                  <a:pt x="0" y="0"/>
                </a:moveTo>
                <a:lnTo>
                  <a:pt x="3693030" y="0"/>
                </a:lnTo>
                <a:lnTo>
                  <a:pt x="3693030" y="3089934"/>
                </a:lnTo>
                <a:lnTo>
                  <a:pt x="0" y="30899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13" name="Google Shape;313;p11"/>
          <p:cNvSpPr/>
          <p:nvPr/>
        </p:nvSpPr>
        <p:spPr>
          <a:xfrm>
            <a:off x="7664883" y="2633772"/>
            <a:ext cx="3328027" cy="2020588"/>
          </a:xfrm>
          <a:custGeom>
            <a:avLst/>
            <a:gdLst/>
            <a:ahLst/>
            <a:cxnLst/>
            <a:rect l="l" t="t" r="r" b="b"/>
            <a:pathLst>
              <a:path w="3328027" h="2020588" extrusionOk="0">
                <a:moveTo>
                  <a:pt x="0" y="0"/>
                </a:moveTo>
                <a:lnTo>
                  <a:pt x="3328027" y="0"/>
                </a:lnTo>
                <a:lnTo>
                  <a:pt x="3328027" y="2020588"/>
                </a:lnTo>
                <a:lnTo>
                  <a:pt x="0" y="20205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14" name="Google Shape;314;p11"/>
          <p:cNvSpPr/>
          <p:nvPr/>
        </p:nvSpPr>
        <p:spPr>
          <a:xfrm>
            <a:off x="13604853" y="6700545"/>
            <a:ext cx="3969993" cy="3055496"/>
          </a:xfrm>
          <a:custGeom>
            <a:avLst/>
            <a:gdLst/>
            <a:ahLst/>
            <a:cxnLst/>
            <a:rect l="l" t="t" r="r" b="b"/>
            <a:pathLst>
              <a:path w="3969993" h="3055496" extrusionOk="0">
                <a:moveTo>
                  <a:pt x="0" y="0"/>
                </a:moveTo>
                <a:lnTo>
                  <a:pt x="3969993" y="0"/>
                </a:lnTo>
                <a:lnTo>
                  <a:pt x="3969993" y="3055496"/>
                </a:lnTo>
                <a:lnTo>
                  <a:pt x="0" y="3055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15" name="Google Shape;315;p11"/>
          <p:cNvSpPr txBox="1"/>
          <p:nvPr/>
        </p:nvSpPr>
        <p:spPr>
          <a:xfrm>
            <a:off x="4570949" y="626141"/>
            <a:ext cx="1009424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GUI IN PYTHON (Experiments)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BD3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2"/>
          <p:cNvGrpSpPr/>
          <p:nvPr/>
        </p:nvGrpSpPr>
        <p:grpSpPr>
          <a:xfrm>
            <a:off x="-274717" y="5762197"/>
            <a:ext cx="18829198" cy="4740259"/>
            <a:chOff x="0" y="-19050"/>
            <a:chExt cx="6256259" cy="1575016"/>
          </a:xfrm>
        </p:grpSpPr>
        <p:sp>
          <p:nvSpPr>
            <p:cNvPr id="321" name="Google Shape;321;p12"/>
            <p:cNvSpPr/>
            <p:nvPr/>
          </p:nvSpPr>
          <p:spPr>
            <a:xfrm>
              <a:off x="0" y="0"/>
              <a:ext cx="6256259" cy="1555966"/>
            </a:xfrm>
            <a:custGeom>
              <a:avLst/>
              <a:gdLst/>
              <a:ahLst/>
              <a:cxnLst/>
              <a:rect l="l" t="t" r="r" b="b"/>
              <a:pathLst>
                <a:path w="6256259" h="1555966" extrusionOk="0">
                  <a:moveTo>
                    <a:pt x="0" y="0"/>
                  </a:moveTo>
                  <a:lnTo>
                    <a:pt x="6256259" y="0"/>
                  </a:lnTo>
                  <a:lnTo>
                    <a:pt x="6256259" y="1555966"/>
                  </a:lnTo>
                  <a:lnTo>
                    <a:pt x="0" y="1555966"/>
                  </a:lnTo>
                  <a:close/>
                </a:path>
              </a:pathLst>
            </a:custGeom>
            <a:solidFill>
              <a:srgbClr val="011729"/>
            </a:solidFill>
            <a:ln>
              <a:noFill/>
            </a:ln>
          </p:spPr>
          <p:txBody>
            <a:bodyPr/>
            <a:lstStyle/>
            <a:p>
              <a:endParaRPr lang="en-CY"/>
            </a:p>
          </p:txBody>
        </p:sp>
        <p:sp>
          <p:nvSpPr>
            <p:cNvPr id="322" name="Google Shape;322;p12"/>
            <p:cNvSpPr txBox="1"/>
            <p:nvPr/>
          </p:nvSpPr>
          <p:spPr>
            <a:xfrm>
              <a:off x="0" y="-19050"/>
              <a:ext cx="6256259" cy="1575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3" name="Google Shape;323;p12"/>
          <p:cNvGrpSpPr/>
          <p:nvPr/>
        </p:nvGrpSpPr>
        <p:grpSpPr>
          <a:xfrm>
            <a:off x="3423833" y="6979595"/>
            <a:ext cx="11440334" cy="1771421"/>
            <a:chOff x="0" y="-19050"/>
            <a:chExt cx="3801208" cy="588579"/>
          </a:xfrm>
        </p:grpSpPr>
        <p:sp>
          <p:nvSpPr>
            <p:cNvPr id="324" name="Google Shape;324;p12"/>
            <p:cNvSpPr/>
            <p:nvPr/>
          </p:nvSpPr>
          <p:spPr>
            <a:xfrm>
              <a:off x="0" y="0"/>
              <a:ext cx="3801208" cy="569529"/>
            </a:xfrm>
            <a:custGeom>
              <a:avLst/>
              <a:gdLst/>
              <a:ahLst/>
              <a:cxnLst/>
              <a:rect l="l" t="t" r="r" b="b"/>
              <a:pathLst>
                <a:path w="3801208" h="569529" extrusionOk="0">
                  <a:moveTo>
                    <a:pt x="58875" y="0"/>
                  </a:moveTo>
                  <a:lnTo>
                    <a:pt x="3742333" y="0"/>
                  </a:lnTo>
                  <a:cubicBezTo>
                    <a:pt x="3774848" y="0"/>
                    <a:pt x="3801208" y="26359"/>
                    <a:pt x="3801208" y="58875"/>
                  </a:cubicBezTo>
                  <a:lnTo>
                    <a:pt x="3801208" y="510654"/>
                  </a:lnTo>
                  <a:cubicBezTo>
                    <a:pt x="3801208" y="526269"/>
                    <a:pt x="3795005" y="541244"/>
                    <a:pt x="3783964" y="552285"/>
                  </a:cubicBezTo>
                  <a:cubicBezTo>
                    <a:pt x="3772922" y="563326"/>
                    <a:pt x="3757947" y="569529"/>
                    <a:pt x="3742333" y="569529"/>
                  </a:cubicBezTo>
                  <a:lnTo>
                    <a:pt x="58875" y="569529"/>
                  </a:lnTo>
                  <a:cubicBezTo>
                    <a:pt x="43260" y="569529"/>
                    <a:pt x="28285" y="563326"/>
                    <a:pt x="17244" y="552285"/>
                  </a:cubicBezTo>
                  <a:cubicBezTo>
                    <a:pt x="6203" y="541244"/>
                    <a:pt x="0" y="526269"/>
                    <a:pt x="0" y="510654"/>
                  </a:cubicBezTo>
                  <a:lnTo>
                    <a:pt x="0" y="58875"/>
                  </a:lnTo>
                  <a:cubicBezTo>
                    <a:pt x="0" y="43260"/>
                    <a:pt x="6203" y="28285"/>
                    <a:pt x="17244" y="17244"/>
                  </a:cubicBezTo>
                  <a:cubicBezTo>
                    <a:pt x="28285" y="6203"/>
                    <a:pt x="43260" y="0"/>
                    <a:pt x="588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 cmpd="sng">
              <a:solidFill>
                <a:srgbClr val="DDEB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 txBox="1"/>
            <p:nvPr/>
          </p:nvSpPr>
          <p:spPr>
            <a:xfrm>
              <a:off x="0" y="-19050"/>
              <a:ext cx="3801208" cy="588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6" name="Google Shape;326;p12"/>
          <p:cNvSpPr/>
          <p:nvPr/>
        </p:nvSpPr>
        <p:spPr>
          <a:xfrm rot="1029465">
            <a:off x="1612504" y="8524154"/>
            <a:ext cx="1960579" cy="1507195"/>
          </a:xfrm>
          <a:custGeom>
            <a:avLst/>
            <a:gdLst/>
            <a:ahLst/>
            <a:cxnLst/>
            <a:rect l="l" t="t" r="r" b="b"/>
            <a:pathLst>
              <a:path w="1960579" h="1507195" extrusionOk="0">
                <a:moveTo>
                  <a:pt x="0" y="0"/>
                </a:moveTo>
                <a:lnTo>
                  <a:pt x="1960579" y="0"/>
                </a:lnTo>
                <a:lnTo>
                  <a:pt x="1960579" y="1507195"/>
                </a:lnTo>
                <a:lnTo>
                  <a:pt x="0" y="15071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27" name="Google Shape;327;p12"/>
          <p:cNvSpPr/>
          <p:nvPr/>
        </p:nvSpPr>
        <p:spPr>
          <a:xfrm>
            <a:off x="4993385" y="6370531"/>
            <a:ext cx="1877178" cy="1332797"/>
          </a:xfrm>
          <a:custGeom>
            <a:avLst/>
            <a:gdLst/>
            <a:ahLst/>
            <a:cxnLst/>
            <a:rect l="l" t="t" r="r" b="b"/>
            <a:pathLst>
              <a:path w="1877178" h="1332797" extrusionOk="0">
                <a:moveTo>
                  <a:pt x="0" y="0"/>
                </a:moveTo>
                <a:lnTo>
                  <a:pt x="1877178" y="0"/>
                </a:lnTo>
                <a:lnTo>
                  <a:pt x="1877178" y="1332796"/>
                </a:lnTo>
                <a:lnTo>
                  <a:pt x="0" y="13327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28" name="Google Shape;328;p12"/>
          <p:cNvSpPr/>
          <p:nvPr/>
        </p:nvSpPr>
        <p:spPr>
          <a:xfrm>
            <a:off x="12527019" y="7201110"/>
            <a:ext cx="488229" cy="1759383"/>
          </a:xfrm>
          <a:custGeom>
            <a:avLst/>
            <a:gdLst/>
            <a:ahLst/>
            <a:cxnLst/>
            <a:rect l="l" t="t" r="r" b="b"/>
            <a:pathLst>
              <a:path w="488229" h="1759383" extrusionOk="0">
                <a:moveTo>
                  <a:pt x="0" y="0"/>
                </a:moveTo>
                <a:lnTo>
                  <a:pt x="488229" y="0"/>
                </a:lnTo>
                <a:lnTo>
                  <a:pt x="488229" y="1759383"/>
                </a:lnTo>
                <a:lnTo>
                  <a:pt x="0" y="17593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29" name="Google Shape;329;p12"/>
          <p:cNvSpPr/>
          <p:nvPr/>
        </p:nvSpPr>
        <p:spPr>
          <a:xfrm>
            <a:off x="8257279" y="7684495"/>
            <a:ext cx="2021840" cy="1066521"/>
          </a:xfrm>
          <a:custGeom>
            <a:avLst/>
            <a:gdLst/>
            <a:ahLst/>
            <a:cxnLst/>
            <a:rect l="l" t="t" r="r" b="b"/>
            <a:pathLst>
              <a:path w="2021840" h="1066521" extrusionOk="0">
                <a:moveTo>
                  <a:pt x="0" y="0"/>
                </a:moveTo>
                <a:lnTo>
                  <a:pt x="2021840" y="0"/>
                </a:lnTo>
                <a:lnTo>
                  <a:pt x="2021840" y="1066521"/>
                </a:lnTo>
                <a:lnTo>
                  <a:pt x="0" y="10665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30" name="Google Shape;330;p12"/>
          <p:cNvSpPr txBox="1"/>
          <p:nvPr/>
        </p:nvSpPr>
        <p:spPr>
          <a:xfrm>
            <a:off x="1681234" y="1024488"/>
            <a:ext cx="14925533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VIDEOS</a:t>
            </a:r>
            <a:endParaRPr/>
          </a:p>
        </p:txBody>
      </p:sp>
      <p:sp>
        <p:nvSpPr>
          <p:cNvPr id="331" name="Google Shape;331;p12"/>
          <p:cNvSpPr/>
          <p:nvPr/>
        </p:nvSpPr>
        <p:spPr>
          <a:xfrm>
            <a:off x="1028700" y="4334030"/>
            <a:ext cx="2211636" cy="3746772"/>
          </a:xfrm>
          <a:custGeom>
            <a:avLst/>
            <a:gdLst/>
            <a:ahLst/>
            <a:cxnLst/>
            <a:rect l="l" t="t" r="r" b="b"/>
            <a:pathLst>
              <a:path w="2211636" h="3746772" extrusionOk="0">
                <a:moveTo>
                  <a:pt x="0" y="0"/>
                </a:moveTo>
                <a:lnTo>
                  <a:pt x="2211636" y="0"/>
                </a:lnTo>
                <a:lnTo>
                  <a:pt x="2211636" y="3746772"/>
                </a:lnTo>
                <a:lnTo>
                  <a:pt x="0" y="3746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72540" t="-39505" r="-64893" b="-41670"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32" name="Google Shape;332;p12"/>
          <p:cNvSpPr/>
          <p:nvPr/>
        </p:nvSpPr>
        <p:spPr>
          <a:xfrm>
            <a:off x="15398868" y="6221747"/>
            <a:ext cx="1860432" cy="1481580"/>
          </a:xfrm>
          <a:custGeom>
            <a:avLst/>
            <a:gdLst/>
            <a:ahLst/>
            <a:cxnLst/>
            <a:rect l="l" t="t" r="r" b="b"/>
            <a:pathLst>
              <a:path w="1860432" h="1481580" extrusionOk="0">
                <a:moveTo>
                  <a:pt x="0" y="0"/>
                </a:moveTo>
                <a:lnTo>
                  <a:pt x="1860432" y="0"/>
                </a:lnTo>
                <a:lnTo>
                  <a:pt x="1860432" y="1481580"/>
                </a:lnTo>
                <a:lnTo>
                  <a:pt x="0" y="14815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33" name="Google Shape;333;p12"/>
          <p:cNvSpPr/>
          <p:nvPr/>
        </p:nvSpPr>
        <p:spPr>
          <a:xfrm>
            <a:off x="15398868" y="8080802"/>
            <a:ext cx="1761495" cy="1761495"/>
          </a:xfrm>
          <a:custGeom>
            <a:avLst/>
            <a:gdLst/>
            <a:ahLst/>
            <a:cxnLst/>
            <a:rect l="l" t="t" r="r" b="b"/>
            <a:pathLst>
              <a:path w="1761495" h="1761495" extrusionOk="0">
                <a:moveTo>
                  <a:pt x="0" y="0"/>
                </a:moveTo>
                <a:lnTo>
                  <a:pt x="1761495" y="0"/>
                </a:lnTo>
                <a:lnTo>
                  <a:pt x="1761495" y="1761495"/>
                </a:lnTo>
                <a:lnTo>
                  <a:pt x="0" y="17614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34" name="Google Shape;334;p12"/>
          <p:cNvSpPr txBox="1"/>
          <p:nvPr/>
        </p:nvSpPr>
        <p:spPr>
          <a:xfrm>
            <a:off x="5346834" y="2589829"/>
            <a:ext cx="8508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sng" strike="noStrike" cap="none">
                <a:latin typeface="Arial"/>
                <a:ea typeface="Arial"/>
                <a:cs typeface="Arial"/>
                <a:sym typeface="Arial"/>
                <a:hlinkClick r:id="rId10"/>
              </a:rPr>
              <a:t>https://youtu.be/2c8KntDWs9M</a:t>
            </a:r>
            <a:endParaRPr/>
          </a:p>
        </p:txBody>
      </p:sp>
      <p:sp>
        <p:nvSpPr>
          <p:cNvPr id="335" name="Google Shape;335;p12"/>
          <p:cNvSpPr txBox="1"/>
          <p:nvPr/>
        </p:nvSpPr>
        <p:spPr>
          <a:xfrm>
            <a:off x="2302118" y="2508867"/>
            <a:ext cx="2340520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99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DEMO:</a:t>
            </a:r>
            <a:endParaRPr/>
          </a:p>
        </p:txBody>
      </p:sp>
      <p:sp>
        <p:nvSpPr>
          <p:cNvPr id="336" name="Google Shape;336;p12"/>
          <p:cNvSpPr txBox="1"/>
          <p:nvPr/>
        </p:nvSpPr>
        <p:spPr>
          <a:xfrm>
            <a:off x="2337319" y="3619655"/>
            <a:ext cx="2704611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99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PROMO:</a:t>
            </a:r>
            <a:endParaRPr/>
          </a:p>
        </p:txBody>
      </p:sp>
      <p:sp>
        <p:nvSpPr>
          <p:cNvPr id="337" name="Google Shape;337;p12"/>
          <p:cNvSpPr txBox="1"/>
          <p:nvPr/>
        </p:nvSpPr>
        <p:spPr>
          <a:xfrm>
            <a:off x="5346834" y="3700617"/>
            <a:ext cx="8508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https://youtu.be/jg0rksiQwlo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66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"/>
          <p:cNvSpPr txBox="1"/>
          <p:nvPr/>
        </p:nvSpPr>
        <p:spPr>
          <a:xfrm>
            <a:off x="3764564" y="3486150"/>
            <a:ext cx="10985857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Ευχ</a:t>
            </a:r>
            <a:r>
              <a:rPr lang="en-US" sz="5499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αριστούμε για την προσοχή σας!</a:t>
            </a:r>
            <a:endParaRPr dirty="0"/>
          </a:p>
        </p:txBody>
      </p:sp>
      <p:sp>
        <p:nvSpPr>
          <p:cNvPr id="343" name="Google Shape;343;p13"/>
          <p:cNvSpPr/>
          <p:nvPr/>
        </p:nvSpPr>
        <p:spPr>
          <a:xfrm>
            <a:off x="2533393" y="7802855"/>
            <a:ext cx="2624173" cy="1863163"/>
          </a:xfrm>
          <a:custGeom>
            <a:avLst/>
            <a:gdLst/>
            <a:ahLst/>
            <a:cxnLst/>
            <a:rect l="l" t="t" r="r" b="b"/>
            <a:pathLst>
              <a:path w="2624173" h="1863163" extrusionOk="0">
                <a:moveTo>
                  <a:pt x="0" y="0"/>
                </a:moveTo>
                <a:lnTo>
                  <a:pt x="2624173" y="0"/>
                </a:lnTo>
                <a:lnTo>
                  <a:pt x="2624173" y="1863163"/>
                </a:lnTo>
                <a:lnTo>
                  <a:pt x="0" y="1863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44" name="Google Shape;344;p13"/>
          <p:cNvSpPr/>
          <p:nvPr/>
        </p:nvSpPr>
        <p:spPr>
          <a:xfrm>
            <a:off x="7945202" y="8155143"/>
            <a:ext cx="1312291" cy="1310651"/>
          </a:xfrm>
          <a:custGeom>
            <a:avLst/>
            <a:gdLst/>
            <a:ahLst/>
            <a:cxnLst/>
            <a:rect l="l" t="t" r="r" b="b"/>
            <a:pathLst>
              <a:path w="1312291" h="1310651" extrusionOk="0">
                <a:moveTo>
                  <a:pt x="0" y="0"/>
                </a:moveTo>
                <a:lnTo>
                  <a:pt x="1312291" y="0"/>
                </a:lnTo>
                <a:lnTo>
                  <a:pt x="1312291" y="1310651"/>
                </a:lnTo>
                <a:lnTo>
                  <a:pt x="0" y="13106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45" name="Google Shape;345;p13"/>
          <p:cNvSpPr/>
          <p:nvPr/>
        </p:nvSpPr>
        <p:spPr>
          <a:xfrm>
            <a:off x="9838518" y="8122931"/>
            <a:ext cx="1181733" cy="1223010"/>
          </a:xfrm>
          <a:custGeom>
            <a:avLst/>
            <a:gdLst/>
            <a:ahLst/>
            <a:cxnLst/>
            <a:rect l="l" t="t" r="r" b="b"/>
            <a:pathLst>
              <a:path w="1181733" h="1223010" extrusionOk="0">
                <a:moveTo>
                  <a:pt x="0" y="0"/>
                </a:moveTo>
                <a:lnTo>
                  <a:pt x="1181734" y="0"/>
                </a:lnTo>
                <a:lnTo>
                  <a:pt x="1181734" y="1223010"/>
                </a:lnTo>
                <a:lnTo>
                  <a:pt x="0" y="1223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46" name="Google Shape;346;p13"/>
          <p:cNvSpPr/>
          <p:nvPr/>
        </p:nvSpPr>
        <p:spPr>
          <a:xfrm>
            <a:off x="11601277" y="7870285"/>
            <a:ext cx="2057852" cy="1736313"/>
          </a:xfrm>
          <a:custGeom>
            <a:avLst/>
            <a:gdLst/>
            <a:ahLst/>
            <a:cxnLst/>
            <a:rect l="l" t="t" r="r" b="b"/>
            <a:pathLst>
              <a:path w="2057852" h="1736313" extrusionOk="0">
                <a:moveTo>
                  <a:pt x="0" y="0"/>
                </a:moveTo>
                <a:lnTo>
                  <a:pt x="2057852" y="0"/>
                </a:lnTo>
                <a:lnTo>
                  <a:pt x="2057852" y="1736313"/>
                </a:lnTo>
                <a:lnTo>
                  <a:pt x="0" y="17363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47" name="Google Shape;347;p13"/>
          <p:cNvSpPr/>
          <p:nvPr/>
        </p:nvSpPr>
        <p:spPr>
          <a:xfrm>
            <a:off x="14237624" y="7870285"/>
            <a:ext cx="2329011" cy="569715"/>
          </a:xfrm>
          <a:custGeom>
            <a:avLst/>
            <a:gdLst/>
            <a:ahLst/>
            <a:cxnLst/>
            <a:rect l="l" t="t" r="r" b="b"/>
            <a:pathLst>
              <a:path w="2329011" h="569715" extrusionOk="0">
                <a:moveTo>
                  <a:pt x="0" y="0"/>
                </a:moveTo>
                <a:lnTo>
                  <a:pt x="2329011" y="0"/>
                </a:lnTo>
                <a:lnTo>
                  <a:pt x="2329011" y="569715"/>
                </a:lnTo>
                <a:lnTo>
                  <a:pt x="0" y="5697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136110" r="-18025"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48" name="Google Shape;348;p13"/>
          <p:cNvSpPr/>
          <p:nvPr/>
        </p:nvSpPr>
        <p:spPr>
          <a:xfrm>
            <a:off x="14237624" y="8815093"/>
            <a:ext cx="2329011" cy="569715"/>
          </a:xfrm>
          <a:custGeom>
            <a:avLst/>
            <a:gdLst/>
            <a:ahLst/>
            <a:cxnLst/>
            <a:rect l="l" t="t" r="r" b="b"/>
            <a:pathLst>
              <a:path w="2329011" h="569715" extrusionOk="0">
                <a:moveTo>
                  <a:pt x="0" y="0"/>
                </a:moveTo>
                <a:lnTo>
                  <a:pt x="2329011" y="0"/>
                </a:lnTo>
                <a:lnTo>
                  <a:pt x="2329011" y="569715"/>
                </a:lnTo>
                <a:lnTo>
                  <a:pt x="0" y="5697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136110" r="-18025"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49" name="Google Shape;349;p13"/>
          <p:cNvSpPr/>
          <p:nvPr/>
        </p:nvSpPr>
        <p:spPr>
          <a:xfrm>
            <a:off x="5823588" y="7870285"/>
            <a:ext cx="1455591" cy="1606170"/>
          </a:xfrm>
          <a:custGeom>
            <a:avLst/>
            <a:gdLst/>
            <a:ahLst/>
            <a:cxnLst/>
            <a:rect l="l" t="t" r="r" b="b"/>
            <a:pathLst>
              <a:path w="1455591" h="1606170" extrusionOk="0">
                <a:moveTo>
                  <a:pt x="0" y="0"/>
                </a:moveTo>
                <a:lnTo>
                  <a:pt x="1455592" y="0"/>
                </a:lnTo>
                <a:lnTo>
                  <a:pt x="1455592" y="1606170"/>
                </a:lnTo>
                <a:lnTo>
                  <a:pt x="0" y="16061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BD3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"/>
          <p:cNvGrpSpPr/>
          <p:nvPr/>
        </p:nvGrpSpPr>
        <p:grpSpPr>
          <a:xfrm>
            <a:off x="-274717" y="5762197"/>
            <a:ext cx="18829198" cy="4740259"/>
            <a:chOff x="0" y="-19050"/>
            <a:chExt cx="6256259" cy="1575016"/>
          </a:xfrm>
        </p:grpSpPr>
        <p:sp>
          <p:nvSpPr>
            <p:cNvPr id="93" name="Google Shape;93;p2"/>
            <p:cNvSpPr/>
            <p:nvPr/>
          </p:nvSpPr>
          <p:spPr>
            <a:xfrm>
              <a:off x="0" y="0"/>
              <a:ext cx="6256259" cy="1555966"/>
            </a:xfrm>
            <a:custGeom>
              <a:avLst/>
              <a:gdLst/>
              <a:ahLst/>
              <a:cxnLst/>
              <a:rect l="l" t="t" r="r" b="b"/>
              <a:pathLst>
                <a:path w="6256259" h="1555966" extrusionOk="0">
                  <a:moveTo>
                    <a:pt x="0" y="0"/>
                  </a:moveTo>
                  <a:lnTo>
                    <a:pt x="6256259" y="0"/>
                  </a:lnTo>
                  <a:lnTo>
                    <a:pt x="6256259" y="1555966"/>
                  </a:lnTo>
                  <a:lnTo>
                    <a:pt x="0" y="1555966"/>
                  </a:lnTo>
                  <a:close/>
                </a:path>
              </a:pathLst>
            </a:custGeom>
            <a:solidFill>
              <a:srgbClr val="011729"/>
            </a:solidFill>
            <a:ln>
              <a:noFill/>
            </a:ln>
          </p:spPr>
          <p:txBody>
            <a:bodyPr/>
            <a:lstStyle/>
            <a:p>
              <a:endParaRPr lang="en-CY"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0" y="-19050"/>
              <a:ext cx="6256259" cy="1575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2"/>
          <p:cNvGrpSpPr/>
          <p:nvPr/>
        </p:nvGrpSpPr>
        <p:grpSpPr>
          <a:xfrm>
            <a:off x="3423833" y="6979595"/>
            <a:ext cx="11440334" cy="1771421"/>
            <a:chOff x="0" y="-19050"/>
            <a:chExt cx="3801208" cy="588579"/>
          </a:xfrm>
        </p:grpSpPr>
        <p:sp>
          <p:nvSpPr>
            <p:cNvPr id="96" name="Google Shape;96;p2"/>
            <p:cNvSpPr/>
            <p:nvPr/>
          </p:nvSpPr>
          <p:spPr>
            <a:xfrm>
              <a:off x="0" y="0"/>
              <a:ext cx="3801208" cy="569529"/>
            </a:xfrm>
            <a:custGeom>
              <a:avLst/>
              <a:gdLst/>
              <a:ahLst/>
              <a:cxnLst/>
              <a:rect l="l" t="t" r="r" b="b"/>
              <a:pathLst>
                <a:path w="3801208" h="569529" extrusionOk="0">
                  <a:moveTo>
                    <a:pt x="58875" y="0"/>
                  </a:moveTo>
                  <a:lnTo>
                    <a:pt x="3742333" y="0"/>
                  </a:lnTo>
                  <a:cubicBezTo>
                    <a:pt x="3774848" y="0"/>
                    <a:pt x="3801208" y="26359"/>
                    <a:pt x="3801208" y="58875"/>
                  </a:cubicBezTo>
                  <a:lnTo>
                    <a:pt x="3801208" y="510654"/>
                  </a:lnTo>
                  <a:cubicBezTo>
                    <a:pt x="3801208" y="526269"/>
                    <a:pt x="3795005" y="541244"/>
                    <a:pt x="3783964" y="552285"/>
                  </a:cubicBezTo>
                  <a:cubicBezTo>
                    <a:pt x="3772922" y="563326"/>
                    <a:pt x="3757947" y="569529"/>
                    <a:pt x="3742333" y="569529"/>
                  </a:cubicBezTo>
                  <a:lnTo>
                    <a:pt x="58875" y="569529"/>
                  </a:lnTo>
                  <a:cubicBezTo>
                    <a:pt x="43260" y="569529"/>
                    <a:pt x="28285" y="563326"/>
                    <a:pt x="17244" y="552285"/>
                  </a:cubicBezTo>
                  <a:cubicBezTo>
                    <a:pt x="6203" y="541244"/>
                    <a:pt x="0" y="526269"/>
                    <a:pt x="0" y="510654"/>
                  </a:cubicBezTo>
                  <a:lnTo>
                    <a:pt x="0" y="58875"/>
                  </a:lnTo>
                  <a:cubicBezTo>
                    <a:pt x="0" y="43260"/>
                    <a:pt x="6203" y="28285"/>
                    <a:pt x="17244" y="17244"/>
                  </a:cubicBezTo>
                  <a:cubicBezTo>
                    <a:pt x="28285" y="6203"/>
                    <a:pt x="43260" y="0"/>
                    <a:pt x="588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 cmpd="sng">
              <a:solidFill>
                <a:srgbClr val="DDEB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0" y="-19050"/>
              <a:ext cx="3801208" cy="588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2"/>
          <p:cNvSpPr/>
          <p:nvPr/>
        </p:nvSpPr>
        <p:spPr>
          <a:xfrm rot="1029465">
            <a:off x="1612504" y="8524154"/>
            <a:ext cx="1960579" cy="1507195"/>
          </a:xfrm>
          <a:custGeom>
            <a:avLst/>
            <a:gdLst/>
            <a:ahLst/>
            <a:cxnLst/>
            <a:rect l="l" t="t" r="r" b="b"/>
            <a:pathLst>
              <a:path w="1960579" h="1507195" extrusionOk="0">
                <a:moveTo>
                  <a:pt x="0" y="0"/>
                </a:moveTo>
                <a:lnTo>
                  <a:pt x="1960579" y="0"/>
                </a:lnTo>
                <a:lnTo>
                  <a:pt x="1960579" y="1507195"/>
                </a:lnTo>
                <a:lnTo>
                  <a:pt x="0" y="15071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99" name="Google Shape;99;p2"/>
          <p:cNvSpPr/>
          <p:nvPr/>
        </p:nvSpPr>
        <p:spPr>
          <a:xfrm>
            <a:off x="4993385" y="6370531"/>
            <a:ext cx="1877178" cy="1332797"/>
          </a:xfrm>
          <a:custGeom>
            <a:avLst/>
            <a:gdLst/>
            <a:ahLst/>
            <a:cxnLst/>
            <a:rect l="l" t="t" r="r" b="b"/>
            <a:pathLst>
              <a:path w="1877178" h="1332797" extrusionOk="0">
                <a:moveTo>
                  <a:pt x="0" y="0"/>
                </a:moveTo>
                <a:lnTo>
                  <a:pt x="1877178" y="0"/>
                </a:lnTo>
                <a:lnTo>
                  <a:pt x="1877178" y="1332796"/>
                </a:lnTo>
                <a:lnTo>
                  <a:pt x="0" y="13327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100" name="Google Shape;100;p2"/>
          <p:cNvSpPr/>
          <p:nvPr/>
        </p:nvSpPr>
        <p:spPr>
          <a:xfrm>
            <a:off x="12527019" y="7201110"/>
            <a:ext cx="488229" cy="1759383"/>
          </a:xfrm>
          <a:custGeom>
            <a:avLst/>
            <a:gdLst/>
            <a:ahLst/>
            <a:cxnLst/>
            <a:rect l="l" t="t" r="r" b="b"/>
            <a:pathLst>
              <a:path w="488229" h="1759383" extrusionOk="0">
                <a:moveTo>
                  <a:pt x="0" y="0"/>
                </a:moveTo>
                <a:lnTo>
                  <a:pt x="488229" y="0"/>
                </a:lnTo>
                <a:lnTo>
                  <a:pt x="488229" y="1759383"/>
                </a:lnTo>
                <a:lnTo>
                  <a:pt x="0" y="17593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101" name="Google Shape;101;p2"/>
          <p:cNvSpPr/>
          <p:nvPr/>
        </p:nvSpPr>
        <p:spPr>
          <a:xfrm>
            <a:off x="8257279" y="7684495"/>
            <a:ext cx="2021840" cy="1066521"/>
          </a:xfrm>
          <a:custGeom>
            <a:avLst/>
            <a:gdLst/>
            <a:ahLst/>
            <a:cxnLst/>
            <a:rect l="l" t="t" r="r" b="b"/>
            <a:pathLst>
              <a:path w="2021840" h="1066521" extrusionOk="0">
                <a:moveTo>
                  <a:pt x="0" y="0"/>
                </a:moveTo>
                <a:lnTo>
                  <a:pt x="2021840" y="0"/>
                </a:lnTo>
                <a:lnTo>
                  <a:pt x="2021840" y="1066521"/>
                </a:lnTo>
                <a:lnTo>
                  <a:pt x="0" y="10665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102" name="Google Shape;102;p2"/>
          <p:cNvSpPr txBox="1"/>
          <p:nvPr/>
        </p:nvSpPr>
        <p:spPr>
          <a:xfrm>
            <a:off x="1681235" y="1291189"/>
            <a:ext cx="14877978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4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0" i="0" u="none" strike="noStrike" cap="none" dirty="0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LET’S BUILD CIRCUITS</a:t>
            </a:r>
            <a:endParaRPr sz="14000" dirty="0"/>
          </a:p>
        </p:txBody>
      </p:sp>
      <p:sp>
        <p:nvSpPr>
          <p:cNvPr id="103" name="Google Shape;103;p2"/>
          <p:cNvSpPr/>
          <p:nvPr/>
        </p:nvSpPr>
        <p:spPr>
          <a:xfrm>
            <a:off x="1028700" y="4334030"/>
            <a:ext cx="2211636" cy="3746772"/>
          </a:xfrm>
          <a:custGeom>
            <a:avLst/>
            <a:gdLst/>
            <a:ahLst/>
            <a:cxnLst/>
            <a:rect l="l" t="t" r="r" b="b"/>
            <a:pathLst>
              <a:path w="2211636" h="3746772" extrusionOk="0">
                <a:moveTo>
                  <a:pt x="0" y="0"/>
                </a:moveTo>
                <a:lnTo>
                  <a:pt x="2211636" y="0"/>
                </a:lnTo>
                <a:lnTo>
                  <a:pt x="2211636" y="3746772"/>
                </a:lnTo>
                <a:lnTo>
                  <a:pt x="0" y="3746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72540" t="-39505" r="-64893" b="-41670"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104" name="Google Shape;104;p2"/>
          <p:cNvSpPr/>
          <p:nvPr/>
        </p:nvSpPr>
        <p:spPr>
          <a:xfrm>
            <a:off x="15398868" y="6221747"/>
            <a:ext cx="1860432" cy="1481580"/>
          </a:xfrm>
          <a:custGeom>
            <a:avLst/>
            <a:gdLst/>
            <a:ahLst/>
            <a:cxnLst/>
            <a:rect l="l" t="t" r="r" b="b"/>
            <a:pathLst>
              <a:path w="1860432" h="1481580" extrusionOk="0">
                <a:moveTo>
                  <a:pt x="0" y="0"/>
                </a:moveTo>
                <a:lnTo>
                  <a:pt x="1860432" y="0"/>
                </a:lnTo>
                <a:lnTo>
                  <a:pt x="1860432" y="1481580"/>
                </a:lnTo>
                <a:lnTo>
                  <a:pt x="0" y="14815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105" name="Google Shape;105;p2"/>
          <p:cNvSpPr/>
          <p:nvPr/>
        </p:nvSpPr>
        <p:spPr>
          <a:xfrm>
            <a:off x="15398868" y="8080802"/>
            <a:ext cx="1761495" cy="1761495"/>
          </a:xfrm>
          <a:custGeom>
            <a:avLst/>
            <a:gdLst/>
            <a:ahLst/>
            <a:cxnLst/>
            <a:rect l="l" t="t" r="r" b="b"/>
            <a:pathLst>
              <a:path w="1761495" h="1761495" extrusionOk="0">
                <a:moveTo>
                  <a:pt x="0" y="0"/>
                </a:moveTo>
                <a:lnTo>
                  <a:pt x="1761495" y="0"/>
                </a:lnTo>
                <a:lnTo>
                  <a:pt x="1761495" y="1761495"/>
                </a:lnTo>
                <a:lnTo>
                  <a:pt x="0" y="17614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"/>
          <p:cNvSpPr txBox="1"/>
          <p:nvPr/>
        </p:nvSpPr>
        <p:spPr>
          <a:xfrm>
            <a:off x="3651071" y="3486150"/>
            <a:ext cx="10985857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Ευχαριστούμε για την προσοχή σας!</a:t>
            </a:r>
            <a:endParaRPr/>
          </a:p>
        </p:txBody>
      </p:sp>
      <p:sp>
        <p:nvSpPr>
          <p:cNvPr id="345" name="Google Shape;345;p13"/>
          <p:cNvSpPr/>
          <p:nvPr/>
        </p:nvSpPr>
        <p:spPr>
          <a:xfrm>
            <a:off x="9838518" y="8122931"/>
            <a:ext cx="1181733" cy="1223010"/>
          </a:xfrm>
          <a:custGeom>
            <a:avLst/>
            <a:gdLst/>
            <a:ahLst/>
            <a:cxnLst/>
            <a:rect l="l" t="t" r="r" b="b"/>
            <a:pathLst>
              <a:path w="1181733" h="1223010" extrusionOk="0">
                <a:moveTo>
                  <a:pt x="0" y="0"/>
                </a:moveTo>
                <a:lnTo>
                  <a:pt x="1181734" y="0"/>
                </a:lnTo>
                <a:lnTo>
                  <a:pt x="1181734" y="1223010"/>
                </a:lnTo>
                <a:lnTo>
                  <a:pt x="0" y="1223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349" name="Google Shape;349;p13"/>
          <p:cNvSpPr/>
          <p:nvPr/>
        </p:nvSpPr>
        <p:spPr>
          <a:xfrm>
            <a:off x="5823588" y="7870285"/>
            <a:ext cx="1455591" cy="1606170"/>
          </a:xfrm>
          <a:custGeom>
            <a:avLst/>
            <a:gdLst/>
            <a:ahLst/>
            <a:cxnLst/>
            <a:rect l="l" t="t" r="r" b="b"/>
            <a:pathLst>
              <a:path w="1455591" h="1606170" extrusionOk="0">
                <a:moveTo>
                  <a:pt x="0" y="0"/>
                </a:moveTo>
                <a:lnTo>
                  <a:pt x="1455592" y="0"/>
                </a:lnTo>
                <a:lnTo>
                  <a:pt x="1455592" y="1606170"/>
                </a:lnTo>
                <a:lnTo>
                  <a:pt x="0" y="16061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A80BB5-D9E4-5450-FD3E-5A476D4D4B81}"/>
              </a:ext>
            </a:extLst>
          </p:cNvPr>
          <p:cNvSpPr txBox="1"/>
          <p:nvPr/>
        </p:nvSpPr>
        <p:spPr>
          <a:xfrm>
            <a:off x="1934921" y="747584"/>
            <a:ext cx="140731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6000" b="1" u="sng" dirty="0"/>
              <a:t>Η ομάδα μας:</a:t>
            </a:r>
          </a:p>
          <a:p>
            <a:endParaRPr lang="el-GR" sz="6000" dirty="0"/>
          </a:p>
          <a:p>
            <a:r>
              <a:rPr lang="el-GR" sz="6000" dirty="0"/>
              <a:t>Χρυσόστομος </a:t>
            </a:r>
            <a:r>
              <a:rPr lang="el-GR" sz="6000" dirty="0" err="1"/>
              <a:t>Κουμίδης</a:t>
            </a:r>
            <a:r>
              <a:rPr lang="el-GR" sz="6000" dirty="0"/>
              <a:t>  10148</a:t>
            </a:r>
          </a:p>
          <a:p>
            <a:r>
              <a:rPr lang="el-GR" sz="6000" dirty="0"/>
              <a:t>Ευστράτιος Ευστρατίου  </a:t>
            </a:r>
            <a:r>
              <a:rPr lang="en-US" sz="6000" dirty="0"/>
              <a:t> </a:t>
            </a:r>
            <a:r>
              <a:rPr lang="el-GR" sz="6000" dirty="0"/>
              <a:t>10489</a:t>
            </a:r>
          </a:p>
          <a:p>
            <a:r>
              <a:rPr lang="el-GR" sz="6000" dirty="0" err="1"/>
              <a:t>Περατικού</a:t>
            </a:r>
            <a:r>
              <a:rPr lang="el-GR" sz="6000" dirty="0"/>
              <a:t> Νιόβη             </a:t>
            </a:r>
            <a:r>
              <a:rPr lang="en-US" sz="6000" dirty="0"/>
              <a:t> </a:t>
            </a:r>
            <a:r>
              <a:rPr lang="el-GR" sz="6000" dirty="0"/>
              <a:t>10494 </a:t>
            </a:r>
            <a:endParaRPr lang="en-CY" sz="6000" dirty="0"/>
          </a:p>
        </p:txBody>
      </p:sp>
      <p:grpSp>
        <p:nvGrpSpPr>
          <p:cNvPr id="3" name="Google Shape;92;p2">
            <a:extLst>
              <a:ext uri="{FF2B5EF4-FFF2-40B4-BE49-F238E27FC236}">
                <a16:creationId xmlns:a16="http://schemas.microsoft.com/office/drawing/2014/main" id="{503694F1-456A-5C3B-338D-5687F7969003}"/>
              </a:ext>
            </a:extLst>
          </p:cNvPr>
          <p:cNvGrpSpPr/>
          <p:nvPr/>
        </p:nvGrpSpPr>
        <p:grpSpPr>
          <a:xfrm>
            <a:off x="-274717" y="5762197"/>
            <a:ext cx="18829198" cy="4740259"/>
            <a:chOff x="0" y="-19050"/>
            <a:chExt cx="6256259" cy="1575016"/>
          </a:xfrm>
        </p:grpSpPr>
        <p:sp>
          <p:nvSpPr>
            <p:cNvPr id="4" name="Google Shape;93;p2">
              <a:extLst>
                <a:ext uri="{FF2B5EF4-FFF2-40B4-BE49-F238E27FC236}">
                  <a16:creationId xmlns:a16="http://schemas.microsoft.com/office/drawing/2014/main" id="{95729179-EA61-76F5-70C9-BAFA8DF77AE7}"/>
                </a:ext>
              </a:extLst>
            </p:cNvPr>
            <p:cNvSpPr/>
            <p:nvPr/>
          </p:nvSpPr>
          <p:spPr>
            <a:xfrm>
              <a:off x="0" y="0"/>
              <a:ext cx="6256259" cy="1555966"/>
            </a:xfrm>
            <a:custGeom>
              <a:avLst/>
              <a:gdLst/>
              <a:ahLst/>
              <a:cxnLst/>
              <a:rect l="l" t="t" r="r" b="b"/>
              <a:pathLst>
                <a:path w="6256259" h="1555966" extrusionOk="0">
                  <a:moveTo>
                    <a:pt x="0" y="0"/>
                  </a:moveTo>
                  <a:lnTo>
                    <a:pt x="6256259" y="0"/>
                  </a:lnTo>
                  <a:lnTo>
                    <a:pt x="6256259" y="1555966"/>
                  </a:lnTo>
                  <a:lnTo>
                    <a:pt x="0" y="1555966"/>
                  </a:lnTo>
                  <a:close/>
                </a:path>
              </a:pathLst>
            </a:custGeom>
            <a:solidFill>
              <a:srgbClr val="011729"/>
            </a:solidFill>
            <a:ln>
              <a:noFill/>
            </a:ln>
          </p:spPr>
          <p:txBody>
            <a:bodyPr/>
            <a:lstStyle/>
            <a:p>
              <a:endParaRPr lang="en-CY"/>
            </a:p>
          </p:txBody>
        </p:sp>
        <p:sp>
          <p:nvSpPr>
            <p:cNvPr id="5" name="Google Shape;94;p2">
              <a:extLst>
                <a:ext uri="{FF2B5EF4-FFF2-40B4-BE49-F238E27FC236}">
                  <a16:creationId xmlns:a16="http://schemas.microsoft.com/office/drawing/2014/main" id="{EF0C0F3E-72B2-1DEE-B8C3-E961D57DF963}"/>
                </a:ext>
              </a:extLst>
            </p:cNvPr>
            <p:cNvSpPr txBox="1"/>
            <p:nvPr/>
          </p:nvSpPr>
          <p:spPr>
            <a:xfrm>
              <a:off x="0" y="-19050"/>
              <a:ext cx="6256259" cy="1575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oogle Shape;95;p2">
            <a:extLst>
              <a:ext uri="{FF2B5EF4-FFF2-40B4-BE49-F238E27FC236}">
                <a16:creationId xmlns:a16="http://schemas.microsoft.com/office/drawing/2014/main" id="{6CE99803-52A5-693E-3FBB-A904788678CA}"/>
              </a:ext>
            </a:extLst>
          </p:cNvPr>
          <p:cNvGrpSpPr/>
          <p:nvPr/>
        </p:nvGrpSpPr>
        <p:grpSpPr>
          <a:xfrm>
            <a:off x="3423833" y="6979595"/>
            <a:ext cx="11440334" cy="1771421"/>
            <a:chOff x="0" y="-19050"/>
            <a:chExt cx="3801208" cy="588579"/>
          </a:xfrm>
        </p:grpSpPr>
        <p:sp>
          <p:nvSpPr>
            <p:cNvPr id="7" name="Google Shape;96;p2">
              <a:extLst>
                <a:ext uri="{FF2B5EF4-FFF2-40B4-BE49-F238E27FC236}">
                  <a16:creationId xmlns:a16="http://schemas.microsoft.com/office/drawing/2014/main" id="{C5FC1311-231E-0361-7DB5-2D5519015D25}"/>
                </a:ext>
              </a:extLst>
            </p:cNvPr>
            <p:cNvSpPr/>
            <p:nvPr/>
          </p:nvSpPr>
          <p:spPr>
            <a:xfrm>
              <a:off x="0" y="0"/>
              <a:ext cx="3801208" cy="569529"/>
            </a:xfrm>
            <a:custGeom>
              <a:avLst/>
              <a:gdLst/>
              <a:ahLst/>
              <a:cxnLst/>
              <a:rect l="l" t="t" r="r" b="b"/>
              <a:pathLst>
                <a:path w="3801208" h="569529" extrusionOk="0">
                  <a:moveTo>
                    <a:pt x="58875" y="0"/>
                  </a:moveTo>
                  <a:lnTo>
                    <a:pt x="3742333" y="0"/>
                  </a:lnTo>
                  <a:cubicBezTo>
                    <a:pt x="3774848" y="0"/>
                    <a:pt x="3801208" y="26359"/>
                    <a:pt x="3801208" y="58875"/>
                  </a:cubicBezTo>
                  <a:lnTo>
                    <a:pt x="3801208" y="510654"/>
                  </a:lnTo>
                  <a:cubicBezTo>
                    <a:pt x="3801208" y="526269"/>
                    <a:pt x="3795005" y="541244"/>
                    <a:pt x="3783964" y="552285"/>
                  </a:cubicBezTo>
                  <a:cubicBezTo>
                    <a:pt x="3772922" y="563326"/>
                    <a:pt x="3757947" y="569529"/>
                    <a:pt x="3742333" y="569529"/>
                  </a:cubicBezTo>
                  <a:lnTo>
                    <a:pt x="58875" y="569529"/>
                  </a:lnTo>
                  <a:cubicBezTo>
                    <a:pt x="43260" y="569529"/>
                    <a:pt x="28285" y="563326"/>
                    <a:pt x="17244" y="552285"/>
                  </a:cubicBezTo>
                  <a:cubicBezTo>
                    <a:pt x="6203" y="541244"/>
                    <a:pt x="0" y="526269"/>
                    <a:pt x="0" y="510654"/>
                  </a:cubicBezTo>
                  <a:lnTo>
                    <a:pt x="0" y="58875"/>
                  </a:lnTo>
                  <a:cubicBezTo>
                    <a:pt x="0" y="43260"/>
                    <a:pt x="6203" y="28285"/>
                    <a:pt x="17244" y="17244"/>
                  </a:cubicBezTo>
                  <a:cubicBezTo>
                    <a:pt x="28285" y="6203"/>
                    <a:pt x="43260" y="0"/>
                    <a:pt x="588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 cmpd="sng">
              <a:solidFill>
                <a:srgbClr val="DDEB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7;p2">
              <a:extLst>
                <a:ext uri="{FF2B5EF4-FFF2-40B4-BE49-F238E27FC236}">
                  <a16:creationId xmlns:a16="http://schemas.microsoft.com/office/drawing/2014/main" id="{3338213B-B978-52F2-D6D4-40D79754577B}"/>
                </a:ext>
              </a:extLst>
            </p:cNvPr>
            <p:cNvSpPr txBox="1"/>
            <p:nvPr/>
          </p:nvSpPr>
          <p:spPr>
            <a:xfrm>
              <a:off x="0" y="-19050"/>
              <a:ext cx="3801208" cy="588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Google Shape;98;p2">
            <a:extLst>
              <a:ext uri="{FF2B5EF4-FFF2-40B4-BE49-F238E27FC236}">
                <a16:creationId xmlns:a16="http://schemas.microsoft.com/office/drawing/2014/main" id="{A42A0B1B-A5C9-6868-8159-76A41129AB68}"/>
              </a:ext>
            </a:extLst>
          </p:cNvPr>
          <p:cNvSpPr/>
          <p:nvPr/>
        </p:nvSpPr>
        <p:spPr>
          <a:xfrm rot="1029465">
            <a:off x="899191" y="7305722"/>
            <a:ext cx="1960579" cy="1507195"/>
          </a:xfrm>
          <a:custGeom>
            <a:avLst/>
            <a:gdLst/>
            <a:ahLst/>
            <a:cxnLst/>
            <a:rect l="l" t="t" r="r" b="b"/>
            <a:pathLst>
              <a:path w="1960579" h="1507195" extrusionOk="0">
                <a:moveTo>
                  <a:pt x="0" y="0"/>
                </a:moveTo>
                <a:lnTo>
                  <a:pt x="1960579" y="0"/>
                </a:lnTo>
                <a:lnTo>
                  <a:pt x="1960579" y="1507195"/>
                </a:lnTo>
                <a:lnTo>
                  <a:pt x="0" y="15071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10" name="Google Shape;99;p2">
            <a:extLst>
              <a:ext uri="{FF2B5EF4-FFF2-40B4-BE49-F238E27FC236}">
                <a16:creationId xmlns:a16="http://schemas.microsoft.com/office/drawing/2014/main" id="{DF8DB6A7-DAE9-9FC8-7A08-2AEA25097468}"/>
              </a:ext>
            </a:extLst>
          </p:cNvPr>
          <p:cNvSpPr/>
          <p:nvPr/>
        </p:nvSpPr>
        <p:spPr>
          <a:xfrm>
            <a:off x="4993385" y="6370531"/>
            <a:ext cx="1877178" cy="1332797"/>
          </a:xfrm>
          <a:custGeom>
            <a:avLst/>
            <a:gdLst/>
            <a:ahLst/>
            <a:cxnLst/>
            <a:rect l="l" t="t" r="r" b="b"/>
            <a:pathLst>
              <a:path w="1877178" h="1332797" extrusionOk="0">
                <a:moveTo>
                  <a:pt x="0" y="0"/>
                </a:moveTo>
                <a:lnTo>
                  <a:pt x="1877178" y="0"/>
                </a:lnTo>
                <a:lnTo>
                  <a:pt x="1877178" y="1332796"/>
                </a:lnTo>
                <a:lnTo>
                  <a:pt x="0" y="13327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11" name="Google Shape;100;p2">
            <a:extLst>
              <a:ext uri="{FF2B5EF4-FFF2-40B4-BE49-F238E27FC236}">
                <a16:creationId xmlns:a16="http://schemas.microsoft.com/office/drawing/2014/main" id="{07990EF9-C3C5-3674-5675-068788217279}"/>
              </a:ext>
            </a:extLst>
          </p:cNvPr>
          <p:cNvSpPr/>
          <p:nvPr/>
        </p:nvSpPr>
        <p:spPr>
          <a:xfrm>
            <a:off x="12527019" y="7201110"/>
            <a:ext cx="488229" cy="1759383"/>
          </a:xfrm>
          <a:custGeom>
            <a:avLst/>
            <a:gdLst/>
            <a:ahLst/>
            <a:cxnLst/>
            <a:rect l="l" t="t" r="r" b="b"/>
            <a:pathLst>
              <a:path w="488229" h="1759383" extrusionOk="0">
                <a:moveTo>
                  <a:pt x="0" y="0"/>
                </a:moveTo>
                <a:lnTo>
                  <a:pt x="488229" y="0"/>
                </a:lnTo>
                <a:lnTo>
                  <a:pt x="488229" y="1759383"/>
                </a:lnTo>
                <a:lnTo>
                  <a:pt x="0" y="17593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12" name="Google Shape;101;p2">
            <a:extLst>
              <a:ext uri="{FF2B5EF4-FFF2-40B4-BE49-F238E27FC236}">
                <a16:creationId xmlns:a16="http://schemas.microsoft.com/office/drawing/2014/main" id="{DE114756-2F49-9C90-4EA4-9F7D23198A90}"/>
              </a:ext>
            </a:extLst>
          </p:cNvPr>
          <p:cNvSpPr/>
          <p:nvPr/>
        </p:nvSpPr>
        <p:spPr>
          <a:xfrm>
            <a:off x="8257279" y="7684495"/>
            <a:ext cx="2021840" cy="1066521"/>
          </a:xfrm>
          <a:custGeom>
            <a:avLst/>
            <a:gdLst/>
            <a:ahLst/>
            <a:cxnLst/>
            <a:rect l="l" t="t" r="r" b="b"/>
            <a:pathLst>
              <a:path w="2021840" h="1066521" extrusionOk="0">
                <a:moveTo>
                  <a:pt x="0" y="0"/>
                </a:moveTo>
                <a:lnTo>
                  <a:pt x="2021840" y="0"/>
                </a:lnTo>
                <a:lnTo>
                  <a:pt x="2021840" y="1066521"/>
                </a:lnTo>
                <a:lnTo>
                  <a:pt x="0" y="10665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13" name="Google Shape;104;p2">
            <a:extLst>
              <a:ext uri="{FF2B5EF4-FFF2-40B4-BE49-F238E27FC236}">
                <a16:creationId xmlns:a16="http://schemas.microsoft.com/office/drawing/2014/main" id="{65C6A3D0-3264-4C98-BE10-0E5B5C841346}"/>
              </a:ext>
            </a:extLst>
          </p:cNvPr>
          <p:cNvSpPr/>
          <p:nvPr/>
        </p:nvSpPr>
        <p:spPr>
          <a:xfrm>
            <a:off x="15398868" y="6221747"/>
            <a:ext cx="1860432" cy="1481580"/>
          </a:xfrm>
          <a:custGeom>
            <a:avLst/>
            <a:gdLst/>
            <a:ahLst/>
            <a:cxnLst/>
            <a:rect l="l" t="t" r="r" b="b"/>
            <a:pathLst>
              <a:path w="1860432" h="1481580" extrusionOk="0">
                <a:moveTo>
                  <a:pt x="0" y="0"/>
                </a:moveTo>
                <a:lnTo>
                  <a:pt x="1860432" y="0"/>
                </a:lnTo>
                <a:lnTo>
                  <a:pt x="1860432" y="1481580"/>
                </a:lnTo>
                <a:lnTo>
                  <a:pt x="0" y="14815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14" name="Google Shape;105;p2">
            <a:extLst>
              <a:ext uri="{FF2B5EF4-FFF2-40B4-BE49-F238E27FC236}">
                <a16:creationId xmlns:a16="http://schemas.microsoft.com/office/drawing/2014/main" id="{F70587A0-ED6C-C780-4DF3-B6C1E56172C8}"/>
              </a:ext>
            </a:extLst>
          </p:cNvPr>
          <p:cNvSpPr/>
          <p:nvPr/>
        </p:nvSpPr>
        <p:spPr>
          <a:xfrm>
            <a:off x="15398868" y="8080802"/>
            <a:ext cx="1761495" cy="1761495"/>
          </a:xfrm>
          <a:custGeom>
            <a:avLst/>
            <a:gdLst/>
            <a:ahLst/>
            <a:cxnLst/>
            <a:rect l="l" t="t" r="r" b="b"/>
            <a:pathLst>
              <a:path w="1761495" h="1761495" extrusionOk="0">
                <a:moveTo>
                  <a:pt x="0" y="0"/>
                </a:moveTo>
                <a:lnTo>
                  <a:pt x="1761495" y="0"/>
                </a:lnTo>
                <a:lnTo>
                  <a:pt x="1761495" y="1761495"/>
                </a:lnTo>
                <a:lnTo>
                  <a:pt x="0" y="17614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4336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66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3"/>
          <p:cNvGrpSpPr/>
          <p:nvPr/>
        </p:nvGrpSpPr>
        <p:grpSpPr>
          <a:xfrm>
            <a:off x="965039" y="2662668"/>
            <a:ext cx="3960647" cy="6686604"/>
            <a:chOff x="0" y="0"/>
            <a:chExt cx="1315979" cy="2221716"/>
          </a:xfrm>
        </p:grpSpPr>
        <p:sp>
          <p:nvSpPr>
            <p:cNvPr id="111" name="Google Shape;111;p3"/>
            <p:cNvSpPr/>
            <p:nvPr/>
          </p:nvSpPr>
          <p:spPr>
            <a:xfrm>
              <a:off x="0" y="0"/>
              <a:ext cx="1315979" cy="2221716"/>
            </a:xfrm>
            <a:custGeom>
              <a:avLst/>
              <a:gdLst/>
              <a:ahLst/>
              <a:cxnLst/>
              <a:rect l="l" t="t" r="r" b="b"/>
              <a:pathLst>
                <a:path w="1315979" h="2221716" extrusionOk="0">
                  <a:moveTo>
                    <a:pt x="58641" y="0"/>
                  </a:moveTo>
                  <a:lnTo>
                    <a:pt x="1257338" y="0"/>
                  </a:lnTo>
                  <a:cubicBezTo>
                    <a:pt x="1289725" y="0"/>
                    <a:pt x="1315979" y="26255"/>
                    <a:pt x="1315979" y="58641"/>
                  </a:cubicBezTo>
                  <a:lnTo>
                    <a:pt x="1315979" y="2163074"/>
                  </a:lnTo>
                  <a:cubicBezTo>
                    <a:pt x="1315979" y="2178627"/>
                    <a:pt x="1309801" y="2193543"/>
                    <a:pt x="1298804" y="2204540"/>
                  </a:cubicBezTo>
                  <a:cubicBezTo>
                    <a:pt x="1287806" y="2215537"/>
                    <a:pt x="1272891" y="2221716"/>
                    <a:pt x="1257338" y="2221716"/>
                  </a:cubicBezTo>
                  <a:lnTo>
                    <a:pt x="58641" y="2221716"/>
                  </a:lnTo>
                  <a:cubicBezTo>
                    <a:pt x="43089" y="2221716"/>
                    <a:pt x="28173" y="2215537"/>
                    <a:pt x="17176" y="2204540"/>
                  </a:cubicBezTo>
                  <a:cubicBezTo>
                    <a:pt x="6178" y="2193543"/>
                    <a:pt x="0" y="2178627"/>
                    <a:pt x="0" y="2163074"/>
                  </a:cubicBezTo>
                  <a:lnTo>
                    <a:pt x="0" y="58641"/>
                  </a:lnTo>
                  <a:cubicBezTo>
                    <a:pt x="0" y="43089"/>
                    <a:pt x="6178" y="28173"/>
                    <a:pt x="17176" y="17176"/>
                  </a:cubicBezTo>
                  <a:cubicBezTo>
                    <a:pt x="28173" y="6178"/>
                    <a:pt x="43089" y="0"/>
                    <a:pt x="58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0" y="9525"/>
              <a:ext cx="1315979" cy="2212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0" tIns="254000" rIns="254000" bIns="254000" anchor="ctr" anchorCtr="0">
              <a:noAutofit/>
            </a:bodyPr>
            <a:lstStyle/>
            <a:p>
              <a:pPr marL="0" marR="0" lvl="1" indent="0" algn="ctr" rtl="0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9230217" y="2662668"/>
            <a:ext cx="3960647" cy="6686604"/>
            <a:chOff x="0" y="0"/>
            <a:chExt cx="1315979" cy="2221716"/>
          </a:xfrm>
        </p:grpSpPr>
        <p:sp>
          <p:nvSpPr>
            <p:cNvPr id="114" name="Google Shape;114;p3"/>
            <p:cNvSpPr/>
            <p:nvPr/>
          </p:nvSpPr>
          <p:spPr>
            <a:xfrm>
              <a:off x="0" y="0"/>
              <a:ext cx="1315979" cy="2221716"/>
            </a:xfrm>
            <a:custGeom>
              <a:avLst/>
              <a:gdLst/>
              <a:ahLst/>
              <a:cxnLst/>
              <a:rect l="l" t="t" r="r" b="b"/>
              <a:pathLst>
                <a:path w="1315979" h="2221716" extrusionOk="0">
                  <a:moveTo>
                    <a:pt x="58641" y="0"/>
                  </a:moveTo>
                  <a:lnTo>
                    <a:pt x="1257338" y="0"/>
                  </a:lnTo>
                  <a:cubicBezTo>
                    <a:pt x="1289725" y="0"/>
                    <a:pt x="1315979" y="26255"/>
                    <a:pt x="1315979" y="58641"/>
                  </a:cubicBezTo>
                  <a:lnTo>
                    <a:pt x="1315979" y="2163074"/>
                  </a:lnTo>
                  <a:cubicBezTo>
                    <a:pt x="1315979" y="2178627"/>
                    <a:pt x="1309801" y="2193543"/>
                    <a:pt x="1298804" y="2204540"/>
                  </a:cubicBezTo>
                  <a:cubicBezTo>
                    <a:pt x="1287806" y="2215537"/>
                    <a:pt x="1272891" y="2221716"/>
                    <a:pt x="1257338" y="2221716"/>
                  </a:cubicBezTo>
                  <a:lnTo>
                    <a:pt x="58641" y="2221716"/>
                  </a:lnTo>
                  <a:cubicBezTo>
                    <a:pt x="43089" y="2221716"/>
                    <a:pt x="28173" y="2215537"/>
                    <a:pt x="17176" y="2204540"/>
                  </a:cubicBezTo>
                  <a:cubicBezTo>
                    <a:pt x="6178" y="2193543"/>
                    <a:pt x="0" y="2178627"/>
                    <a:pt x="0" y="2163074"/>
                  </a:cubicBezTo>
                  <a:lnTo>
                    <a:pt x="0" y="58641"/>
                  </a:lnTo>
                  <a:cubicBezTo>
                    <a:pt x="0" y="43089"/>
                    <a:pt x="6178" y="28173"/>
                    <a:pt x="17176" y="17176"/>
                  </a:cubicBezTo>
                  <a:cubicBezTo>
                    <a:pt x="28173" y="6178"/>
                    <a:pt x="43089" y="0"/>
                    <a:pt x="58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0" y="9525"/>
              <a:ext cx="1315979" cy="2212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0" tIns="254000" rIns="254000" bIns="254000" anchor="ctr" anchorCtr="0">
              <a:noAutofit/>
            </a:bodyPr>
            <a:lstStyle/>
            <a:p>
              <a:pPr marL="0" marR="0" lvl="1" indent="0" algn="ctr" rtl="0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3"/>
          <p:cNvGrpSpPr/>
          <p:nvPr/>
        </p:nvGrpSpPr>
        <p:grpSpPr>
          <a:xfrm>
            <a:off x="5098119" y="2662668"/>
            <a:ext cx="3960647" cy="6686604"/>
            <a:chOff x="0" y="0"/>
            <a:chExt cx="1315979" cy="2221716"/>
          </a:xfrm>
        </p:grpSpPr>
        <p:sp>
          <p:nvSpPr>
            <p:cNvPr id="117" name="Google Shape;117;p3"/>
            <p:cNvSpPr/>
            <p:nvPr/>
          </p:nvSpPr>
          <p:spPr>
            <a:xfrm>
              <a:off x="0" y="0"/>
              <a:ext cx="1315979" cy="2221716"/>
            </a:xfrm>
            <a:custGeom>
              <a:avLst/>
              <a:gdLst/>
              <a:ahLst/>
              <a:cxnLst/>
              <a:rect l="l" t="t" r="r" b="b"/>
              <a:pathLst>
                <a:path w="1315979" h="2221716" extrusionOk="0">
                  <a:moveTo>
                    <a:pt x="58641" y="0"/>
                  </a:moveTo>
                  <a:lnTo>
                    <a:pt x="1257338" y="0"/>
                  </a:lnTo>
                  <a:cubicBezTo>
                    <a:pt x="1289725" y="0"/>
                    <a:pt x="1315979" y="26255"/>
                    <a:pt x="1315979" y="58641"/>
                  </a:cubicBezTo>
                  <a:lnTo>
                    <a:pt x="1315979" y="2163074"/>
                  </a:lnTo>
                  <a:cubicBezTo>
                    <a:pt x="1315979" y="2178627"/>
                    <a:pt x="1309801" y="2193543"/>
                    <a:pt x="1298804" y="2204540"/>
                  </a:cubicBezTo>
                  <a:cubicBezTo>
                    <a:pt x="1287806" y="2215537"/>
                    <a:pt x="1272891" y="2221716"/>
                    <a:pt x="1257338" y="2221716"/>
                  </a:cubicBezTo>
                  <a:lnTo>
                    <a:pt x="58641" y="2221716"/>
                  </a:lnTo>
                  <a:cubicBezTo>
                    <a:pt x="43089" y="2221716"/>
                    <a:pt x="28173" y="2215537"/>
                    <a:pt x="17176" y="2204540"/>
                  </a:cubicBezTo>
                  <a:cubicBezTo>
                    <a:pt x="6178" y="2193543"/>
                    <a:pt x="0" y="2178627"/>
                    <a:pt x="0" y="2163074"/>
                  </a:cubicBezTo>
                  <a:lnTo>
                    <a:pt x="0" y="58641"/>
                  </a:lnTo>
                  <a:cubicBezTo>
                    <a:pt x="0" y="43089"/>
                    <a:pt x="6178" y="28173"/>
                    <a:pt x="17176" y="17176"/>
                  </a:cubicBezTo>
                  <a:cubicBezTo>
                    <a:pt x="28173" y="6178"/>
                    <a:pt x="43089" y="0"/>
                    <a:pt x="58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0" y="9525"/>
              <a:ext cx="1315979" cy="2212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0" tIns="254000" rIns="254000" bIns="254000" anchor="ctr" anchorCtr="0">
              <a:noAutofit/>
            </a:bodyPr>
            <a:lstStyle/>
            <a:p>
              <a:pPr marL="0" marR="0" lvl="1" indent="0" algn="ctr" rtl="0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3"/>
          <p:cNvGrpSpPr/>
          <p:nvPr/>
        </p:nvGrpSpPr>
        <p:grpSpPr>
          <a:xfrm>
            <a:off x="13362314" y="2662668"/>
            <a:ext cx="3960647" cy="6686604"/>
            <a:chOff x="0" y="0"/>
            <a:chExt cx="1315979" cy="2221716"/>
          </a:xfrm>
        </p:grpSpPr>
        <p:sp>
          <p:nvSpPr>
            <p:cNvPr id="120" name="Google Shape;120;p3"/>
            <p:cNvSpPr/>
            <p:nvPr/>
          </p:nvSpPr>
          <p:spPr>
            <a:xfrm>
              <a:off x="0" y="0"/>
              <a:ext cx="1315979" cy="2221716"/>
            </a:xfrm>
            <a:custGeom>
              <a:avLst/>
              <a:gdLst/>
              <a:ahLst/>
              <a:cxnLst/>
              <a:rect l="l" t="t" r="r" b="b"/>
              <a:pathLst>
                <a:path w="1315979" h="2221716" extrusionOk="0">
                  <a:moveTo>
                    <a:pt x="58641" y="0"/>
                  </a:moveTo>
                  <a:lnTo>
                    <a:pt x="1257338" y="0"/>
                  </a:lnTo>
                  <a:cubicBezTo>
                    <a:pt x="1289725" y="0"/>
                    <a:pt x="1315979" y="26255"/>
                    <a:pt x="1315979" y="58641"/>
                  </a:cubicBezTo>
                  <a:lnTo>
                    <a:pt x="1315979" y="2163074"/>
                  </a:lnTo>
                  <a:cubicBezTo>
                    <a:pt x="1315979" y="2178627"/>
                    <a:pt x="1309801" y="2193543"/>
                    <a:pt x="1298804" y="2204540"/>
                  </a:cubicBezTo>
                  <a:cubicBezTo>
                    <a:pt x="1287806" y="2215537"/>
                    <a:pt x="1272891" y="2221716"/>
                    <a:pt x="1257338" y="2221716"/>
                  </a:cubicBezTo>
                  <a:lnTo>
                    <a:pt x="58641" y="2221716"/>
                  </a:lnTo>
                  <a:cubicBezTo>
                    <a:pt x="43089" y="2221716"/>
                    <a:pt x="28173" y="2215537"/>
                    <a:pt x="17176" y="2204540"/>
                  </a:cubicBezTo>
                  <a:cubicBezTo>
                    <a:pt x="6178" y="2193543"/>
                    <a:pt x="0" y="2178627"/>
                    <a:pt x="0" y="2163074"/>
                  </a:cubicBezTo>
                  <a:lnTo>
                    <a:pt x="0" y="58641"/>
                  </a:lnTo>
                  <a:cubicBezTo>
                    <a:pt x="0" y="43089"/>
                    <a:pt x="6178" y="28173"/>
                    <a:pt x="17176" y="17176"/>
                  </a:cubicBezTo>
                  <a:cubicBezTo>
                    <a:pt x="28173" y="6178"/>
                    <a:pt x="43089" y="0"/>
                    <a:pt x="58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0" y="9525"/>
              <a:ext cx="1315979" cy="2212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0" tIns="254000" rIns="254000" bIns="254000" anchor="ctr" anchorCtr="0">
              <a:noAutofit/>
            </a:bodyPr>
            <a:lstStyle/>
            <a:p>
              <a:pPr marL="0" marR="0" lvl="1" indent="0" algn="ctr" rtl="0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3"/>
          <p:cNvSpPr/>
          <p:nvPr/>
        </p:nvSpPr>
        <p:spPr>
          <a:xfrm>
            <a:off x="10004428" y="3472820"/>
            <a:ext cx="2412224" cy="2047375"/>
          </a:xfrm>
          <a:custGeom>
            <a:avLst/>
            <a:gdLst/>
            <a:ahLst/>
            <a:cxnLst/>
            <a:rect l="l" t="t" r="r" b="b"/>
            <a:pathLst>
              <a:path w="2412224" h="2047375" extrusionOk="0">
                <a:moveTo>
                  <a:pt x="0" y="0"/>
                </a:moveTo>
                <a:lnTo>
                  <a:pt x="2412224" y="0"/>
                </a:lnTo>
                <a:lnTo>
                  <a:pt x="2412224" y="2047376"/>
                </a:lnTo>
                <a:lnTo>
                  <a:pt x="0" y="20473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2283" r="-22283"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cxnSp>
        <p:nvCxnSpPr>
          <p:cNvPr id="123" name="Google Shape;123;p3"/>
          <p:cNvCxnSpPr/>
          <p:nvPr/>
        </p:nvCxnSpPr>
        <p:spPr>
          <a:xfrm>
            <a:off x="965039" y="6005971"/>
            <a:ext cx="3960647" cy="0"/>
          </a:xfrm>
          <a:prstGeom prst="straightConnector1">
            <a:avLst/>
          </a:prstGeom>
          <a:noFill/>
          <a:ln w="38100" cap="flat" cmpd="sng">
            <a:solidFill>
              <a:srgbClr val="3A3A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3"/>
          <p:cNvCxnSpPr/>
          <p:nvPr/>
        </p:nvCxnSpPr>
        <p:spPr>
          <a:xfrm>
            <a:off x="9230217" y="6005971"/>
            <a:ext cx="3960647" cy="0"/>
          </a:xfrm>
          <a:prstGeom prst="straightConnector1">
            <a:avLst/>
          </a:prstGeom>
          <a:noFill/>
          <a:ln w="38100" cap="flat" cmpd="sng">
            <a:solidFill>
              <a:srgbClr val="3A3A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3"/>
          <p:cNvCxnSpPr/>
          <p:nvPr/>
        </p:nvCxnSpPr>
        <p:spPr>
          <a:xfrm>
            <a:off x="5098119" y="6005971"/>
            <a:ext cx="3960647" cy="0"/>
          </a:xfrm>
          <a:prstGeom prst="straightConnector1">
            <a:avLst/>
          </a:prstGeom>
          <a:noFill/>
          <a:ln w="38100" cap="flat" cmpd="sng">
            <a:solidFill>
              <a:srgbClr val="3A3A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3"/>
          <p:cNvCxnSpPr/>
          <p:nvPr/>
        </p:nvCxnSpPr>
        <p:spPr>
          <a:xfrm>
            <a:off x="13362314" y="6005971"/>
            <a:ext cx="3960647" cy="0"/>
          </a:xfrm>
          <a:prstGeom prst="straightConnector1">
            <a:avLst/>
          </a:prstGeom>
          <a:noFill/>
          <a:ln w="38100" cap="flat" cmpd="sng">
            <a:solidFill>
              <a:srgbClr val="3A3A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p3"/>
          <p:cNvSpPr/>
          <p:nvPr/>
        </p:nvSpPr>
        <p:spPr>
          <a:xfrm>
            <a:off x="5736207" y="3101819"/>
            <a:ext cx="2612667" cy="2628501"/>
          </a:xfrm>
          <a:custGeom>
            <a:avLst/>
            <a:gdLst/>
            <a:ahLst/>
            <a:cxnLst/>
            <a:rect l="l" t="t" r="r" b="b"/>
            <a:pathLst>
              <a:path w="2612667" h="2628501" extrusionOk="0">
                <a:moveTo>
                  <a:pt x="0" y="0"/>
                </a:moveTo>
                <a:lnTo>
                  <a:pt x="2612667" y="0"/>
                </a:lnTo>
                <a:lnTo>
                  <a:pt x="2612667" y="2628501"/>
                </a:lnTo>
                <a:lnTo>
                  <a:pt x="0" y="26285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33703" t="-19396" r="-34000" b="-47300"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128" name="Google Shape;128;p3"/>
          <p:cNvSpPr/>
          <p:nvPr/>
        </p:nvSpPr>
        <p:spPr>
          <a:xfrm>
            <a:off x="1639686" y="3472820"/>
            <a:ext cx="2611353" cy="1642779"/>
          </a:xfrm>
          <a:custGeom>
            <a:avLst/>
            <a:gdLst/>
            <a:ahLst/>
            <a:cxnLst/>
            <a:rect l="l" t="t" r="r" b="b"/>
            <a:pathLst>
              <a:path w="2611353" h="1642779" extrusionOk="0">
                <a:moveTo>
                  <a:pt x="0" y="0"/>
                </a:moveTo>
                <a:lnTo>
                  <a:pt x="2611353" y="0"/>
                </a:lnTo>
                <a:lnTo>
                  <a:pt x="2611353" y="1642779"/>
                </a:lnTo>
                <a:lnTo>
                  <a:pt x="0" y="16427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129" name="Google Shape;129;p3"/>
          <p:cNvSpPr/>
          <p:nvPr/>
        </p:nvSpPr>
        <p:spPr>
          <a:xfrm>
            <a:off x="14172347" y="3158969"/>
            <a:ext cx="2397185" cy="2361227"/>
          </a:xfrm>
          <a:custGeom>
            <a:avLst/>
            <a:gdLst/>
            <a:ahLst/>
            <a:cxnLst/>
            <a:rect l="l" t="t" r="r" b="b"/>
            <a:pathLst>
              <a:path w="2397185" h="2361227" extrusionOk="0">
                <a:moveTo>
                  <a:pt x="0" y="0"/>
                </a:moveTo>
                <a:lnTo>
                  <a:pt x="2397185" y="0"/>
                </a:lnTo>
                <a:lnTo>
                  <a:pt x="2397185" y="2361227"/>
                </a:lnTo>
                <a:lnTo>
                  <a:pt x="0" y="23612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130" name="Google Shape;130;p3"/>
          <p:cNvSpPr txBox="1"/>
          <p:nvPr/>
        </p:nvSpPr>
        <p:spPr>
          <a:xfrm>
            <a:off x="2826852" y="937727"/>
            <a:ext cx="13214092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Διαδικασία Υλοποίησης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1722753" y="6486066"/>
            <a:ext cx="2445218" cy="40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Arduino IDE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9987931" y="6486066"/>
            <a:ext cx="2445218" cy="40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Setup Circuits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14124314" y="6536587"/>
            <a:ext cx="2445218" cy="40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Leaderboard</a:t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1556618" y="7735628"/>
            <a:ext cx="2777489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Setup Arduinos and Testing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9509134" y="7472334"/>
            <a:ext cx="3402812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Build The Experiments and Start the Challenge!</a:t>
            </a:r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5653796" y="7735628"/>
            <a:ext cx="2777489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Log in, Select Experiment</a:t>
            </a:r>
            <a:endParaRPr/>
          </a:p>
        </p:txBody>
      </p:sp>
      <p:sp>
        <p:nvSpPr>
          <p:cNvPr id="137" name="Google Shape;137;p3"/>
          <p:cNvSpPr txBox="1"/>
          <p:nvPr/>
        </p:nvSpPr>
        <p:spPr>
          <a:xfrm>
            <a:off x="13953893" y="7472334"/>
            <a:ext cx="2777489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See How You Compete With Others!</a:t>
            </a:r>
            <a:endParaRPr/>
          </a:p>
        </p:txBody>
      </p:sp>
      <p:sp>
        <p:nvSpPr>
          <p:cNvPr id="138" name="Google Shape;138;p3"/>
          <p:cNvSpPr txBox="1"/>
          <p:nvPr/>
        </p:nvSpPr>
        <p:spPr>
          <a:xfrm>
            <a:off x="5819932" y="6453922"/>
            <a:ext cx="2445218" cy="83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Meshduino Application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CD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4"/>
          <p:cNvGrpSpPr/>
          <p:nvPr/>
        </p:nvGrpSpPr>
        <p:grpSpPr>
          <a:xfrm>
            <a:off x="1396474" y="2785119"/>
            <a:ext cx="699655" cy="699655"/>
            <a:chOff x="0" y="0"/>
            <a:chExt cx="812800" cy="812800"/>
          </a:xfrm>
        </p:grpSpPr>
        <p:sp>
          <p:nvSpPr>
            <p:cNvPr id="144" name="Google Shape;144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146" name="Google Shape;146;p4"/>
          <p:cNvGrpSpPr/>
          <p:nvPr/>
        </p:nvGrpSpPr>
        <p:grpSpPr>
          <a:xfrm>
            <a:off x="1396474" y="3609654"/>
            <a:ext cx="699655" cy="699655"/>
            <a:chOff x="0" y="0"/>
            <a:chExt cx="812800" cy="812800"/>
          </a:xfrm>
        </p:grpSpPr>
        <p:sp>
          <p:nvSpPr>
            <p:cNvPr id="147" name="Google Shape;147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49" name="Google Shape;149;p4"/>
          <p:cNvGrpSpPr/>
          <p:nvPr/>
        </p:nvGrpSpPr>
        <p:grpSpPr>
          <a:xfrm>
            <a:off x="1396474" y="4434189"/>
            <a:ext cx="699655" cy="699655"/>
            <a:chOff x="0" y="0"/>
            <a:chExt cx="812800" cy="812800"/>
          </a:xfrm>
        </p:grpSpPr>
        <p:sp>
          <p:nvSpPr>
            <p:cNvPr id="150" name="Google Shape;150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152" name="Google Shape;152;p4"/>
          <p:cNvSpPr txBox="1"/>
          <p:nvPr/>
        </p:nvSpPr>
        <p:spPr>
          <a:xfrm>
            <a:off x="3868141" y="1028700"/>
            <a:ext cx="10551717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Center Arduino</a:t>
            </a: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2318941" y="2858721"/>
            <a:ext cx="13397026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Ελεγχει την σειριακή πόρτα για πληροφορίες </a:t>
            </a:r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2318941" y="3683256"/>
            <a:ext cx="14163656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Διαχείρηση Πειραμάτων Εκκίνηση και Διακοπή</a:t>
            </a:r>
            <a:endParaRPr/>
          </a:p>
        </p:txBody>
      </p:sp>
      <p:sp>
        <p:nvSpPr>
          <p:cNvPr id="155" name="Google Shape;155;p4"/>
          <p:cNvSpPr txBox="1"/>
          <p:nvPr/>
        </p:nvSpPr>
        <p:spPr>
          <a:xfrm>
            <a:off x="2318941" y="4507792"/>
            <a:ext cx="9257284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Επικοινωνία με 3 Arduino.</a:t>
            </a:r>
            <a:endParaRPr/>
          </a:p>
        </p:txBody>
      </p:sp>
      <p:grpSp>
        <p:nvGrpSpPr>
          <p:cNvPr id="156" name="Google Shape;156;p4"/>
          <p:cNvGrpSpPr/>
          <p:nvPr/>
        </p:nvGrpSpPr>
        <p:grpSpPr>
          <a:xfrm>
            <a:off x="-397145" y="6824970"/>
            <a:ext cx="18829198" cy="5112466"/>
            <a:chOff x="0" y="-19050"/>
            <a:chExt cx="6256259" cy="1698687"/>
          </a:xfrm>
        </p:grpSpPr>
        <p:sp>
          <p:nvSpPr>
            <p:cNvPr id="157" name="Google Shape;157;p4"/>
            <p:cNvSpPr/>
            <p:nvPr/>
          </p:nvSpPr>
          <p:spPr>
            <a:xfrm>
              <a:off x="0" y="0"/>
              <a:ext cx="6256259" cy="1679637"/>
            </a:xfrm>
            <a:custGeom>
              <a:avLst/>
              <a:gdLst/>
              <a:ahLst/>
              <a:cxnLst/>
              <a:rect l="l" t="t" r="r" b="b"/>
              <a:pathLst>
                <a:path w="6256259" h="1679637" extrusionOk="0">
                  <a:moveTo>
                    <a:pt x="0" y="0"/>
                  </a:moveTo>
                  <a:lnTo>
                    <a:pt x="6256259" y="0"/>
                  </a:lnTo>
                  <a:lnTo>
                    <a:pt x="6256259" y="1679637"/>
                  </a:lnTo>
                  <a:lnTo>
                    <a:pt x="0" y="1679637"/>
                  </a:lnTo>
                  <a:close/>
                </a:path>
              </a:pathLst>
            </a:custGeom>
            <a:solidFill>
              <a:srgbClr val="3A3A66"/>
            </a:solidFill>
            <a:ln>
              <a:noFill/>
            </a:ln>
          </p:spPr>
          <p:txBody>
            <a:bodyPr/>
            <a:lstStyle/>
            <a:p>
              <a:endParaRPr lang="en-CY"/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0" y="-19050"/>
              <a:ext cx="6256259" cy="1698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4"/>
          <p:cNvSpPr/>
          <p:nvPr/>
        </p:nvSpPr>
        <p:spPr>
          <a:xfrm>
            <a:off x="3698850" y="5511528"/>
            <a:ext cx="2211636" cy="3746772"/>
          </a:xfrm>
          <a:custGeom>
            <a:avLst/>
            <a:gdLst/>
            <a:ahLst/>
            <a:cxnLst/>
            <a:rect l="l" t="t" r="r" b="b"/>
            <a:pathLst>
              <a:path w="2211636" h="3746772" extrusionOk="0">
                <a:moveTo>
                  <a:pt x="0" y="0"/>
                </a:moveTo>
                <a:lnTo>
                  <a:pt x="2211637" y="0"/>
                </a:lnTo>
                <a:lnTo>
                  <a:pt x="2211637" y="3746772"/>
                </a:lnTo>
                <a:lnTo>
                  <a:pt x="0" y="3746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2540" t="-39505" r="-64893" b="-41670"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160" name="Google Shape;160;p4"/>
          <p:cNvSpPr/>
          <p:nvPr/>
        </p:nvSpPr>
        <p:spPr>
          <a:xfrm>
            <a:off x="11068115" y="7988922"/>
            <a:ext cx="2834975" cy="2012832"/>
          </a:xfrm>
          <a:custGeom>
            <a:avLst/>
            <a:gdLst/>
            <a:ahLst/>
            <a:cxnLst/>
            <a:rect l="l" t="t" r="r" b="b"/>
            <a:pathLst>
              <a:path w="2834975" h="2012832" extrusionOk="0">
                <a:moveTo>
                  <a:pt x="0" y="0"/>
                </a:moveTo>
                <a:lnTo>
                  <a:pt x="2834976" y="0"/>
                </a:lnTo>
                <a:lnTo>
                  <a:pt x="2834976" y="2012832"/>
                </a:lnTo>
                <a:lnTo>
                  <a:pt x="0" y="20128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161" name="Google Shape;161;p4"/>
          <p:cNvSpPr txBox="1"/>
          <p:nvPr/>
        </p:nvSpPr>
        <p:spPr>
          <a:xfrm>
            <a:off x="3417687" y="9267825"/>
            <a:ext cx="3065236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RFM22 Wireless Shield</a:t>
            </a:r>
            <a:endParaRPr/>
          </a:p>
        </p:txBody>
      </p:sp>
      <p:sp>
        <p:nvSpPr>
          <p:cNvPr id="162" name="Google Shape;162;p4"/>
          <p:cNvSpPr txBox="1"/>
          <p:nvPr/>
        </p:nvSpPr>
        <p:spPr>
          <a:xfrm>
            <a:off x="10837855" y="7350747"/>
            <a:ext cx="306523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Arduino UNO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CD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5"/>
          <p:cNvGrpSpPr/>
          <p:nvPr/>
        </p:nvGrpSpPr>
        <p:grpSpPr>
          <a:xfrm>
            <a:off x="1396474" y="2785119"/>
            <a:ext cx="699655" cy="699655"/>
            <a:chOff x="0" y="0"/>
            <a:chExt cx="812800" cy="812800"/>
          </a:xfrm>
        </p:grpSpPr>
        <p:sp>
          <p:nvSpPr>
            <p:cNvPr id="168" name="Google Shape;168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170" name="Google Shape;170;p5"/>
          <p:cNvGrpSpPr/>
          <p:nvPr/>
        </p:nvGrpSpPr>
        <p:grpSpPr>
          <a:xfrm>
            <a:off x="1396474" y="3609654"/>
            <a:ext cx="699655" cy="699655"/>
            <a:chOff x="0" y="0"/>
            <a:chExt cx="812800" cy="812800"/>
          </a:xfrm>
        </p:grpSpPr>
        <p:sp>
          <p:nvSpPr>
            <p:cNvPr id="171" name="Google Shape;171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73" name="Google Shape;173;p5"/>
          <p:cNvGrpSpPr/>
          <p:nvPr/>
        </p:nvGrpSpPr>
        <p:grpSpPr>
          <a:xfrm>
            <a:off x="1396474" y="4434189"/>
            <a:ext cx="699655" cy="699655"/>
            <a:chOff x="0" y="0"/>
            <a:chExt cx="812800" cy="812800"/>
          </a:xfrm>
        </p:grpSpPr>
        <p:sp>
          <p:nvSpPr>
            <p:cNvPr id="174" name="Google Shape;174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176" name="Google Shape;176;p5"/>
          <p:cNvSpPr txBox="1"/>
          <p:nvPr/>
        </p:nvSpPr>
        <p:spPr>
          <a:xfrm>
            <a:off x="3868141" y="1028700"/>
            <a:ext cx="10551717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Experiment 1: Logic Gate LED Circuit</a:t>
            </a:r>
            <a:endParaRPr/>
          </a:p>
        </p:txBody>
      </p:sp>
      <p:sp>
        <p:nvSpPr>
          <p:cNvPr id="177" name="Google Shape;177;p5"/>
          <p:cNvSpPr txBox="1"/>
          <p:nvPr/>
        </p:nvSpPr>
        <p:spPr>
          <a:xfrm>
            <a:off x="2318941" y="2858721"/>
            <a:ext cx="13397026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Ελεγχει την είσοδο και ανάβει την αντίστοιχει πύλη LED.</a:t>
            </a:r>
            <a:endParaRPr/>
          </a:p>
        </p:txBody>
      </p:sp>
      <p:sp>
        <p:nvSpPr>
          <p:cNvPr id="178" name="Google Shape;178;p5"/>
          <p:cNvSpPr txBox="1"/>
          <p:nvPr/>
        </p:nvSpPr>
        <p:spPr>
          <a:xfrm>
            <a:off x="2318941" y="3683256"/>
            <a:ext cx="14163656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Ελέγχει αν έχει πατηθεί ο σωστός συνδιασμός τις πύλης.</a:t>
            </a:r>
            <a:endParaRPr/>
          </a:p>
        </p:txBody>
      </p:sp>
      <p:sp>
        <p:nvSpPr>
          <p:cNvPr id="179" name="Google Shape;179;p5"/>
          <p:cNvSpPr txBox="1"/>
          <p:nvPr/>
        </p:nvSpPr>
        <p:spPr>
          <a:xfrm>
            <a:off x="2318941" y="4507792"/>
            <a:ext cx="12856520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Επικοινωνία με τον κεντρικό Arduino. (Πομπός-Δέκτης)</a:t>
            </a:r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-397145" y="6824970"/>
            <a:ext cx="18829198" cy="5112466"/>
            <a:chOff x="0" y="-19050"/>
            <a:chExt cx="6256259" cy="1698687"/>
          </a:xfrm>
        </p:grpSpPr>
        <p:sp>
          <p:nvSpPr>
            <p:cNvPr id="181" name="Google Shape;181;p5"/>
            <p:cNvSpPr/>
            <p:nvPr/>
          </p:nvSpPr>
          <p:spPr>
            <a:xfrm>
              <a:off x="0" y="0"/>
              <a:ext cx="6256259" cy="1679637"/>
            </a:xfrm>
            <a:custGeom>
              <a:avLst/>
              <a:gdLst/>
              <a:ahLst/>
              <a:cxnLst/>
              <a:rect l="l" t="t" r="r" b="b"/>
              <a:pathLst>
                <a:path w="6256259" h="1679637" extrusionOk="0">
                  <a:moveTo>
                    <a:pt x="0" y="0"/>
                  </a:moveTo>
                  <a:lnTo>
                    <a:pt x="6256259" y="0"/>
                  </a:lnTo>
                  <a:lnTo>
                    <a:pt x="6256259" y="1679637"/>
                  </a:lnTo>
                  <a:lnTo>
                    <a:pt x="0" y="1679637"/>
                  </a:lnTo>
                  <a:close/>
                </a:path>
              </a:pathLst>
            </a:custGeom>
            <a:solidFill>
              <a:srgbClr val="3A3A66"/>
            </a:solidFill>
            <a:ln>
              <a:noFill/>
            </a:ln>
          </p:spPr>
          <p:txBody>
            <a:bodyPr/>
            <a:lstStyle/>
            <a:p>
              <a:endParaRPr lang="en-CY"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0" y="-19050"/>
              <a:ext cx="6256259" cy="1698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5"/>
          <p:cNvSpPr/>
          <p:nvPr/>
        </p:nvSpPr>
        <p:spPr>
          <a:xfrm>
            <a:off x="640484" y="5663098"/>
            <a:ext cx="2211636" cy="3746772"/>
          </a:xfrm>
          <a:custGeom>
            <a:avLst/>
            <a:gdLst/>
            <a:ahLst/>
            <a:cxnLst/>
            <a:rect l="l" t="t" r="r" b="b"/>
            <a:pathLst>
              <a:path w="2211636" h="3746772" extrusionOk="0">
                <a:moveTo>
                  <a:pt x="0" y="0"/>
                </a:moveTo>
                <a:lnTo>
                  <a:pt x="2211636" y="0"/>
                </a:lnTo>
                <a:lnTo>
                  <a:pt x="2211636" y="3746772"/>
                </a:lnTo>
                <a:lnTo>
                  <a:pt x="0" y="3746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2540" t="-39505" r="-64893" b="-41670"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184" name="Google Shape;184;p5"/>
          <p:cNvSpPr/>
          <p:nvPr/>
        </p:nvSpPr>
        <p:spPr>
          <a:xfrm>
            <a:off x="3572343" y="7799302"/>
            <a:ext cx="1571179" cy="1115537"/>
          </a:xfrm>
          <a:custGeom>
            <a:avLst/>
            <a:gdLst/>
            <a:ahLst/>
            <a:cxnLst/>
            <a:rect l="l" t="t" r="r" b="b"/>
            <a:pathLst>
              <a:path w="1571179" h="1115537" extrusionOk="0">
                <a:moveTo>
                  <a:pt x="0" y="0"/>
                </a:moveTo>
                <a:lnTo>
                  <a:pt x="1571179" y="0"/>
                </a:lnTo>
                <a:lnTo>
                  <a:pt x="1571179" y="1115536"/>
                </a:lnTo>
                <a:lnTo>
                  <a:pt x="0" y="11155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185" name="Google Shape;185;p5"/>
          <p:cNvSpPr/>
          <p:nvPr/>
        </p:nvSpPr>
        <p:spPr>
          <a:xfrm>
            <a:off x="6798721" y="8357070"/>
            <a:ext cx="1132724" cy="1131308"/>
          </a:xfrm>
          <a:custGeom>
            <a:avLst/>
            <a:gdLst/>
            <a:ahLst/>
            <a:cxnLst/>
            <a:rect l="l" t="t" r="r" b="b"/>
            <a:pathLst>
              <a:path w="1132724" h="1131308" extrusionOk="0">
                <a:moveTo>
                  <a:pt x="0" y="0"/>
                </a:moveTo>
                <a:lnTo>
                  <a:pt x="1132724" y="0"/>
                </a:lnTo>
                <a:lnTo>
                  <a:pt x="1132724" y="1131308"/>
                </a:lnTo>
                <a:lnTo>
                  <a:pt x="0" y="1131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186" name="Google Shape;186;p5"/>
          <p:cNvSpPr txBox="1"/>
          <p:nvPr/>
        </p:nvSpPr>
        <p:spPr>
          <a:xfrm>
            <a:off x="6016284" y="8534400"/>
            <a:ext cx="931299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9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4x</a:t>
            </a:r>
            <a:endParaRPr/>
          </a:p>
        </p:txBody>
      </p:sp>
      <p:sp>
        <p:nvSpPr>
          <p:cNvPr id="187" name="Google Shape;187;p5"/>
          <p:cNvSpPr txBox="1"/>
          <p:nvPr/>
        </p:nvSpPr>
        <p:spPr>
          <a:xfrm>
            <a:off x="213684" y="9419395"/>
            <a:ext cx="3065236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RFM22 Wireless Shield</a:t>
            </a:r>
            <a:endParaRPr/>
          </a:p>
        </p:txBody>
      </p:sp>
      <p:sp>
        <p:nvSpPr>
          <p:cNvPr id="188" name="Google Shape;188;p5"/>
          <p:cNvSpPr txBox="1"/>
          <p:nvPr/>
        </p:nvSpPr>
        <p:spPr>
          <a:xfrm>
            <a:off x="2852120" y="7155484"/>
            <a:ext cx="306523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Arduino UNO</a:t>
            </a:r>
            <a:endParaRPr/>
          </a:p>
        </p:txBody>
      </p:sp>
      <p:sp>
        <p:nvSpPr>
          <p:cNvPr id="189" name="Google Shape;189;p5"/>
          <p:cNvSpPr txBox="1"/>
          <p:nvPr/>
        </p:nvSpPr>
        <p:spPr>
          <a:xfrm>
            <a:off x="5625977" y="9755078"/>
            <a:ext cx="306523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220 ohms</a:t>
            </a:r>
            <a:endParaRPr/>
          </a:p>
        </p:txBody>
      </p:sp>
      <p:sp>
        <p:nvSpPr>
          <p:cNvPr id="190" name="Google Shape;190;p5"/>
          <p:cNvSpPr/>
          <p:nvPr/>
        </p:nvSpPr>
        <p:spPr>
          <a:xfrm>
            <a:off x="9524033" y="7341222"/>
            <a:ext cx="1132724" cy="1131308"/>
          </a:xfrm>
          <a:custGeom>
            <a:avLst/>
            <a:gdLst/>
            <a:ahLst/>
            <a:cxnLst/>
            <a:rect l="l" t="t" r="r" b="b"/>
            <a:pathLst>
              <a:path w="1132724" h="1131308" extrusionOk="0">
                <a:moveTo>
                  <a:pt x="0" y="0"/>
                </a:moveTo>
                <a:lnTo>
                  <a:pt x="1132723" y="0"/>
                </a:lnTo>
                <a:lnTo>
                  <a:pt x="1132723" y="1131307"/>
                </a:lnTo>
                <a:lnTo>
                  <a:pt x="0" y="1131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191" name="Google Shape;191;p5"/>
          <p:cNvSpPr txBox="1"/>
          <p:nvPr/>
        </p:nvSpPr>
        <p:spPr>
          <a:xfrm>
            <a:off x="8741595" y="7518552"/>
            <a:ext cx="931299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9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2x</a:t>
            </a:r>
            <a:endParaRPr/>
          </a:p>
        </p:txBody>
      </p:sp>
      <p:sp>
        <p:nvSpPr>
          <p:cNvPr id="192" name="Google Shape;192;p5"/>
          <p:cNvSpPr txBox="1"/>
          <p:nvPr/>
        </p:nvSpPr>
        <p:spPr>
          <a:xfrm>
            <a:off x="8221217" y="8739229"/>
            <a:ext cx="306523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10K ohms</a:t>
            </a:r>
            <a:endParaRPr/>
          </a:p>
        </p:txBody>
      </p:sp>
      <p:sp>
        <p:nvSpPr>
          <p:cNvPr id="193" name="Google Shape;193;p5"/>
          <p:cNvSpPr/>
          <p:nvPr/>
        </p:nvSpPr>
        <p:spPr>
          <a:xfrm>
            <a:off x="13077108" y="8072348"/>
            <a:ext cx="364833" cy="1314712"/>
          </a:xfrm>
          <a:custGeom>
            <a:avLst/>
            <a:gdLst/>
            <a:ahLst/>
            <a:cxnLst/>
            <a:rect l="l" t="t" r="r" b="b"/>
            <a:pathLst>
              <a:path w="364833" h="1314712" extrusionOk="0">
                <a:moveTo>
                  <a:pt x="0" y="0"/>
                </a:moveTo>
                <a:lnTo>
                  <a:pt x="364833" y="0"/>
                </a:lnTo>
                <a:lnTo>
                  <a:pt x="364833" y="1314713"/>
                </a:lnTo>
                <a:lnTo>
                  <a:pt x="0" y="13147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194" name="Google Shape;194;p5"/>
          <p:cNvSpPr txBox="1"/>
          <p:nvPr/>
        </p:nvSpPr>
        <p:spPr>
          <a:xfrm>
            <a:off x="11576225" y="8396329"/>
            <a:ext cx="1339967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9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10x</a:t>
            </a:r>
            <a:endParaRPr/>
          </a:p>
        </p:txBody>
      </p:sp>
      <p:sp>
        <p:nvSpPr>
          <p:cNvPr id="195" name="Google Shape;195;p5"/>
          <p:cNvSpPr/>
          <p:nvPr/>
        </p:nvSpPr>
        <p:spPr>
          <a:xfrm>
            <a:off x="14424745" y="7890123"/>
            <a:ext cx="2057852" cy="1736313"/>
          </a:xfrm>
          <a:custGeom>
            <a:avLst/>
            <a:gdLst/>
            <a:ahLst/>
            <a:cxnLst/>
            <a:rect l="l" t="t" r="r" b="b"/>
            <a:pathLst>
              <a:path w="2057852" h="1736313" extrusionOk="0">
                <a:moveTo>
                  <a:pt x="0" y="0"/>
                </a:moveTo>
                <a:lnTo>
                  <a:pt x="2057852" y="0"/>
                </a:lnTo>
                <a:lnTo>
                  <a:pt x="2057852" y="1736313"/>
                </a:lnTo>
                <a:lnTo>
                  <a:pt x="0" y="17363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196" name="Google Shape;196;p5"/>
          <p:cNvSpPr txBox="1"/>
          <p:nvPr/>
        </p:nvSpPr>
        <p:spPr>
          <a:xfrm>
            <a:off x="11576225" y="9635961"/>
            <a:ext cx="306523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Led</a:t>
            </a:r>
            <a:endParaRPr/>
          </a:p>
        </p:txBody>
      </p:sp>
      <p:sp>
        <p:nvSpPr>
          <p:cNvPr id="197" name="Google Shape;197;p5"/>
          <p:cNvSpPr txBox="1"/>
          <p:nvPr/>
        </p:nvSpPr>
        <p:spPr>
          <a:xfrm>
            <a:off x="13921053" y="9797886"/>
            <a:ext cx="306523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Breadboard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CD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6"/>
          <p:cNvGrpSpPr/>
          <p:nvPr/>
        </p:nvGrpSpPr>
        <p:grpSpPr>
          <a:xfrm>
            <a:off x="1396474" y="2785119"/>
            <a:ext cx="699655" cy="699655"/>
            <a:chOff x="0" y="0"/>
            <a:chExt cx="812800" cy="812800"/>
          </a:xfrm>
        </p:grpSpPr>
        <p:sp>
          <p:nvSpPr>
            <p:cNvPr id="203" name="Google Shape;203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205" name="Google Shape;205;p6"/>
          <p:cNvGrpSpPr/>
          <p:nvPr/>
        </p:nvGrpSpPr>
        <p:grpSpPr>
          <a:xfrm>
            <a:off x="1396474" y="3609654"/>
            <a:ext cx="699655" cy="699655"/>
            <a:chOff x="0" y="0"/>
            <a:chExt cx="812800" cy="812800"/>
          </a:xfrm>
        </p:grpSpPr>
        <p:sp>
          <p:nvSpPr>
            <p:cNvPr id="206" name="Google Shape;206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208" name="Google Shape;208;p6"/>
          <p:cNvGrpSpPr/>
          <p:nvPr/>
        </p:nvGrpSpPr>
        <p:grpSpPr>
          <a:xfrm>
            <a:off x="1396474" y="4970371"/>
            <a:ext cx="699655" cy="699655"/>
            <a:chOff x="0" y="0"/>
            <a:chExt cx="812800" cy="812800"/>
          </a:xfrm>
        </p:grpSpPr>
        <p:sp>
          <p:nvSpPr>
            <p:cNvPr id="209" name="Google Shape;209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211" name="Google Shape;211;p6"/>
          <p:cNvGrpSpPr/>
          <p:nvPr/>
        </p:nvGrpSpPr>
        <p:grpSpPr>
          <a:xfrm>
            <a:off x="-397145" y="6824970"/>
            <a:ext cx="18829198" cy="5112466"/>
            <a:chOff x="0" y="-19050"/>
            <a:chExt cx="6256259" cy="1698687"/>
          </a:xfrm>
        </p:grpSpPr>
        <p:sp>
          <p:nvSpPr>
            <p:cNvPr id="212" name="Google Shape;212;p6"/>
            <p:cNvSpPr/>
            <p:nvPr/>
          </p:nvSpPr>
          <p:spPr>
            <a:xfrm>
              <a:off x="0" y="0"/>
              <a:ext cx="6256259" cy="1679637"/>
            </a:xfrm>
            <a:custGeom>
              <a:avLst/>
              <a:gdLst/>
              <a:ahLst/>
              <a:cxnLst/>
              <a:rect l="l" t="t" r="r" b="b"/>
              <a:pathLst>
                <a:path w="6256259" h="1679637" extrusionOk="0">
                  <a:moveTo>
                    <a:pt x="0" y="0"/>
                  </a:moveTo>
                  <a:lnTo>
                    <a:pt x="6256259" y="0"/>
                  </a:lnTo>
                  <a:lnTo>
                    <a:pt x="6256259" y="1679637"/>
                  </a:lnTo>
                  <a:lnTo>
                    <a:pt x="0" y="1679637"/>
                  </a:lnTo>
                  <a:close/>
                </a:path>
              </a:pathLst>
            </a:custGeom>
            <a:solidFill>
              <a:srgbClr val="3A3A66"/>
            </a:solidFill>
            <a:ln>
              <a:noFill/>
            </a:ln>
          </p:spPr>
          <p:txBody>
            <a:bodyPr/>
            <a:lstStyle/>
            <a:p>
              <a:endParaRPr lang="en-CY"/>
            </a:p>
          </p:txBody>
        </p:sp>
        <p:sp>
          <p:nvSpPr>
            <p:cNvPr id="213" name="Google Shape;213;p6"/>
            <p:cNvSpPr txBox="1"/>
            <p:nvPr/>
          </p:nvSpPr>
          <p:spPr>
            <a:xfrm>
              <a:off x="0" y="-19050"/>
              <a:ext cx="6256259" cy="1698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6"/>
          <p:cNvSpPr/>
          <p:nvPr/>
        </p:nvSpPr>
        <p:spPr>
          <a:xfrm>
            <a:off x="640484" y="5663098"/>
            <a:ext cx="2211636" cy="3746772"/>
          </a:xfrm>
          <a:custGeom>
            <a:avLst/>
            <a:gdLst/>
            <a:ahLst/>
            <a:cxnLst/>
            <a:rect l="l" t="t" r="r" b="b"/>
            <a:pathLst>
              <a:path w="2211636" h="3746772" extrusionOk="0">
                <a:moveTo>
                  <a:pt x="0" y="0"/>
                </a:moveTo>
                <a:lnTo>
                  <a:pt x="2211636" y="0"/>
                </a:lnTo>
                <a:lnTo>
                  <a:pt x="2211636" y="3746772"/>
                </a:lnTo>
                <a:lnTo>
                  <a:pt x="0" y="3746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2540" t="-39505" r="-64893" b="-41670"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215" name="Google Shape;215;p6"/>
          <p:cNvSpPr/>
          <p:nvPr/>
        </p:nvSpPr>
        <p:spPr>
          <a:xfrm>
            <a:off x="3572343" y="7799302"/>
            <a:ext cx="1571179" cy="1115537"/>
          </a:xfrm>
          <a:custGeom>
            <a:avLst/>
            <a:gdLst/>
            <a:ahLst/>
            <a:cxnLst/>
            <a:rect l="l" t="t" r="r" b="b"/>
            <a:pathLst>
              <a:path w="1571179" h="1115537" extrusionOk="0">
                <a:moveTo>
                  <a:pt x="0" y="0"/>
                </a:moveTo>
                <a:lnTo>
                  <a:pt x="1571179" y="0"/>
                </a:lnTo>
                <a:lnTo>
                  <a:pt x="1571179" y="1115536"/>
                </a:lnTo>
                <a:lnTo>
                  <a:pt x="0" y="11155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216" name="Google Shape;216;p6"/>
          <p:cNvSpPr/>
          <p:nvPr/>
        </p:nvSpPr>
        <p:spPr>
          <a:xfrm>
            <a:off x="6611541" y="8357070"/>
            <a:ext cx="1132724" cy="1131308"/>
          </a:xfrm>
          <a:custGeom>
            <a:avLst/>
            <a:gdLst/>
            <a:ahLst/>
            <a:cxnLst/>
            <a:rect l="l" t="t" r="r" b="b"/>
            <a:pathLst>
              <a:path w="1132724" h="1131308" extrusionOk="0">
                <a:moveTo>
                  <a:pt x="0" y="0"/>
                </a:moveTo>
                <a:lnTo>
                  <a:pt x="1132724" y="0"/>
                </a:lnTo>
                <a:lnTo>
                  <a:pt x="1132724" y="1131308"/>
                </a:lnTo>
                <a:lnTo>
                  <a:pt x="0" y="1131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217" name="Google Shape;217;p6"/>
          <p:cNvSpPr/>
          <p:nvPr/>
        </p:nvSpPr>
        <p:spPr>
          <a:xfrm>
            <a:off x="15385254" y="7472616"/>
            <a:ext cx="2057852" cy="1736313"/>
          </a:xfrm>
          <a:custGeom>
            <a:avLst/>
            <a:gdLst/>
            <a:ahLst/>
            <a:cxnLst/>
            <a:rect l="l" t="t" r="r" b="b"/>
            <a:pathLst>
              <a:path w="2057852" h="1736313" extrusionOk="0">
                <a:moveTo>
                  <a:pt x="0" y="0"/>
                </a:moveTo>
                <a:lnTo>
                  <a:pt x="2057852" y="0"/>
                </a:lnTo>
                <a:lnTo>
                  <a:pt x="2057852" y="1736312"/>
                </a:lnTo>
                <a:lnTo>
                  <a:pt x="0" y="1736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218" name="Google Shape;218;p6"/>
          <p:cNvSpPr/>
          <p:nvPr/>
        </p:nvSpPr>
        <p:spPr>
          <a:xfrm>
            <a:off x="12688499" y="7472616"/>
            <a:ext cx="1092291" cy="1812931"/>
          </a:xfrm>
          <a:custGeom>
            <a:avLst/>
            <a:gdLst/>
            <a:ahLst/>
            <a:cxnLst/>
            <a:rect l="l" t="t" r="r" b="b"/>
            <a:pathLst>
              <a:path w="1092291" h="1812931" extrusionOk="0">
                <a:moveTo>
                  <a:pt x="0" y="0"/>
                </a:moveTo>
                <a:lnTo>
                  <a:pt x="1092291" y="0"/>
                </a:lnTo>
                <a:lnTo>
                  <a:pt x="1092291" y="1812930"/>
                </a:lnTo>
                <a:lnTo>
                  <a:pt x="0" y="18129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219" name="Google Shape;219;p6"/>
          <p:cNvSpPr/>
          <p:nvPr/>
        </p:nvSpPr>
        <p:spPr>
          <a:xfrm>
            <a:off x="9222937" y="7349886"/>
            <a:ext cx="1641340" cy="1025838"/>
          </a:xfrm>
          <a:custGeom>
            <a:avLst/>
            <a:gdLst/>
            <a:ahLst/>
            <a:cxnLst/>
            <a:rect l="l" t="t" r="r" b="b"/>
            <a:pathLst>
              <a:path w="1641340" h="1025838" extrusionOk="0">
                <a:moveTo>
                  <a:pt x="0" y="0"/>
                </a:moveTo>
                <a:lnTo>
                  <a:pt x="1641340" y="0"/>
                </a:lnTo>
                <a:lnTo>
                  <a:pt x="1641340" y="1025837"/>
                </a:lnTo>
                <a:lnTo>
                  <a:pt x="0" y="10258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220" name="Google Shape;220;p6"/>
          <p:cNvSpPr txBox="1"/>
          <p:nvPr/>
        </p:nvSpPr>
        <p:spPr>
          <a:xfrm>
            <a:off x="3527111" y="563196"/>
            <a:ext cx="12188856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Experiment 2: Code &amp; Conquer - Virtual Maze Navigation</a:t>
            </a:r>
            <a:endParaRPr/>
          </a:p>
        </p:txBody>
      </p:sp>
      <p:sp>
        <p:nvSpPr>
          <p:cNvPr id="221" name="Google Shape;221;p6"/>
          <p:cNvSpPr txBox="1"/>
          <p:nvPr/>
        </p:nvSpPr>
        <p:spPr>
          <a:xfrm>
            <a:off x="2318941" y="2858721"/>
            <a:ext cx="13397026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Ελεγχει την είσοδο και ξεκινάει να στέλνει πληροφορία</a:t>
            </a:r>
            <a:endParaRPr/>
          </a:p>
        </p:txBody>
      </p:sp>
      <p:sp>
        <p:nvSpPr>
          <p:cNvPr id="222" name="Google Shape;222;p6"/>
          <p:cNvSpPr txBox="1"/>
          <p:nvPr/>
        </p:nvSpPr>
        <p:spPr>
          <a:xfrm>
            <a:off x="2318941" y="3683256"/>
            <a:ext cx="14139221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Ελέγχει αν έχει περάσει το όριο απο κάθε αισθητήρα και στέλνει την κατεύθυνση.</a:t>
            </a:r>
            <a:endParaRPr/>
          </a:p>
        </p:txBody>
      </p:sp>
      <p:sp>
        <p:nvSpPr>
          <p:cNvPr id="223" name="Google Shape;223;p6"/>
          <p:cNvSpPr txBox="1"/>
          <p:nvPr/>
        </p:nvSpPr>
        <p:spPr>
          <a:xfrm>
            <a:off x="2318941" y="5043973"/>
            <a:ext cx="12793981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Επικοινωνία με τον κεντρικό Arduino.(Πομπός-Δέκτης)</a:t>
            </a:r>
            <a:endParaRPr/>
          </a:p>
        </p:txBody>
      </p:sp>
      <p:sp>
        <p:nvSpPr>
          <p:cNvPr id="224" name="Google Shape;224;p6"/>
          <p:cNvSpPr txBox="1"/>
          <p:nvPr/>
        </p:nvSpPr>
        <p:spPr>
          <a:xfrm>
            <a:off x="5829104" y="8534400"/>
            <a:ext cx="931299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9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2x</a:t>
            </a:r>
            <a:endParaRPr/>
          </a:p>
        </p:txBody>
      </p:sp>
      <p:sp>
        <p:nvSpPr>
          <p:cNvPr id="225" name="Google Shape;225;p6"/>
          <p:cNvSpPr txBox="1"/>
          <p:nvPr/>
        </p:nvSpPr>
        <p:spPr>
          <a:xfrm>
            <a:off x="213684" y="9419395"/>
            <a:ext cx="3065236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RFM22 Wireless Shield</a:t>
            </a:r>
            <a:endParaRPr/>
          </a:p>
        </p:txBody>
      </p:sp>
      <p:sp>
        <p:nvSpPr>
          <p:cNvPr id="226" name="Google Shape;226;p6"/>
          <p:cNvSpPr txBox="1"/>
          <p:nvPr/>
        </p:nvSpPr>
        <p:spPr>
          <a:xfrm>
            <a:off x="2852120" y="7155484"/>
            <a:ext cx="306523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Arduino UNO</a:t>
            </a:r>
            <a:endParaRPr/>
          </a:p>
        </p:txBody>
      </p:sp>
      <p:sp>
        <p:nvSpPr>
          <p:cNvPr id="227" name="Google Shape;227;p6"/>
          <p:cNvSpPr txBox="1"/>
          <p:nvPr/>
        </p:nvSpPr>
        <p:spPr>
          <a:xfrm>
            <a:off x="5438797" y="9755078"/>
            <a:ext cx="306523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10K ohms</a:t>
            </a:r>
            <a:endParaRPr/>
          </a:p>
        </p:txBody>
      </p:sp>
      <p:sp>
        <p:nvSpPr>
          <p:cNvPr id="228" name="Google Shape;228;p6"/>
          <p:cNvSpPr txBox="1"/>
          <p:nvPr/>
        </p:nvSpPr>
        <p:spPr>
          <a:xfrm>
            <a:off x="14881562" y="9431182"/>
            <a:ext cx="306523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Breadboard</a:t>
            </a:r>
            <a:endParaRPr/>
          </a:p>
        </p:txBody>
      </p:sp>
      <p:sp>
        <p:nvSpPr>
          <p:cNvPr id="229" name="Google Shape;229;p6"/>
          <p:cNvSpPr txBox="1"/>
          <p:nvPr/>
        </p:nvSpPr>
        <p:spPr>
          <a:xfrm>
            <a:off x="8227789" y="7389006"/>
            <a:ext cx="931299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9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2x</a:t>
            </a:r>
            <a:endParaRPr/>
          </a:p>
        </p:txBody>
      </p:sp>
      <p:sp>
        <p:nvSpPr>
          <p:cNvPr id="230" name="Google Shape;230;p6"/>
          <p:cNvSpPr txBox="1"/>
          <p:nvPr/>
        </p:nvSpPr>
        <p:spPr>
          <a:xfrm>
            <a:off x="11806522" y="7978822"/>
            <a:ext cx="931299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9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2x</a:t>
            </a:r>
            <a:endParaRPr/>
          </a:p>
        </p:txBody>
      </p:sp>
      <p:sp>
        <p:nvSpPr>
          <p:cNvPr id="231" name="Google Shape;231;p6"/>
          <p:cNvSpPr txBox="1"/>
          <p:nvPr/>
        </p:nvSpPr>
        <p:spPr>
          <a:xfrm>
            <a:off x="8510989" y="8716853"/>
            <a:ext cx="3065236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Ultrasonic Sensor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HC-SR04</a:t>
            </a:r>
            <a:endParaRPr/>
          </a:p>
        </p:txBody>
      </p:sp>
      <p:sp>
        <p:nvSpPr>
          <p:cNvPr id="232" name="Google Shape;232;p6"/>
          <p:cNvSpPr txBox="1"/>
          <p:nvPr/>
        </p:nvSpPr>
        <p:spPr>
          <a:xfrm>
            <a:off x="11702027" y="9434034"/>
            <a:ext cx="306523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Photoresistor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CD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7"/>
          <p:cNvGrpSpPr/>
          <p:nvPr/>
        </p:nvGrpSpPr>
        <p:grpSpPr>
          <a:xfrm>
            <a:off x="1396474" y="2785119"/>
            <a:ext cx="699655" cy="699655"/>
            <a:chOff x="0" y="0"/>
            <a:chExt cx="812800" cy="812800"/>
          </a:xfrm>
        </p:grpSpPr>
        <p:sp>
          <p:nvSpPr>
            <p:cNvPr id="238" name="Google Shape;238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240" name="Google Shape;240;p7"/>
          <p:cNvGrpSpPr/>
          <p:nvPr/>
        </p:nvGrpSpPr>
        <p:grpSpPr>
          <a:xfrm>
            <a:off x="1396474" y="3609654"/>
            <a:ext cx="699655" cy="699655"/>
            <a:chOff x="0" y="0"/>
            <a:chExt cx="812800" cy="812800"/>
          </a:xfrm>
        </p:grpSpPr>
        <p:sp>
          <p:nvSpPr>
            <p:cNvPr id="241" name="Google Shape;241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243" name="Google Shape;243;p7"/>
          <p:cNvGrpSpPr/>
          <p:nvPr/>
        </p:nvGrpSpPr>
        <p:grpSpPr>
          <a:xfrm>
            <a:off x="1396474" y="4434189"/>
            <a:ext cx="699655" cy="699655"/>
            <a:chOff x="0" y="0"/>
            <a:chExt cx="812800" cy="812800"/>
          </a:xfrm>
        </p:grpSpPr>
        <p:sp>
          <p:nvSpPr>
            <p:cNvPr id="244" name="Google Shape;244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246" name="Google Shape;246;p7"/>
          <p:cNvGrpSpPr/>
          <p:nvPr/>
        </p:nvGrpSpPr>
        <p:grpSpPr>
          <a:xfrm>
            <a:off x="-397145" y="6824970"/>
            <a:ext cx="18829198" cy="5112466"/>
            <a:chOff x="0" y="-19050"/>
            <a:chExt cx="6256259" cy="1698687"/>
          </a:xfrm>
        </p:grpSpPr>
        <p:sp>
          <p:nvSpPr>
            <p:cNvPr id="247" name="Google Shape;247;p7"/>
            <p:cNvSpPr/>
            <p:nvPr/>
          </p:nvSpPr>
          <p:spPr>
            <a:xfrm>
              <a:off x="0" y="0"/>
              <a:ext cx="6256259" cy="1679637"/>
            </a:xfrm>
            <a:custGeom>
              <a:avLst/>
              <a:gdLst/>
              <a:ahLst/>
              <a:cxnLst/>
              <a:rect l="l" t="t" r="r" b="b"/>
              <a:pathLst>
                <a:path w="6256259" h="1679637" extrusionOk="0">
                  <a:moveTo>
                    <a:pt x="0" y="0"/>
                  </a:moveTo>
                  <a:lnTo>
                    <a:pt x="6256259" y="0"/>
                  </a:lnTo>
                  <a:lnTo>
                    <a:pt x="6256259" y="1679637"/>
                  </a:lnTo>
                  <a:lnTo>
                    <a:pt x="0" y="1679637"/>
                  </a:lnTo>
                  <a:close/>
                </a:path>
              </a:pathLst>
            </a:custGeom>
            <a:solidFill>
              <a:srgbClr val="3A3A66"/>
            </a:solidFill>
            <a:ln>
              <a:noFill/>
            </a:ln>
          </p:spPr>
          <p:txBody>
            <a:bodyPr/>
            <a:lstStyle/>
            <a:p>
              <a:endParaRPr lang="en-CY"/>
            </a:p>
          </p:txBody>
        </p:sp>
        <p:sp>
          <p:nvSpPr>
            <p:cNvPr id="248" name="Google Shape;248;p7"/>
            <p:cNvSpPr txBox="1"/>
            <p:nvPr/>
          </p:nvSpPr>
          <p:spPr>
            <a:xfrm>
              <a:off x="0" y="-19050"/>
              <a:ext cx="6256259" cy="1698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7"/>
          <p:cNvSpPr/>
          <p:nvPr/>
        </p:nvSpPr>
        <p:spPr>
          <a:xfrm>
            <a:off x="640484" y="5663098"/>
            <a:ext cx="2211636" cy="3746772"/>
          </a:xfrm>
          <a:custGeom>
            <a:avLst/>
            <a:gdLst/>
            <a:ahLst/>
            <a:cxnLst/>
            <a:rect l="l" t="t" r="r" b="b"/>
            <a:pathLst>
              <a:path w="2211636" h="3746772" extrusionOk="0">
                <a:moveTo>
                  <a:pt x="0" y="0"/>
                </a:moveTo>
                <a:lnTo>
                  <a:pt x="2211636" y="0"/>
                </a:lnTo>
                <a:lnTo>
                  <a:pt x="2211636" y="3746772"/>
                </a:lnTo>
                <a:lnTo>
                  <a:pt x="0" y="3746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2540" t="-39505" r="-64893" b="-41670"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250" name="Google Shape;250;p7"/>
          <p:cNvSpPr/>
          <p:nvPr/>
        </p:nvSpPr>
        <p:spPr>
          <a:xfrm>
            <a:off x="3572343" y="7799302"/>
            <a:ext cx="1571179" cy="1115537"/>
          </a:xfrm>
          <a:custGeom>
            <a:avLst/>
            <a:gdLst/>
            <a:ahLst/>
            <a:cxnLst/>
            <a:rect l="l" t="t" r="r" b="b"/>
            <a:pathLst>
              <a:path w="1571179" h="1115537" extrusionOk="0">
                <a:moveTo>
                  <a:pt x="0" y="0"/>
                </a:moveTo>
                <a:lnTo>
                  <a:pt x="1571179" y="0"/>
                </a:lnTo>
                <a:lnTo>
                  <a:pt x="1571179" y="1115536"/>
                </a:lnTo>
                <a:lnTo>
                  <a:pt x="0" y="11155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251" name="Google Shape;251;p7"/>
          <p:cNvSpPr/>
          <p:nvPr/>
        </p:nvSpPr>
        <p:spPr>
          <a:xfrm>
            <a:off x="6217855" y="8357070"/>
            <a:ext cx="1132724" cy="1131308"/>
          </a:xfrm>
          <a:custGeom>
            <a:avLst/>
            <a:gdLst/>
            <a:ahLst/>
            <a:cxnLst/>
            <a:rect l="l" t="t" r="r" b="b"/>
            <a:pathLst>
              <a:path w="1132724" h="1131308" extrusionOk="0">
                <a:moveTo>
                  <a:pt x="0" y="0"/>
                </a:moveTo>
                <a:lnTo>
                  <a:pt x="1132724" y="0"/>
                </a:lnTo>
                <a:lnTo>
                  <a:pt x="1132724" y="1131308"/>
                </a:lnTo>
                <a:lnTo>
                  <a:pt x="0" y="1131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252" name="Google Shape;252;p7"/>
          <p:cNvSpPr/>
          <p:nvPr/>
        </p:nvSpPr>
        <p:spPr>
          <a:xfrm>
            <a:off x="12806590" y="7877044"/>
            <a:ext cx="364833" cy="1314712"/>
          </a:xfrm>
          <a:custGeom>
            <a:avLst/>
            <a:gdLst/>
            <a:ahLst/>
            <a:cxnLst/>
            <a:rect l="l" t="t" r="r" b="b"/>
            <a:pathLst>
              <a:path w="364833" h="1314712" extrusionOk="0">
                <a:moveTo>
                  <a:pt x="0" y="0"/>
                </a:moveTo>
                <a:lnTo>
                  <a:pt x="364833" y="0"/>
                </a:lnTo>
                <a:lnTo>
                  <a:pt x="364833" y="1314712"/>
                </a:lnTo>
                <a:lnTo>
                  <a:pt x="0" y="1314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253" name="Google Shape;253;p7"/>
          <p:cNvSpPr/>
          <p:nvPr/>
        </p:nvSpPr>
        <p:spPr>
          <a:xfrm>
            <a:off x="14182018" y="7712730"/>
            <a:ext cx="2057852" cy="1736313"/>
          </a:xfrm>
          <a:custGeom>
            <a:avLst/>
            <a:gdLst/>
            <a:ahLst/>
            <a:cxnLst/>
            <a:rect l="l" t="t" r="r" b="b"/>
            <a:pathLst>
              <a:path w="2057852" h="1736313" extrusionOk="0">
                <a:moveTo>
                  <a:pt x="0" y="0"/>
                </a:moveTo>
                <a:lnTo>
                  <a:pt x="2057852" y="0"/>
                </a:lnTo>
                <a:lnTo>
                  <a:pt x="2057852" y="1736312"/>
                </a:lnTo>
                <a:lnTo>
                  <a:pt x="0" y="1736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254" name="Google Shape;254;p7"/>
          <p:cNvSpPr/>
          <p:nvPr/>
        </p:nvSpPr>
        <p:spPr>
          <a:xfrm>
            <a:off x="10347538" y="7741448"/>
            <a:ext cx="1157028" cy="1381526"/>
          </a:xfrm>
          <a:custGeom>
            <a:avLst/>
            <a:gdLst/>
            <a:ahLst/>
            <a:cxnLst/>
            <a:rect l="l" t="t" r="r" b="b"/>
            <a:pathLst>
              <a:path w="1157028" h="1381526" extrusionOk="0">
                <a:moveTo>
                  <a:pt x="0" y="0"/>
                </a:moveTo>
                <a:lnTo>
                  <a:pt x="1157028" y="0"/>
                </a:lnTo>
                <a:lnTo>
                  <a:pt x="1157028" y="1381526"/>
                </a:lnTo>
                <a:lnTo>
                  <a:pt x="0" y="1381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255" name="Google Shape;255;p7"/>
          <p:cNvSpPr/>
          <p:nvPr/>
        </p:nvSpPr>
        <p:spPr>
          <a:xfrm>
            <a:off x="7950707" y="7338979"/>
            <a:ext cx="1132724" cy="1131308"/>
          </a:xfrm>
          <a:custGeom>
            <a:avLst/>
            <a:gdLst/>
            <a:ahLst/>
            <a:cxnLst/>
            <a:rect l="l" t="t" r="r" b="b"/>
            <a:pathLst>
              <a:path w="1132724" h="1131308" extrusionOk="0">
                <a:moveTo>
                  <a:pt x="0" y="0"/>
                </a:moveTo>
                <a:lnTo>
                  <a:pt x="1132724" y="0"/>
                </a:lnTo>
                <a:lnTo>
                  <a:pt x="1132724" y="1131307"/>
                </a:lnTo>
                <a:lnTo>
                  <a:pt x="0" y="1131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256" name="Google Shape;256;p7"/>
          <p:cNvSpPr txBox="1"/>
          <p:nvPr/>
        </p:nvSpPr>
        <p:spPr>
          <a:xfrm>
            <a:off x="3901535" y="782271"/>
            <a:ext cx="10551717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Experiment 3: Arduino Morse Code Encoder-Decoder</a:t>
            </a:r>
            <a:endParaRPr/>
          </a:p>
        </p:txBody>
      </p:sp>
      <p:sp>
        <p:nvSpPr>
          <p:cNvPr id="257" name="Google Shape;257;p7"/>
          <p:cNvSpPr txBox="1"/>
          <p:nvPr/>
        </p:nvSpPr>
        <p:spPr>
          <a:xfrm>
            <a:off x="2318941" y="2858721"/>
            <a:ext cx="13397026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Ελεγχει την είσοδο και περιμένει για την λέξη</a:t>
            </a:r>
            <a:endParaRPr/>
          </a:p>
        </p:txBody>
      </p:sp>
      <p:sp>
        <p:nvSpPr>
          <p:cNvPr id="258" name="Google Shape;258;p7"/>
          <p:cNvSpPr txBox="1"/>
          <p:nvPr/>
        </p:nvSpPr>
        <p:spPr>
          <a:xfrm>
            <a:off x="2318941" y="3683256"/>
            <a:ext cx="14163656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Ελέγχει αν έχει γραφτεί σώστα η λέξη.</a:t>
            </a:r>
            <a:endParaRPr/>
          </a:p>
        </p:txBody>
      </p:sp>
      <p:sp>
        <p:nvSpPr>
          <p:cNvPr id="259" name="Google Shape;259;p7"/>
          <p:cNvSpPr txBox="1"/>
          <p:nvPr/>
        </p:nvSpPr>
        <p:spPr>
          <a:xfrm>
            <a:off x="2318941" y="4507792"/>
            <a:ext cx="12892003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Επικοινωνία με τον κεντρικό Arduino.(Πομπός-Δέκτης)</a:t>
            </a:r>
            <a:endParaRPr/>
          </a:p>
        </p:txBody>
      </p:sp>
      <p:sp>
        <p:nvSpPr>
          <p:cNvPr id="260" name="Google Shape;260;p7"/>
          <p:cNvSpPr txBox="1"/>
          <p:nvPr/>
        </p:nvSpPr>
        <p:spPr>
          <a:xfrm>
            <a:off x="213684" y="9419395"/>
            <a:ext cx="3065236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RFM22 Wireless Shield</a:t>
            </a:r>
            <a:endParaRPr/>
          </a:p>
        </p:txBody>
      </p:sp>
      <p:sp>
        <p:nvSpPr>
          <p:cNvPr id="261" name="Google Shape;261;p7"/>
          <p:cNvSpPr txBox="1"/>
          <p:nvPr/>
        </p:nvSpPr>
        <p:spPr>
          <a:xfrm>
            <a:off x="2852120" y="7155484"/>
            <a:ext cx="306523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Arduino UNO</a:t>
            </a:r>
            <a:endParaRPr/>
          </a:p>
        </p:txBody>
      </p:sp>
      <p:sp>
        <p:nvSpPr>
          <p:cNvPr id="262" name="Google Shape;262;p7"/>
          <p:cNvSpPr txBox="1"/>
          <p:nvPr/>
        </p:nvSpPr>
        <p:spPr>
          <a:xfrm>
            <a:off x="5251599" y="9755078"/>
            <a:ext cx="306523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220 ohms</a:t>
            </a:r>
            <a:endParaRPr/>
          </a:p>
        </p:txBody>
      </p:sp>
      <p:sp>
        <p:nvSpPr>
          <p:cNvPr id="263" name="Google Shape;263;p7"/>
          <p:cNvSpPr txBox="1"/>
          <p:nvPr/>
        </p:nvSpPr>
        <p:spPr>
          <a:xfrm>
            <a:off x="9378706" y="9332475"/>
            <a:ext cx="306523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Pushbutton</a:t>
            </a:r>
            <a:endParaRPr/>
          </a:p>
        </p:txBody>
      </p:sp>
      <p:sp>
        <p:nvSpPr>
          <p:cNvPr id="264" name="Google Shape;264;p7"/>
          <p:cNvSpPr txBox="1"/>
          <p:nvPr/>
        </p:nvSpPr>
        <p:spPr>
          <a:xfrm>
            <a:off x="11388017" y="9614658"/>
            <a:ext cx="306523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LED</a:t>
            </a:r>
            <a:endParaRPr/>
          </a:p>
        </p:txBody>
      </p:sp>
      <p:sp>
        <p:nvSpPr>
          <p:cNvPr id="265" name="Google Shape;265;p7"/>
          <p:cNvSpPr txBox="1"/>
          <p:nvPr/>
        </p:nvSpPr>
        <p:spPr>
          <a:xfrm>
            <a:off x="6984451" y="8810756"/>
            <a:ext cx="306523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10K ohms</a:t>
            </a:r>
            <a:endParaRPr/>
          </a:p>
        </p:txBody>
      </p:sp>
      <p:sp>
        <p:nvSpPr>
          <p:cNvPr id="266" name="Google Shape;266;p7"/>
          <p:cNvSpPr txBox="1"/>
          <p:nvPr/>
        </p:nvSpPr>
        <p:spPr>
          <a:xfrm>
            <a:off x="13678326" y="9715742"/>
            <a:ext cx="306523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Breadboard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A1CC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8"/>
          <p:cNvGrpSpPr/>
          <p:nvPr/>
        </p:nvGrpSpPr>
        <p:grpSpPr>
          <a:xfrm>
            <a:off x="2057968" y="1310075"/>
            <a:ext cx="14172063" cy="7613537"/>
            <a:chOff x="0" y="-19050"/>
            <a:chExt cx="5063964" cy="2720470"/>
          </a:xfrm>
        </p:grpSpPr>
        <p:sp>
          <p:nvSpPr>
            <p:cNvPr id="272" name="Google Shape;272;p8"/>
            <p:cNvSpPr/>
            <p:nvPr/>
          </p:nvSpPr>
          <p:spPr>
            <a:xfrm>
              <a:off x="0" y="0"/>
              <a:ext cx="5063964" cy="2701420"/>
            </a:xfrm>
            <a:custGeom>
              <a:avLst/>
              <a:gdLst/>
              <a:ahLst/>
              <a:cxnLst/>
              <a:rect l="l" t="t" r="r" b="b"/>
              <a:pathLst>
                <a:path w="5063964" h="2701420" extrusionOk="0">
                  <a:moveTo>
                    <a:pt x="10926" y="0"/>
                  </a:moveTo>
                  <a:lnTo>
                    <a:pt x="5053038" y="0"/>
                  </a:lnTo>
                  <a:cubicBezTo>
                    <a:pt x="5055936" y="0"/>
                    <a:pt x="5058715" y="1151"/>
                    <a:pt x="5060764" y="3200"/>
                  </a:cubicBezTo>
                  <a:cubicBezTo>
                    <a:pt x="5062813" y="5249"/>
                    <a:pt x="5063964" y="8028"/>
                    <a:pt x="5063964" y="10926"/>
                  </a:cubicBezTo>
                  <a:lnTo>
                    <a:pt x="5063964" y="2690494"/>
                  </a:lnTo>
                  <a:cubicBezTo>
                    <a:pt x="5063964" y="2693392"/>
                    <a:pt x="5062813" y="2696171"/>
                    <a:pt x="5060764" y="2698220"/>
                  </a:cubicBezTo>
                  <a:cubicBezTo>
                    <a:pt x="5058715" y="2700269"/>
                    <a:pt x="5055936" y="2701420"/>
                    <a:pt x="5053038" y="2701420"/>
                  </a:cubicBezTo>
                  <a:lnTo>
                    <a:pt x="10926" y="2701420"/>
                  </a:lnTo>
                  <a:cubicBezTo>
                    <a:pt x="8028" y="2701420"/>
                    <a:pt x="5249" y="2700269"/>
                    <a:pt x="3200" y="2698220"/>
                  </a:cubicBezTo>
                  <a:cubicBezTo>
                    <a:pt x="1151" y="2696171"/>
                    <a:pt x="0" y="2693392"/>
                    <a:pt x="0" y="2690494"/>
                  </a:cubicBezTo>
                  <a:lnTo>
                    <a:pt x="0" y="10926"/>
                  </a:lnTo>
                  <a:cubicBezTo>
                    <a:pt x="0" y="8028"/>
                    <a:pt x="1151" y="5249"/>
                    <a:pt x="3200" y="3200"/>
                  </a:cubicBezTo>
                  <a:cubicBezTo>
                    <a:pt x="5249" y="1151"/>
                    <a:pt x="8028" y="0"/>
                    <a:pt x="10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 txBox="1"/>
            <p:nvPr/>
          </p:nvSpPr>
          <p:spPr>
            <a:xfrm>
              <a:off x="0" y="-19050"/>
              <a:ext cx="5063964" cy="2720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8"/>
          <p:cNvGrpSpPr/>
          <p:nvPr/>
        </p:nvGrpSpPr>
        <p:grpSpPr>
          <a:xfrm>
            <a:off x="3260996" y="3324710"/>
            <a:ext cx="699655" cy="699655"/>
            <a:chOff x="0" y="0"/>
            <a:chExt cx="812800" cy="812800"/>
          </a:xfrm>
        </p:grpSpPr>
        <p:sp>
          <p:nvSpPr>
            <p:cNvPr id="275" name="Google Shape;275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277" name="Google Shape;277;p8"/>
          <p:cNvGrpSpPr/>
          <p:nvPr/>
        </p:nvGrpSpPr>
        <p:grpSpPr>
          <a:xfrm>
            <a:off x="3260996" y="4371594"/>
            <a:ext cx="699655" cy="699655"/>
            <a:chOff x="0" y="0"/>
            <a:chExt cx="812800" cy="812800"/>
          </a:xfrm>
        </p:grpSpPr>
        <p:sp>
          <p:nvSpPr>
            <p:cNvPr id="278" name="Google Shape;278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280" name="Google Shape;280;p8"/>
          <p:cNvGrpSpPr/>
          <p:nvPr/>
        </p:nvGrpSpPr>
        <p:grpSpPr>
          <a:xfrm>
            <a:off x="3260996" y="5738865"/>
            <a:ext cx="699655" cy="699655"/>
            <a:chOff x="0" y="0"/>
            <a:chExt cx="812800" cy="812800"/>
          </a:xfrm>
        </p:grpSpPr>
        <p:sp>
          <p:nvSpPr>
            <p:cNvPr id="281" name="Google Shape;281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283" name="Google Shape;283;p8"/>
          <p:cNvSpPr/>
          <p:nvPr/>
        </p:nvSpPr>
        <p:spPr>
          <a:xfrm>
            <a:off x="3260996" y="6781420"/>
            <a:ext cx="699655" cy="699655"/>
          </a:xfrm>
          <a:custGeom>
            <a:avLst/>
            <a:gdLst/>
            <a:ahLst/>
            <a:cxnLst/>
            <a:rect l="l" t="t" r="r" b="b"/>
            <a:pathLst>
              <a:path w="699655" h="699655" extrusionOk="0">
                <a:moveTo>
                  <a:pt x="0" y="0"/>
                </a:moveTo>
                <a:lnTo>
                  <a:pt x="699655" y="0"/>
                </a:lnTo>
                <a:lnTo>
                  <a:pt x="699655" y="699655"/>
                </a:lnTo>
                <a:lnTo>
                  <a:pt x="0" y="6996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CY"/>
          </a:p>
        </p:txBody>
      </p:sp>
      <p:sp>
        <p:nvSpPr>
          <p:cNvPr id="284" name="Google Shape;284;p8"/>
          <p:cNvSpPr txBox="1"/>
          <p:nvPr/>
        </p:nvSpPr>
        <p:spPr>
          <a:xfrm>
            <a:off x="4506788" y="3334235"/>
            <a:ext cx="5819535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Διαχείρηση Πειραμάτων</a:t>
            </a:r>
            <a:endParaRPr/>
          </a:p>
        </p:txBody>
      </p:sp>
      <p:sp>
        <p:nvSpPr>
          <p:cNvPr id="285" name="Google Shape;285;p8"/>
          <p:cNvSpPr txBox="1"/>
          <p:nvPr/>
        </p:nvSpPr>
        <p:spPr>
          <a:xfrm>
            <a:off x="4979239" y="1691153"/>
            <a:ext cx="8329523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Υπολογιστής</a:t>
            </a:r>
            <a:endParaRPr/>
          </a:p>
        </p:txBody>
      </p:sp>
      <p:sp>
        <p:nvSpPr>
          <p:cNvPr id="286" name="Google Shape;286;p8"/>
          <p:cNvSpPr txBox="1"/>
          <p:nvPr/>
        </p:nvSpPr>
        <p:spPr>
          <a:xfrm>
            <a:off x="4506788" y="4381119"/>
            <a:ext cx="10266688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Παραλαβή και Μετάδοση δεδομένων από το Κεντρίκο Arduino μέσω USB.</a:t>
            </a:r>
            <a:endParaRPr/>
          </a:p>
        </p:txBody>
      </p:sp>
      <p:sp>
        <p:nvSpPr>
          <p:cNvPr id="287" name="Google Shape;287;p8"/>
          <p:cNvSpPr txBox="1"/>
          <p:nvPr/>
        </p:nvSpPr>
        <p:spPr>
          <a:xfrm>
            <a:off x="4506788" y="5812467"/>
            <a:ext cx="8079927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Γραφικό περιβάλλον Python - GUI </a:t>
            </a:r>
            <a:endParaRPr/>
          </a:p>
        </p:txBody>
      </p:sp>
      <p:sp>
        <p:nvSpPr>
          <p:cNvPr id="288" name="Google Shape;288;p8"/>
          <p:cNvSpPr txBox="1"/>
          <p:nvPr/>
        </p:nvSpPr>
        <p:spPr>
          <a:xfrm>
            <a:off x="4506788" y="6855022"/>
            <a:ext cx="8079927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>
                <a:solidFill>
                  <a:srgbClr val="3A3A66"/>
                </a:solidFill>
                <a:latin typeface="Arial"/>
                <a:ea typeface="Arial"/>
                <a:cs typeface="Arial"/>
                <a:sym typeface="Arial"/>
              </a:rPr>
              <a:t>Επικοινωνία με Βάση Δεδομένων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305</Words>
  <Application>Microsoft Office PowerPoint</Application>
  <PresentationFormat>Custom</PresentationFormat>
  <Paragraphs>89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Chrysostomos Koumidis</cp:lastModifiedBy>
  <cp:revision>3</cp:revision>
  <dcterms:created xsi:type="dcterms:W3CDTF">2006-08-16T00:00:00Z</dcterms:created>
  <dcterms:modified xsi:type="dcterms:W3CDTF">2024-05-28T09:13:12Z</dcterms:modified>
</cp:coreProperties>
</file>