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8" r:id="rId11"/>
    <p:sldId id="2146847059" r:id="rId12"/>
    <p:sldId id="2146847064" r:id="rId13"/>
    <p:sldId id="2146847065" r:id="rId14"/>
    <p:sldId id="2146847066" r:id="rId15"/>
    <p:sldId id="2146847067" r:id="rId16"/>
    <p:sldId id="2146847068" r:id="rId17"/>
    <p:sldId id="2146847057" r:id="rId18"/>
    <p:sldId id="2146847060" r:id="rId19"/>
    <p:sldId id="2146847061" r:id="rId20"/>
    <p:sldId id="2146847062" r:id="rId21"/>
    <p:sldId id="2146847063" r:id="rId22"/>
    <p:sldId id="2146847069" r:id="rId23"/>
    <p:sldId id="268" r:id="rId24"/>
    <p:sldId id="2146847055" r:id="rId25"/>
    <p:sldId id="269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A5F66-89AD-4272-B867-E4AC2978CC1D}" v="4" dt="2025-09-22T11:40:54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sree Chakka" userId="56cea213fd73e2d6" providerId="LiveId" clId="{28CAE4CB-9525-4D18-94C0-A694F60535FC}"/>
    <pc:docChg chg="modSld">
      <pc:chgData name="Satyasree Chakka" userId="56cea213fd73e2d6" providerId="LiveId" clId="{28CAE4CB-9525-4D18-94C0-A694F60535FC}" dt="2025-09-22T11:41:01.609" v="46" actId="113"/>
      <pc:docMkLst>
        <pc:docMk/>
      </pc:docMkLst>
      <pc:sldChg chg="modSp mod">
        <pc:chgData name="Satyasree Chakka" userId="56cea213fd73e2d6" providerId="LiveId" clId="{28CAE4CB-9525-4D18-94C0-A694F60535FC}" dt="2025-09-22T11:18:20.353" v="12"/>
        <pc:sldMkLst>
          <pc:docMk/>
          <pc:sldMk cId="953325580" sldId="256"/>
        </pc:sldMkLst>
        <pc:spChg chg="mod">
          <ac:chgData name="Satyasree Chakka" userId="56cea213fd73e2d6" providerId="LiveId" clId="{28CAE4CB-9525-4D18-94C0-A694F60535FC}" dt="2025-09-22T11:18:20.353" v="12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Satyasree Chakka" userId="56cea213fd73e2d6" providerId="LiveId" clId="{28CAE4CB-9525-4D18-94C0-A694F60535FC}" dt="2025-09-22T11:31:43.886" v="24" actId="20577"/>
        <pc:sldMkLst>
          <pc:docMk/>
          <pc:sldMk cId="614882681" sldId="2146847055"/>
        </pc:sldMkLst>
        <pc:spChg chg="mod">
          <ac:chgData name="Satyasree Chakka" userId="56cea213fd73e2d6" providerId="LiveId" clId="{28CAE4CB-9525-4D18-94C0-A694F60535FC}" dt="2025-09-22T11:31:43.886" v="24" actId="20577"/>
          <ac:spMkLst>
            <pc:docMk/>
            <pc:sldMk cId="614882681" sldId="2146847055"/>
            <ac:spMk id="5" creationId="{3F968F13-9AC4-7120-7ACD-9F752C767D5D}"/>
          </ac:spMkLst>
        </pc:spChg>
      </pc:sldChg>
      <pc:sldChg chg="modSp mod">
        <pc:chgData name="Satyasree Chakka" userId="56cea213fd73e2d6" providerId="LiveId" clId="{28CAE4CB-9525-4D18-94C0-A694F60535FC}" dt="2025-09-22T11:41:01.609" v="46" actId="113"/>
        <pc:sldMkLst>
          <pc:docMk/>
          <pc:sldMk cId="215545497" sldId="2146847069"/>
        </pc:sldMkLst>
        <pc:spChg chg="mod">
          <ac:chgData name="Satyasree Chakka" userId="56cea213fd73e2d6" providerId="LiveId" clId="{28CAE4CB-9525-4D18-94C0-A694F60535FC}" dt="2025-09-22T11:41:01.609" v="46" actId="113"/>
          <ac:spMkLst>
            <pc:docMk/>
            <pc:sldMk cId="215545497" sldId="2146847069"/>
            <ac:spMk id="3" creationId="{CFA35EA3-5EAA-E13F-3B64-D6BFF52A95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56cea213fd73e2d6/Desktop/portfolio" TargetMode="External"/><Relationship Id="rId2" Type="http://schemas.openxmlformats.org/officeDocument/2006/relationships/hyperlink" Target="https://github.com/Chsatyasree3/portfol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691149"/>
            <a:ext cx="9144000" cy="90456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digital 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8464" y="4178710"/>
            <a:ext cx="865464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Chakka Satyasree-Malla Reddy College of Engineering for Women-CSE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 : STU65b273ddd1b2f1706193885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1F9A-13F3-3407-3745-FF49E62F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0EDE0-0F73-AB14-94FB-4C3DBC5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F743F4E-D523-9074-8908-00B6B1A3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7" y="1543664"/>
            <a:ext cx="9193161" cy="4612180"/>
          </a:xfrm>
        </p:spPr>
      </p:pic>
    </p:spTree>
    <p:extLst>
      <p:ext uri="{BB962C8B-B14F-4D97-AF65-F5344CB8AC3E}">
        <p14:creationId xmlns:p14="http://schemas.microsoft.com/office/powerpoint/2010/main" val="213436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8A17B-72C5-CFA6-DB55-7279BA809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6CE1B5-E7DB-8F78-2096-3FE48355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ABD6CB-7B45-E988-8121-6A20F66A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55174"/>
            <a:ext cx="8223971" cy="4520176"/>
          </a:xfrm>
        </p:spPr>
      </p:pic>
    </p:spTree>
    <p:extLst>
      <p:ext uri="{BB962C8B-B14F-4D97-AF65-F5344CB8AC3E}">
        <p14:creationId xmlns:p14="http://schemas.microsoft.com/office/powerpoint/2010/main" val="401576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270B2-579D-2D6B-9CB5-5632788E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FCD5D0-BF23-78BE-00F0-1A753A6D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C33D39-C4F5-DE3B-BBE1-976FF80F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7" y="1350911"/>
            <a:ext cx="8389060" cy="4673600"/>
          </a:xfrm>
        </p:spPr>
      </p:pic>
    </p:spTree>
    <p:extLst>
      <p:ext uri="{BB962C8B-B14F-4D97-AF65-F5344CB8AC3E}">
        <p14:creationId xmlns:p14="http://schemas.microsoft.com/office/powerpoint/2010/main" val="218954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1878-DDF3-AB82-53AA-00215437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D45B5-170E-EDD1-7CD3-ACDCD252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0899425-AB58-4BF8-641E-97B4CD990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15844"/>
            <a:ext cx="8267840" cy="4559505"/>
          </a:xfrm>
        </p:spPr>
      </p:pic>
    </p:spTree>
    <p:extLst>
      <p:ext uri="{BB962C8B-B14F-4D97-AF65-F5344CB8AC3E}">
        <p14:creationId xmlns:p14="http://schemas.microsoft.com/office/powerpoint/2010/main" val="274685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1CAA-9043-1E16-70E3-50B5DD5A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65B1D-DC89-D40F-FA4A-CCF904B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BB39B2-117F-2710-3860-C00624DAE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327355"/>
            <a:ext cx="10922550" cy="4758813"/>
          </a:xfrm>
        </p:spPr>
      </p:pic>
    </p:spTree>
    <p:extLst>
      <p:ext uri="{BB962C8B-B14F-4D97-AF65-F5344CB8AC3E}">
        <p14:creationId xmlns:p14="http://schemas.microsoft.com/office/powerpoint/2010/main" val="46622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CE11-BFC0-C8D6-C1EC-A9A7F53E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E9EE29-BBA6-E8B6-CB80-C0F5CFE7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F3B5CDD4-873A-9FFC-EE0E-98AD3446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501573"/>
            <a:ext cx="11029950" cy="4496104"/>
          </a:xfrm>
        </p:spPr>
      </p:pic>
    </p:spTree>
    <p:extLst>
      <p:ext uri="{BB962C8B-B14F-4D97-AF65-F5344CB8AC3E}">
        <p14:creationId xmlns:p14="http://schemas.microsoft.com/office/powerpoint/2010/main" val="281027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9C89A-FD67-12F9-4F61-F5B730B5D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5FBAF-C93B-7900-5119-8FFB3D37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phone&#10;&#10;AI-generated content may be incorrect.">
            <a:extLst>
              <a:ext uri="{FF2B5EF4-FFF2-40B4-BE49-F238E27FC236}">
                <a16:creationId xmlns:a16="http://schemas.microsoft.com/office/drawing/2014/main" id="{6617FD4E-EADB-53A4-58CD-F9FBB2A4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632155"/>
            <a:ext cx="10717162" cy="4267470"/>
          </a:xfrm>
        </p:spPr>
      </p:pic>
    </p:spTree>
    <p:extLst>
      <p:ext uri="{BB962C8B-B14F-4D97-AF65-F5344CB8AC3E}">
        <p14:creationId xmlns:p14="http://schemas.microsoft.com/office/powerpoint/2010/main" val="264145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A4853-8D81-4908-D264-7312F479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578721-0AF9-89A1-932B-ECCDFE3A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6595DED5-8144-EF8D-20A4-D8BE81DC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6" y="1504334"/>
            <a:ext cx="10835148" cy="4471015"/>
          </a:xfrm>
        </p:spPr>
      </p:pic>
    </p:spTree>
    <p:extLst>
      <p:ext uri="{BB962C8B-B14F-4D97-AF65-F5344CB8AC3E}">
        <p14:creationId xmlns:p14="http://schemas.microsoft.com/office/powerpoint/2010/main" val="135903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9894C-B490-9F0F-DCAE-4150FB04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E2D42-14A3-11B9-C5C4-E17529B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CE5F30-BA26-7FBF-0757-17CCD03FA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43664"/>
            <a:ext cx="11099531" cy="4431685"/>
          </a:xfrm>
        </p:spPr>
      </p:pic>
    </p:spTree>
    <p:extLst>
      <p:ext uri="{BB962C8B-B14F-4D97-AF65-F5344CB8AC3E}">
        <p14:creationId xmlns:p14="http://schemas.microsoft.com/office/powerpoint/2010/main" val="121880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522BF-41F0-AD11-D7BD-CD41D926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EA3-5EAA-E13F-3B64-D6BFF52A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 </a:t>
            </a:r>
            <a:r>
              <a:rPr lang="en-IN" dirty="0"/>
              <a:t>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https://github.com/Chsatyasree3/portfolio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Link 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https://chsatyasree3.github.io/portfolio/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0837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Development Approach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(Technology Used)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&amp; Deployment (Step by Step  Procedure)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1769972"/>
            <a:ext cx="10834060" cy="373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dynamic, interactive portfolio website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Overcomes limitations of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resumes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Showcases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skills, projects, and contact details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one place.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navigation, animations, and theme toggle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and user-friendly design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branding and recruiter engagement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deployable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on GitHub Pages, Netlify, or Vercel.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digital resume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career opportunities.</a:t>
            </a:r>
            <a:br>
              <a:rPr lang="en-US" sz="18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918152"/>
            <a:ext cx="10126137" cy="344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project demos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hosted links.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form with email service/API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section for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blogs, certifications, or achievements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React, Angular, or Vue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more scalability and performance.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integration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(Node.js, Firebase) for dynamic content.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track recruiter visits and engagement.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multi-language support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global accessibility.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with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chat assistant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guided portfolio tours.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2" y="1474839"/>
            <a:ext cx="10392697" cy="484730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Blyth, D. L., Jarrahi, M. H., Lutz, C., &amp; Newlands, G. (2024)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Self‐branding strategies of online freelancers on Upwork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Shows how portfolios enhance personal branding and client engagement.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Calderón‐Garrido, D., Gil‐Fernández, R., &amp; Martín‐Piñol, C. (2023)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Digital Portfolio in the Arts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Discusses flexibility, multimodal content, and identity building through portfolios.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Tricks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animation techniques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https://css-tricks.com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web design and portfolio building guides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https://www.freecodecamp.org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Pages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hosting for static websites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https://docs.github.com/en/pages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Deploying static sites easily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https://docs.netlify.com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deployment and hosting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https://vercel.com/docs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4" y="1580204"/>
            <a:ext cx="10461522" cy="442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Interactivity in Traditional Resumes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Conventional resumes are static and fail to showcase creativity, problem-solving ability, and technical skills interactively.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Visual Appeal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Recruiters often find resumes monotonous, making it harder for developers to stand out in a competitive job market.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Ineffective Skill Representation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Listing skills in plain text does not fully reflect proficiency levels or practical applications through projects.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 Accessibility of Projects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Sharing project details via documents or GitHub links lacks context and visual presentation, reducing impact.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Difficulty in Creating a Personal Brand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Without a personalized digital presence, developers struggle to differentiate themselves and establish credibility.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Engagement from Recruiters/Clients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Static portfolios don’t capture attention as effectively as interactive and animated web experiences.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Fragmented Presentation of Information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Skills, projects, and contact details are often scattered across multiple platforms (resumes, LinkedIn, GitHub), making it inconvenient for viewers.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AD0A8B-EF27-ED30-C787-F672F567D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38112"/>
            <a:ext cx="10509762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Problem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struggle to showcase their skills and projects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resumes lack interactivity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 System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interactive, user-friendly portfolio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Showcase skills, projects, and contact details in one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 System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Smooth scrolling, animations, responsive design, dark/light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Sections: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About Me,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Can be hosted on GitHub Pages, Netlify, or personal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9B70-3D1E-EBEF-8DE9-88DD684B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005932-7C7A-215D-4F62-17711B13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5183C7-E8E3-B772-45C2-B66392FDA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1537218"/>
            <a:ext cx="951762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1. </a:t>
            </a: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 System Design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Single Page Application (SPA) style with navigation.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UI/UX Design:</a:t>
            </a:r>
            <a:endParaRPr lang="en-US" altLang="en-US" sz="12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 section with typing animation.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 for skills and projects with hover effects.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reveal animations on scroll.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cards for email, LinkedIn, and GitHub.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 Toggle: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Light/Dark mode using CSS variables.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 System Implementation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Structure of sections (About, Skills, Projects, Contact).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Styling, animations, transitions, responsiveness.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Navigation, smooth scrolling, reveal effects, theme toggle.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 System Testing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Responsiveness testing on multiple devices.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Cross-browser compatibility check.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optimization (loading speed, smooth animations).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 System Output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fully functional, visually appealing, and interactive portfolio website.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 user experience with animations and navigation.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point of access for recruiter to know about developer’s profile.</a:t>
            </a:r>
          </a:p>
        </p:txBody>
      </p:sp>
    </p:spTree>
    <p:extLst>
      <p:ext uri="{BB962C8B-B14F-4D97-AF65-F5344CB8AC3E}">
        <p14:creationId xmlns:p14="http://schemas.microsoft.com/office/powerpoint/2010/main" val="12416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94701"/>
            <a:ext cx="1060791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Start.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Load the portfolio website in the browser.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Display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 section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typing animation.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Wait for user interaction (scroll / click navigation).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navigation link is clicked → Scroll smoothly to target section.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When section comes into view → Trigger reveal animation (skills, projects, contact cards).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7: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user clicks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 toggle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Switch between Light/Dark mode.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8: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user selects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option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Redirect to email, LinkedIn, or GitHub.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9: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Continue until user exits the website.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10: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8DA3-4798-7741-79BA-AE3774A80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9D7FB8-766F-13A8-23F5-58F98062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7662E-67D9-EC2D-A731-0AA8A1C6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4168"/>
            <a:ext cx="11029615" cy="446118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Steps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Project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Organize index.html, style.css, script.js and test locally.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GitHub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Push code to a GitHub repository.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Hosting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Pages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Enable Pages in repo settings.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Drag &amp; drop folder / connect repo.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Import repo &amp; deploy.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Test link on different devices &amp; browsers.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Update repo → site auto-updates.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1D49-C255-FE9D-60F7-E0224323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FF6233-A55C-C6D6-92A2-D1197B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63A66B-927E-8281-2C65-13E13FFC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514168"/>
            <a:ext cx="9930581" cy="4788308"/>
          </a:xfrm>
        </p:spPr>
      </p:pic>
    </p:spTree>
    <p:extLst>
      <p:ext uri="{BB962C8B-B14F-4D97-AF65-F5344CB8AC3E}">
        <p14:creationId xmlns:p14="http://schemas.microsoft.com/office/powerpoint/2010/main" val="241294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771B-274D-6E8A-C779-29BCDFADD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F4CA9-40BD-D6FD-CB11-60E629D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white background with text and a couple of people&#10;&#10;AI-generated content may be incorrect.">
            <a:extLst>
              <a:ext uri="{FF2B5EF4-FFF2-40B4-BE49-F238E27FC236}">
                <a16:creationId xmlns:a16="http://schemas.microsoft.com/office/drawing/2014/main" id="{8F216998-4093-BB81-F613-3918B6467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425676"/>
            <a:ext cx="10192905" cy="4572001"/>
          </a:xfrm>
        </p:spPr>
      </p:pic>
    </p:spTree>
    <p:extLst>
      <p:ext uri="{BB962C8B-B14F-4D97-AF65-F5344CB8AC3E}">
        <p14:creationId xmlns:p14="http://schemas.microsoft.com/office/powerpoint/2010/main" val="3755003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184</TotalTime>
  <Words>1066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Satyasree Chakka</cp:lastModifiedBy>
  <cp:revision>46</cp:revision>
  <dcterms:created xsi:type="dcterms:W3CDTF">2021-05-26T16:50:10Z</dcterms:created>
  <dcterms:modified xsi:type="dcterms:W3CDTF">2025-09-22T11:41:03Z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