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8"/>
  </p:notesMasterIdLst>
  <p:sldIdLst>
    <p:sldId id="256" r:id="rId5"/>
    <p:sldId id="2146847054" r:id="rId6"/>
    <p:sldId id="262" r:id="rId7"/>
    <p:sldId id="265" r:id="rId8"/>
    <p:sldId id="2146847056" r:id="rId9"/>
    <p:sldId id="266" r:id="rId10"/>
    <p:sldId id="2146847058" r:id="rId11"/>
    <p:sldId id="2146847059" r:id="rId12"/>
    <p:sldId id="2146847064" r:id="rId13"/>
    <p:sldId id="2146847065" r:id="rId14"/>
    <p:sldId id="2146847066" r:id="rId15"/>
    <p:sldId id="2146847067" r:id="rId16"/>
    <p:sldId id="2146847068" r:id="rId17"/>
    <p:sldId id="2146847057" r:id="rId18"/>
    <p:sldId id="2146847060" r:id="rId19"/>
    <p:sldId id="2146847061" r:id="rId20"/>
    <p:sldId id="2146847062" r:id="rId21"/>
    <p:sldId id="2146847063" r:id="rId22"/>
    <p:sldId id="2146847069" r:id="rId23"/>
    <p:sldId id="268" r:id="rId24"/>
    <p:sldId id="2146847055" r:id="rId25"/>
    <p:sldId id="269" r:id="rId26"/>
    <p:sldId id="25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DA5F66-89AD-4272-B867-E4AC2978CC1D}" v="7" dt="2025-09-24T12:44:04.3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4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tyasree Chakka" userId="56cea213fd73e2d6" providerId="LiveId" clId="{28CAE4CB-9525-4D18-94C0-A694F60535FC}"/>
    <pc:docChg chg="modSld">
      <pc:chgData name="Satyasree Chakka" userId="56cea213fd73e2d6" providerId="LiveId" clId="{28CAE4CB-9525-4D18-94C0-A694F60535FC}" dt="2025-09-24T12:44:01.066" v="120" actId="255"/>
      <pc:docMkLst>
        <pc:docMk/>
      </pc:docMkLst>
      <pc:sldChg chg="modSp mod">
        <pc:chgData name="Satyasree Chakka" userId="56cea213fd73e2d6" providerId="LiveId" clId="{28CAE4CB-9525-4D18-94C0-A694F60535FC}" dt="2025-09-22T11:18:20.353" v="12"/>
        <pc:sldMkLst>
          <pc:docMk/>
          <pc:sldMk cId="953325580" sldId="256"/>
        </pc:sldMkLst>
        <pc:spChg chg="mod">
          <ac:chgData name="Satyasree Chakka" userId="56cea213fd73e2d6" providerId="LiveId" clId="{28CAE4CB-9525-4D18-94C0-A694F60535FC}" dt="2025-09-22T11:18:20.353" v="12"/>
          <ac:spMkLst>
            <pc:docMk/>
            <pc:sldMk cId="953325580" sldId="256"/>
            <ac:spMk id="4" creationId="{00000000-0000-0000-0000-000000000000}"/>
          </ac:spMkLst>
        </pc:spChg>
      </pc:sldChg>
      <pc:sldChg chg="modSp mod">
        <pc:chgData name="Satyasree Chakka" userId="56cea213fd73e2d6" providerId="LiveId" clId="{28CAE4CB-9525-4D18-94C0-A694F60535FC}" dt="2025-09-22T11:31:43.886" v="24" actId="20577"/>
        <pc:sldMkLst>
          <pc:docMk/>
          <pc:sldMk cId="614882681" sldId="2146847055"/>
        </pc:sldMkLst>
        <pc:spChg chg="mod">
          <ac:chgData name="Satyasree Chakka" userId="56cea213fd73e2d6" providerId="LiveId" clId="{28CAE4CB-9525-4D18-94C0-A694F60535FC}" dt="2025-09-22T11:31:43.886" v="24" actId="20577"/>
          <ac:spMkLst>
            <pc:docMk/>
            <pc:sldMk cId="614882681" sldId="2146847055"/>
            <ac:spMk id="5" creationId="{3F968F13-9AC4-7120-7ACD-9F752C767D5D}"/>
          </ac:spMkLst>
        </pc:spChg>
      </pc:sldChg>
      <pc:sldChg chg="modSp mod">
        <pc:chgData name="Satyasree Chakka" userId="56cea213fd73e2d6" providerId="LiveId" clId="{28CAE4CB-9525-4D18-94C0-A694F60535FC}" dt="2025-09-24T12:44:01.066" v="120" actId="255"/>
        <pc:sldMkLst>
          <pc:docMk/>
          <pc:sldMk cId="215545497" sldId="2146847069"/>
        </pc:sldMkLst>
        <pc:spChg chg="mod">
          <ac:chgData name="Satyasree Chakka" userId="56cea213fd73e2d6" providerId="LiveId" clId="{28CAE4CB-9525-4D18-94C0-A694F60535FC}" dt="2025-09-24T12:44:01.066" v="120" actId="255"/>
          <ac:spMkLst>
            <pc:docMk/>
            <pc:sldMk cId="215545497" sldId="2146847069"/>
            <ac:spMk id="3" creationId="{CFA35EA3-5EAA-E13F-3B64-D6BFF52A95D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9/24/2025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9/24/2025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9/24/2025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9/24/2025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hsatyasree3.github.io/portfolio/" TargetMode="External"/><Relationship Id="rId2" Type="http://schemas.openxmlformats.org/officeDocument/2006/relationships/hyperlink" Target="https://d.docs.live.net/56cea213fd73e2d6/Desktop/portfolio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691149"/>
            <a:ext cx="9144000" cy="904568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Interactive digital Portfolio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48464" y="4178710"/>
            <a:ext cx="8654643" cy="132343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Chakka Satyasree-Malla Reddy College of Engineering for Women-CSE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AICTE ID : STU65b273ddd1b2f1706193885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41F9A-13F3-3407-3745-FF49E62F08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C40EDE0-0F73-AB14-94FB-4C3DBC5D8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F743F4E-D523-9074-8908-00B6B1A394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7" y="1543664"/>
            <a:ext cx="9193161" cy="4612180"/>
          </a:xfrm>
        </p:spPr>
      </p:pic>
    </p:spTree>
    <p:extLst>
      <p:ext uri="{BB962C8B-B14F-4D97-AF65-F5344CB8AC3E}">
        <p14:creationId xmlns:p14="http://schemas.microsoft.com/office/powerpoint/2010/main" val="2134368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8A17B-72C5-CFA6-DB55-7279BA809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56CE1B5-E7DB-8F78-2096-3FE48355F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0ABD6CB-7B45-E988-8121-6A20F66A41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55174"/>
            <a:ext cx="8223971" cy="4520176"/>
          </a:xfrm>
        </p:spPr>
      </p:pic>
    </p:spTree>
    <p:extLst>
      <p:ext uri="{BB962C8B-B14F-4D97-AF65-F5344CB8AC3E}">
        <p14:creationId xmlns:p14="http://schemas.microsoft.com/office/powerpoint/2010/main" val="40157698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270B2-579D-2D6B-9CB5-5632788EC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FCD5D0-BF23-78BE-00F0-1A753A6D5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EC33D39-C4F5-DE3B-BBE1-976FF80F91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7" y="1350911"/>
            <a:ext cx="8389060" cy="4673600"/>
          </a:xfrm>
        </p:spPr>
      </p:pic>
    </p:spTree>
    <p:extLst>
      <p:ext uri="{BB962C8B-B14F-4D97-AF65-F5344CB8AC3E}">
        <p14:creationId xmlns:p14="http://schemas.microsoft.com/office/powerpoint/2010/main" val="2189540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6B1878-DDF3-AB82-53AA-002154375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31D45B5-170E-EDD1-7CD3-ACDCD2525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0899425-AB58-4BF8-641E-97B4CD990F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1415844"/>
            <a:ext cx="8267840" cy="4559505"/>
          </a:xfrm>
        </p:spPr>
      </p:pic>
    </p:spTree>
    <p:extLst>
      <p:ext uri="{BB962C8B-B14F-4D97-AF65-F5344CB8AC3E}">
        <p14:creationId xmlns:p14="http://schemas.microsoft.com/office/powerpoint/2010/main" val="27468515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E1CAA-9043-1E16-70E3-50B5DD5ADC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0865B1D-DC89-D40F-FA4A-CCF904B26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9" name="Content Placeholder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2BB39B2-117F-2710-3860-C00624DAE5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327355"/>
            <a:ext cx="10922550" cy="4758813"/>
          </a:xfrm>
        </p:spPr>
      </p:pic>
    </p:spTree>
    <p:extLst>
      <p:ext uri="{BB962C8B-B14F-4D97-AF65-F5344CB8AC3E}">
        <p14:creationId xmlns:p14="http://schemas.microsoft.com/office/powerpoint/2010/main" val="466226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00CE11-BFC0-C8D6-C1EC-A9A7F53EC1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DE9EE29-BBA6-E8B6-CB80-C0F5CFE7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computer">
            <a:extLst>
              <a:ext uri="{FF2B5EF4-FFF2-40B4-BE49-F238E27FC236}">
                <a16:creationId xmlns:a16="http://schemas.microsoft.com/office/drawing/2014/main" id="{F3B5CDD4-873A-9FFC-EE0E-98AD3446C82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025" y="1501573"/>
            <a:ext cx="11029950" cy="4496104"/>
          </a:xfrm>
        </p:spPr>
      </p:pic>
    </p:spTree>
    <p:extLst>
      <p:ext uri="{BB962C8B-B14F-4D97-AF65-F5344CB8AC3E}">
        <p14:creationId xmlns:p14="http://schemas.microsoft.com/office/powerpoint/2010/main" val="2810273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E9C89A-FD67-12F9-4F61-F5B730B5DD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85FBAF-C93B-7900-5119-8FFB3D37A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phone&#10;&#10;AI-generated content may be incorrect.">
            <a:extLst>
              <a:ext uri="{FF2B5EF4-FFF2-40B4-BE49-F238E27FC236}">
                <a16:creationId xmlns:a16="http://schemas.microsoft.com/office/drawing/2014/main" id="{6617FD4E-EADB-53A4-58CD-F9FBB2A41F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632155"/>
            <a:ext cx="10717162" cy="4267470"/>
          </a:xfrm>
        </p:spPr>
      </p:pic>
    </p:spTree>
    <p:extLst>
      <p:ext uri="{BB962C8B-B14F-4D97-AF65-F5344CB8AC3E}">
        <p14:creationId xmlns:p14="http://schemas.microsoft.com/office/powerpoint/2010/main" val="26414500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A4853-8D81-4908-D264-7312F479C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9578721-0AF9-89A1-932B-ECCDFE3AB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6" name="Content Placeholder 5" descr="A screenshot of a website&#10;&#10;AI-generated content may be incorrect.">
            <a:extLst>
              <a:ext uri="{FF2B5EF4-FFF2-40B4-BE49-F238E27FC236}">
                <a16:creationId xmlns:a16="http://schemas.microsoft.com/office/drawing/2014/main" id="{6595DED5-8144-EF8D-20A4-D8BE81DCDC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8426" y="1504334"/>
            <a:ext cx="10835148" cy="4471015"/>
          </a:xfrm>
        </p:spPr>
      </p:pic>
    </p:spTree>
    <p:extLst>
      <p:ext uri="{BB962C8B-B14F-4D97-AF65-F5344CB8AC3E}">
        <p14:creationId xmlns:p14="http://schemas.microsoft.com/office/powerpoint/2010/main" val="1359034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79894C-B490-9F0F-DCAE-4150FB04D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77E2D42-14A3-11B9-C5C4-E17529B80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6CE5F30-BA26-7FBF-0757-17CCD03FA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1" y="1543664"/>
            <a:ext cx="11099531" cy="4431685"/>
          </a:xfrm>
        </p:spPr>
      </p:pic>
    </p:spTree>
    <p:extLst>
      <p:ext uri="{BB962C8B-B14F-4D97-AF65-F5344CB8AC3E}">
        <p14:creationId xmlns:p14="http://schemas.microsoft.com/office/powerpoint/2010/main" val="12188066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522BF-41F0-AD11-D7BD-CD41D926C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A35EA3-5EAA-E13F-3B64-D6BFF52A9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Link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N" dirty="0"/>
              <a:t>: </a:t>
            </a:r>
            <a:r>
              <a:rPr lang="en-IN" sz="2800" dirty="0">
                <a:hlinkClick r:id="rId2"/>
              </a:rPr>
              <a:t>https://github.com/Chsatyasree3/portfolio.git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Link :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https://chsatyasree3.github.io/portfolio/</a:t>
            </a:r>
            <a:endParaRPr lang="en-IN" sz="28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545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408377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Problem Statement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System Development Approach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(Technology Used)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Algorithm &amp; Deployment (Step by Step  Procedure) 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Result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AE90F0D3-BDEA-0292-92F3-78C774C3D8C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769972"/>
            <a:ext cx="10834060" cy="37374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Developed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dynamic, interactive portfolio website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Overcomes limitations of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static resumes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Showcases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skills, projects, and contact details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in one place.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navigation, animations, and theme toggle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Provides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and user-friendly design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Enhances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personal branding and recruiter engagement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Easily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deployable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on GitHub Pages, Netlify, or Vercel.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Acts as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modern digital resume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career opportunities.</a:t>
            </a:r>
            <a:br>
              <a:rPr lang="en-US" sz="1800" dirty="0"/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D34F224-4AA0-CB45-7156-5485779AB06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1918152"/>
            <a:ext cx="10126137" cy="34410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live project demos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and hosted links.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 a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form with email service/API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Include a section for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blogs, certifications, or achievements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React, Angular, or Vue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more scalability and performance.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backend integration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(Node.js, Firebase) for dynamic content.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Implement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analytics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to track recruiter visits and engagement.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Provide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multi-language support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global accessibility.</a:t>
            </a:r>
          </a:p>
          <a:p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Enhance with </a:t>
            </a:r>
            <a:r>
              <a:rPr lang="en-US" sz="1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AI-powered chat assistant</a:t>
            </a:r>
            <a: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for guided portfolio tours.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922" y="1474839"/>
            <a:ext cx="10392697" cy="4847303"/>
          </a:xfrm>
        </p:spPr>
        <p:txBody>
          <a:bodyPr>
            <a:normAutofit/>
          </a:bodyPr>
          <a:lstStyle/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Blyth, D. L., Jarrahi, M. H., Lutz, C., &amp; Newlands, G. (2024)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Self‐branding strategies of online freelancers on Upwork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Shows how portfolios enhance personal branding and client engagement.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Calderón‐Garrido, D., Gil‐Fernández, R., &amp; Martín‐Piñol, C. (2023)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Educational Digital Portfolio in the Arts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Discusses flexibility, multimodal content, and identity building through portfolios.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 Tricks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Design and animation techniques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https://css-tricks.com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FreeCodeCamp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 web design and portfolio building guides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https://www.freecodecamp.org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Free hosting for static websites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https://docs.github.com/en/pages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Deploying static sites easily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https://docs.netlify.com</a:t>
            </a:r>
          </a:p>
          <a:p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 Documentation – </a:t>
            </a:r>
            <a:r>
              <a:rPr lang="en-IN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 deployment and hosting</a:t>
            </a:r>
            <a:b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🔗 https://vercel.com/docs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E6FA226B-B793-1ABD-FBA7-D34D3073B2D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57084" y="1580204"/>
            <a:ext cx="10461522" cy="44227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Lack of Interactivity in Traditional Resumes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Conventional resumes are static and fail to showcase creativity, problem-solving ability, and technical skills interactively.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Limited Visual Appeal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Recruiters often find resumes monotonous, making it harder for developers to stand out in a competitive job market.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Ineffective Skill Representation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Listing skills in plain text does not fully reflect proficiency levels or practical applications through projects.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Poor Accessibility of Projects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Sharing project details via documents or GitHub links lacks context and visual presentation, reducing impact.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Difficulty in Creating a Personal Brand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Without a personalized digital presence, developers struggle to differentiate themselves and establish credibility.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 Engagement from Recruiters/Clients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Static portfolios don’t capture attention as effectively as interactive and animated web experiences.</a:t>
            </a:r>
          </a:p>
          <a:p>
            <a:r>
              <a:rPr lang="en-US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Fragmented Presentation of Information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Skills, projects, and contact details are often scattered across multiple platforms (resumes, LinkedIn, GitHub), making it inconvenient for viewers.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BAD0A8B-EF27-ED30-C787-F672F567D7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025" y="2038112"/>
            <a:ext cx="10509762" cy="320087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ui-sans-serif"/>
              </a:rPr>
              <a:t>1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 Problem Identification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Developers struggle to showcase their skills and projects effectively.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Traditional resumes lack interactivity and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 System Objectives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an interactive, user-friendly portfolio website.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Showcase skills, projects, and contact details in one platform.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 System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Frontend: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HTML, CSS, JavaScript.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Features: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Smooth scrolling, animations, responsive design, dark/light mode.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 Sections: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About Me,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Deployment: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Can be hosted on GitHub Pages, Netlify, or personal server.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800" b="1" i="0" u="none" strike="noStrike" cap="none" normalizeH="0" baseline="0" dirty="0">
              <a:ln>
                <a:noFill/>
              </a:ln>
              <a:solidFill>
                <a:srgbClr val="0D0D0D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A29B70-3D1E-EBEF-8DE9-88DD684B0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0005932-7C7A-215D-4F62-17711B135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5183C7-E8E3-B772-45C2-B66392FDAE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76748" y="1537218"/>
            <a:ext cx="9517626" cy="424731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D0D0D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1. </a:t>
            </a: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 System Design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Architecture: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Single Page Application (SPA) style with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UI/UX Design:</a:t>
            </a:r>
            <a:endParaRPr lang="en-US" altLang="en-US" sz="1200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 with typing animation.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Cards for skills and projects with hover effects.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Smooth reveal animations on scroll.</a:t>
            </a:r>
          </a:p>
          <a:p>
            <a:pPr marL="457200" lvl="1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cards for email, LinkedIn, and GitHub.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Toggle: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Light/Dark mode using CSS variables.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5. System Implementation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HTML: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Structure of sections (About, Skills, Projects, Contact).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CSS: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Styling, animations, transitions, responsiveness.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JavaScript:</a:t>
            </a: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Navigation, smooth scrolling, reveal effects, theme toggle.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6. System Testing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Responsiveness testing on multiple devices.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Cross-browser compatibility check.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optimization (loading speed, smooth animations).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1200" b="1" dirty="0">
              <a:solidFill>
                <a:srgbClr val="0D0D0D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1200" b="1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7. System Output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fully functional, visually appealing, and interactive portfolio website.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Engaging user experience with animations and navigation.</a:t>
            </a:r>
          </a:p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sz="1200" dirty="0">
                <a:solidFill>
                  <a:srgbClr val="0D0D0D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Single point of access for recruiter to know about developer’s profile.</a:t>
            </a:r>
          </a:p>
        </p:txBody>
      </p:sp>
    </p:spTree>
    <p:extLst>
      <p:ext uri="{BB962C8B-B14F-4D97-AF65-F5344CB8AC3E}">
        <p14:creationId xmlns:p14="http://schemas.microsoft.com/office/powerpoint/2010/main" val="1241612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13D4AF-BC64-937B-E983-E2F50E4F343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1994701"/>
            <a:ext cx="10607918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Start.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2: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Load the portfolio website in the browser.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3: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Display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Hero section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with typing animation.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4: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Wait for user interaction (scroll / click navigation).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5: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navigation link is clicked → Scroll smoothly to target section.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6: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When section comes into view → Trigger reveal animation (skills, projects, contact cards).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7: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user clicks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theme toggle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Switch between Light/Dark mode.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8: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If user selects </a:t>
            </a: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contact option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Redirect to email, LinkedIn, or GitHub.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9: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Continue until user exits the website.</a:t>
            </a:r>
            <a:b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Step 10: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End.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68DA3-4798-7741-79BA-AE3774A80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9D7FB8-766F-13A8-23F5-58F9806218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7662E-67D9-EC2D-A731-0AA8A1C65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514168"/>
            <a:ext cx="11029615" cy="4461182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Deployment Steps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Prepare Project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Organize index.html, style.css, script.js and test locally.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 GitHub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Push code to a GitHub repository.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Choose Hosting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GitHub Pages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Enable Pages in repo settings.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Netlify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Drag &amp; drop folder / connect repo.</a:t>
            </a:r>
          </a:p>
          <a:p>
            <a:pPr lvl="1"/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Vercel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→ Import repo &amp; deploy.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Verify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Test link on different devices &amp; browsers.</a:t>
            </a:r>
          </a:p>
          <a:p>
            <a:r>
              <a:rPr lang="en-I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Maintain</a:t>
            </a:r>
            <a:r>
              <a:rPr lang="en-IN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– Update repo → site auto-updates.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2533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7E1D49-C255-FE9D-60F7-E02243231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8FF6233-A55C-C6D6-92A2-D1197B9EA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A63A66B-927E-8281-2C65-13E13FFCFB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37419" y="1514168"/>
            <a:ext cx="9930581" cy="4788308"/>
          </a:xfrm>
        </p:spPr>
      </p:pic>
    </p:spTree>
    <p:extLst>
      <p:ext uri="{BB962C8B-B14F-4D97-AF65-F5344CB8AC3E}">
        <p14:creationId xmlns:p14="http://schemas.microsoft.com/office/powerpoint/2010/main" val="24129437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8771B-274D-6E8A-C779-29BCDFADD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7F4CA9-40BD-D6FD-CB11-60E629DD0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7" name="Content Placeholder 6" descr="A white background with text and a couple of people&#10;&#10;AI-generated content may be incorrect.">
            <a:extLst>
              <a:ext uri="{FF2B5EF4-FFF2-40B4-BE49-F238E27FC236}">
                <a16:creationId xmlns:a16="http://schemas.microsoft.com/office/drawing/2014/main" id="{8F216998-4093-BB81-F613-3918B64677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8258" y="1425676"/>
            <a:ext cx="10192905" cy="4572001"/>
          </a:xfrm>
        </p:spPr>
      </p:pic>
    </p:spTree>
    <p:extLst>
      <p:ext uri="{BB962C8B-B14F-4D97-AF65-F5344CB8AC3E}">
        <p14:creationId xmlns:p14="http://schemas.microsoft.com/office/powerpoint/2010/main" val="37550033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187</TotalTime>
  <Words>1068</Words>
  <Application>Microsoft Office PowerPoint</Application>
  <PresentationFormat>Widescreen</PresentationFormat>
  <Paragraphs>112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Calibri Light</vt:lpstr>
      <vt:lpstr>Franklin Gothic Book</vt:lpstr>
      <vt:lpstr>Franklin Gothic Demi</vt:lpstr>
      <vt:lpstr>ui-sans-serif</vt:lpstr>
      <vt:lpstr>Wingdings 2</vt:lpstr>
      <vt:lpstr>DividendVTI</vt:lpstr>
      <vt:lpstr>Interactive digital Portfolio</vt:lpstr>
      <vt:lpstr>OUTLINE</vt:lpstr>
      <vt:lpstr>Problem Statement</vt:lpstr>
      <vt:lpstr>System  Approach</vt:lpstr>
      <vt:lpstr>System  Approach</vt:lpstr>
      <vt:lpstr>Algorithm &amp; Deployment</vt:lpstr>
      <vt:lpstr>Algorithm &amp; Deployment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Result</vt:lpstr>
      <vt:lpstr>PowerPoint Presentation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Satyasree Chakka</cp:lastModifiedBy>
  <cp:revision>46</cp:revision>
  <dcterms:created xsi:type="dcterms:W3CDTF">2021-05-26T16:50:10Z</dcterms:created>
  <dcterms:modified xsi:type="dcterms:W3CDTF">2025-09-24T12:44:04Z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