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8"/>
  </p:notesMasterIdLst>
  <p:sldIdLst>
    <p:sldId id="256" r:id="rId5"/>
    <p:sldId id="2146847054" r:id="rId6"/>
    <p:sldId id="262" r:id="rId7"/>
    <p:sldId id="265" r:id="rId8"/>
    <p:sldId id="2146847056" r:id="rId9"/>
    <p:sldId id="266" r:id="rId10"/>
    <p:sldId id="2146847058" r:id="rId11"/>
    <p:sldId id="2146847059" r:id="rId12"/>
    <p:sldId id="2146847064" r:id="rId13"/>
    <p:sldId id="2146847065" r:id="rId14"/>
    <p:sldId id="2146847066" r:id="rId15"/>
    <p:sldId id="2146847067" r:id="rId16"/>
    <p:sldId id="2146847068" r:id="rId17"/>
    <p:sldId id="2146847057" r:id="rId18"/>
    <p:sldId id="2146847060" r:id="rId19"/>
    <p:sldId id="2146847061" r:id="rId20"/>
    <p:sldId id="2146847062" r:id="rId21"/>
    <p:sldId id="2146847063" r:id="rId22"/>
    <p:sldId id="2146847069" r:id="rId23"/>
    <p:sldId id="268" r:id="rId24"/>
    <p:sldId id="2146847055" r:id="rId25"/>
    <p:sldId id="269" r:id="rId26"/>
    <p:sldId id="25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Deskto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691149"/>
            <a:ext cx="9144000" cy="90456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 digital Portfolio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8464" y="4178710"/>
            <a:ext cx="865464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Chakka Satyasree-Malla Reddy College of Engineering for Women-CSE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41F9A-13F3-3407-3745-FF49E62F0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40EDE0-0F73-AB14-94FB-4C3DBC5D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6" name="Content Placeholder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F743F4E-D523-9074-8908-00B6B1A39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257" y="1543664"/>
            <a:ext cx="9193161" cy="4612180"/>
          </a:xfrm>
        </p:spPr>
      </p:pic>
    </p:spTree>
    <p:extLst>
      <p:ext uri="{BB962C8B-B14F-4D97-AF65-F5344CB8AC3E}">
        <p14:creationId xmlns:p14="http://schemas.microsoft.com/office/powerpoint/2010/main" val="2134368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8A17B-72C5-CFA6-DB55-7279BA809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6CE1B5-E7DB-8F78-2096-3FE48355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7" name="Content Placeholder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0ABD6CB-7B45-E988-8121-6A20F66A4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455174"/>
            <a:ext cx="8223971" cy="4520176"/>
          </a:xfrm>
        </p:spPr>
      </p:pic>
    </p:spTree>
    <p:extLst>
      <p:ext uri="{BB962C8B-B14F-4D97-AF65-F5344CB8AC3E}">
        <p14:creationId xmlns:p14="http://schemas.microsoft.com/office/powerpoint/2010/main" val="4015769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270B2-579D-2D6B-9CB5-5632788EC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FCD5D0-BF23-78BE-00F0-1A753A6D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6" name="Content Placeholder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EC33D39-C4F5-DE3B-BBE1-976FF80F9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427" y="1350911"/>
            <a:ext cx="8389060" cy="4673600"/>
          </a:xfrm>
        </p:spPr>
      </p:pic>
    </p:spTree>
    <p:extLst>
      <p:ext uri="{BB962C8B-B14F-4D97-AF65-F5344CB8AC3E}">
        <p14:creationId xmlns:p14="http://schemas.microsoft.com/office/powerpoint/2010/main" val="2189540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B1878-DDF3-AB82-53AA-002154375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1D45B5-170E-EDD1-7CD3-ACDCD252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7" name="Content Placeholder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0899425-AB58-4BF8-641E-97B4CD990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415844"/>
            <a:ext cx="8267840" cy="4559505"/>
          </a:xfrm>
        </p:spPr>
      </p:pic>
    </p:spTree>
    <p:extLst>
      <p:ext uri="{BB962C8B-B14F-4D97-AF65-F5344CB8AC3E}">
        <p14:creationId xmlns:p14="http://schemas.microsoft.com/office/powerpoint/2010/main" val="2746851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E1CAA-9043-1E16-70E3-50B5DD5AD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865B1D-DC89-D40F-FA4A-CCF904B2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2BB39B2-117F-2710-3860-C00624DAE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258" y="1327355"/>
            <a:ext cx="10922550" cy="4758813"/>
          </a:xfrm>
        </p:spPr>
      </p:pic>
    </p:spTree>
    <p:extLst>
      <p:ext uri="{BB962C8B-B14F-4D97-AF65-F5344CB8AC3E}">
        <p14:creationId xmlns:p14="http://schemas.microsoft.com/office/powerpoint/2010/main" val="466226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0CE11-BFC0-C8D6-C1EC-A9A7F53EC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E9EE29-BBA6-E8B6-CB80-C0F5CFE7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6" name="Content Placeholder 5" descr="A screenshot of a computer">
            <a:extLst>
              <a:ext uri="{FF2B5EF4-FFF2-40B4-BE49-F238E27FC236}">
                <a16:creationId xmlns:a16="http://schemas.microsoft.com/office/drawing/2014/main" id="{F3B5CDD4-873A-9FFC-EE0E-98AD3446C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1501573"/>
            <a:ext cx="11029950" cy="4496104"/>
          </a:xfrm>
        </p:spPr>
      </p:pic>
    </p:spTree>
    <p:extLst>
      <p:ext uri="{BB962C8B-B14F-4D97-AF65-F5344CB8AC3E}">
        <p14:creationId xmlns:p14="http://schemas.microsoft.com/office/powerpoint/2010/main" val="2810273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9C89A-FD67-12F9-4F61-F5B730B5D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85FBAF-C93B-7900-5119-8FFB3D37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7" name="Content Placeholder 6" descr="A screenshot of a phone&#10;&#10;AI-generated content may be incorrect.">
            <a:extLst>
              <a:ext uri="{FF2B5EF4-FFF2-40B4-BE49-F238E27FC236}">
                <a16:creationId xmlns:a16="http://schemas.microsoft.com/office/drawing/2014/main" id="{6617FD4E-EADB-53A4-58CD-F9FBB2A41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419" y="1632155"/>
            <a:ext cx="10717162" cy="4267470"/>
          </a:xfrm>
        </p:spPr>
      </p:pic>
    </p:spTree>
    <p:extLst>
      <p:ext uri="{BB962C8B-B14F-4D97-AF65-F5344CB8AC3E}">
        <p14:creationId xmlns:p14="http://schemas.microsoft.com/office/powerpoint/2010/main" val="2641450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A4853-8D81-4908-D264-7312F479C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578721-0AF9-89A1-932B-ECCDFE3A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6" name="Content Placeholder 5" descr="A screenshot of a website&#10;&#10;AI-generated content may be incorrect.">
            <a:extLst>
              <a:ext uri="{FF2B5EF4-FFF2-40B4-BE49-F238E27FC236}">
                <a16:creationId xmlns:a16="http://schemas.microsoft.com/office/drawing/2014/main" id="{6595DED5-8144-EF8D-20A4-D8BE81DCD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426" y="1504334"/>
            <a:ext cx="10835148" cy="4471015"/>
          </a:xfrm>
        </p:spPr>
      </p:pic>
    </p:spTree>
    <p:extLst>
      <p:ext uri="{BB962C8B-B14F-4D97-AF65-F5344CB8AC3E}">
        <p14:creationId xmlns:p14="http://schemas.microsoft.com/office/powerpoint/2010/main" val="1359034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9894C-B490-9F0F-DCAE-4150FB04D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7E2D42-14A3-11B9-C5C4-E17529B8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6CE5F30-BA26-7FBF-0757-17CCD03FA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1543664"/>
            <a:ext cx="11099531" cy="4431685"/>
          </a:xfrm>
        </p:spPr>
      </p:pic>
    </p:spTree>
    <p:extLst>
      <p:ext uri="{BB962C8B-B14F-4D97-AF65-F5344CB8AC3E}">
        <p14:creationId xmlns:p14="http://schemas.microsoft.com/office/powerpoint/2010/main" val="1218806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522BF-41F0-AD11-D7BD-CD41D926C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35EA3-5EAA-E13F-3B64-D6BFF52A9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Link </a:t>
            </a:r>
            <a:r>
              <a:rPr lang="en-IN" dirty="0"/>
              <a:t>: 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action="ppaction://hlinkfile"/>
              </a:rPr>
              <a:t>https://github.com/Chsatyasree3/portfolio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45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408377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Development Approach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(Technology Used)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 &amp; Deployment (Step by Step  Procedure)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</a:t>
            </a:r>
          </a:p>
          <a:p>
            <a:pPr marL="305435" indent="-305435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90F0D3-BDEA-0292-92F3-78C774C3D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6748" y="1769972"/>
            <a:ext cx="10834060" cy="3737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Developed a 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dynamic, interactive portfolio website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Overcomes limitations of 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static resumes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Showcases 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skills, projects, and contact details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in one place.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 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smooth navigation, animations, and theme toggle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a 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responsive and user-friendly design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Enhances 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 branding and recruiter engagement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Easily 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deployable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on GitHub Pages, Netlify, or Vercel.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Acts as a 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modern digital resume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for career opportunities.</a:t>
            </a:r>
            <a:br>
              <a:rPr lang="en-US" sz="1800" dirty="0"/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34F224-4AA0-CB45-7156-5485779AB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1918152"/>
            <a:ext cx="10126137" cy="3441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 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live project demos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and hosted links.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 a 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contact form with email service/API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 a section for 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blogs, certifications, or achievements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 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React, Angular, or Vue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for more scalability and performance.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 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 integration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(Node.js, Firebase) for dynamic content.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 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analytics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to track recruiter visits and engagement.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 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multi-language support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for global accessibility.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 with 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AI-powered chat assistant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for guided portfolio tours.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922" y="1474839"/>
            <a:ext cx="10392697" cy="4847303"/>
          </a:xfrm>
        </p:spPr>
        <p:txBody>
          <a:bodyPr>
            <a:norm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Blyth, D. L., Jarrahi, M. H., Lutz, C., &amp; Newlands, G. (2024)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– </a:t>
            </a:r>
            <a:r>
              <a:rPr lang="en-IN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Self‐branding strategies of online freelancers on Upwork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– Shows how portfolios enhance personal branding and client engagement.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Calderón‐Garrido, D., Gil‐Fernández, R., &amp; Martín‐Piñol, C. (2023)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– </a:t>
            </a:r>
            <a:r>
              <a:rPr lang="en-IN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Educational Digital Portfolio in the Arts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– Discusses flexibility, multimodal content, and identity building through portfolios.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 Tricks – </a:t>
            </a:r>
            <a:r>
              <a:rPr lang="en-IN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and animation techniques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🔗 https://css-tricks.com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FreeCodeCamp – </a:t>
            </a:r>
            <a:r>
              <a:rPr lang="en-IN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Responsive web design and portfolio building guides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🔗 https://www.freecodecamp.org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Pages Documentation – </a:t>
            </a:r>
            <a:r>
              <a:rPr lang="en-IN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Free hosting for static websites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🔗 https://docs.github.com/en/pages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Netlify Documentation – </a:t>
            </a:r>
            <a:r>
              <a:rPr lang="en-IN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Deploying static sites easily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🔗 https://docs.netlify.com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Vercel Documentation – </a:t>
            </a:r>
            <a:r>
              <a:rPr lang="en-IN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Frontend deployment and hosting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🔗 https://vercel.com/docs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7084" y="1580204"/>
            <a:ext cx="10461522" cy="442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Lack of Interactivity in Traditional Resumes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– Conventional resumes are static and fail to showcase creativity, problem-solving ability, and technical skills interactively.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Limited Visual Appeal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– Recruiters often find resumes monotonous, making it harder for developers to stand out in a competitive job market.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Ineffective Skill Representation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– Listing skills in plain text does not fully reflect proficiency levels or practical applications through projects.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Poor Accessibility of Projects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– Sharing project details via documents or GitHub links lacks context and visual presentation, reducing impact.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Difficulty in Creating a Personal Brand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– Without a personalized digital presence, developers struggle to differentiate themselves and establish credibility.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 Engagement from Recruiters/Clients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– Static portfolios don’t capture attention as effectively as interactive and animated web experiences.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Fragmented Presentation of Information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– Skills, projects, and contact details are often scattered across multiple platforms (resumes, LinkedIn, GitHub), making it inconvenient for viewers.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AD0A8B-EF27-ED30-C787-F672F567D7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5" y="2038112"/>
            <a:ext cx="10509762" cy="32008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1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 Problem Identification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Developers struggle to showcase their skills and projects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Traditional resumes lack interactivity and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 System Objectives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an interactive, user-friendly portfolio website.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Showcase skills, projects, and contact details in one platform.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 System Requirements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Frontend: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HTML, CSS,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Smooth scrolling, animations, responsive design, dark/light mode.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 Sections: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About Me, Skills, Projects, Contact.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Can be hosted on GitHub Pages, Netlify, or personal server.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1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29B70-3D1E-EBEF-8DE9-88DD684B0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0005932-7C7A-215D-4F62-17711B135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5183C7-E8E3-B772-45C2-B66392FDAE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6748" y="1537218"/>
            <a:ext cx="9517626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1. </a:t>
            </a:r>
            <a:r>
              <a:rPr lang="en-US" altLang="en-US" sz="1200" b="1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 System Design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b="1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Architecture:</a:t>
            </a:r>
            <a:r>
              <a:rPr lang="en-US" altLang="en-US" sz="12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Single Page Application (SPA) style with navigation.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b="1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UI/UX Design:</a:t>
            </a:r>
            <a:endParaRPr lang="en-US" altLang="en-US" sz="1200" dirty="0">
              <a:solidFill>
                <a:srgbClr val="0D0D0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Hero section with typing animation.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Cards for skills and projects with hover effects.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Smooth reveal animations on scroll.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Contact cards for email, LinkedIn, and GitHub.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b="1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Theme Toggle:</a:t>
            </a:r>
            <a:r>
              <a:rPr lang="en-US" altLang="en-US" sz="12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Light/Dark mode using CSS variables.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200" b="1" dirty="0">
              <a:solidFill>
                <a:srgbClr val="0D0D0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 System Implementation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b="1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HTML:</a:t>
            </a:r>
            <a:r>
              <a:rPr lang="en-US" altLang="en-US" sz="12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Structure of sections (About, Skills, Projects, Contact).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b="1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CSS:</a:t>
            </a:r>
            <a:r>
              <a:rPr lang="en-US" altLang="en-US" sz="12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Styling, animations, transitions, responsiveness.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b="1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JavaScript:</a:t>
            </a:r>
            <a:r>
              <a:rPr lang="en-US" altLang="en-US" sz="12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Navigation, smooth scrolling, reveal effects, theme toggle.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200" b="1" dirty="0">
              <a:solidFill>
                <a:srgbClr val="0D0D0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 System Testing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Responsiveness testing on multiple devices.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Cross-browser compatibility check.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optimization (loading speed, smooth animations).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200" b="1" dirty="0">
              <a:solidFill>
                <a:srgbClr val="0D0D0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7. System Output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fully functional, visually appealing, and interactive portfolio website.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Engaging user experience with animations and navigation.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Single point of access for recruiter to know about developer’s profile.</a:t>
            </a:r>
          </a:p>
        </p:txBody>
      </p:sp>
    </p:spTree>
    <p:extLst>
      <p:ext uri="{BB962C8B-B14F-4D97-AF65-F5344CB8AC3E}">
        <p14:creationId xmlns:p14="http://schemas.microsoft.com/office/powerpoint/2010/main" val="124161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13D4AF-BC64-937B-E983-E2F50E4F3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994701"/>
            <a:ext cx="10607918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1: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Start.</a:t>
            </a:r>
            <a:b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2: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Load the portfolio website in the browser.</a:t>
            </a:r>
            <a:b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3: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Display 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Hero section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with typing animation.</a:t>
            </a:r>
            <a:b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4: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Wait for user interaction (scroll / click navigation).</a:t>
            </a:r>
            <a:b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5: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If navigation link is clicked → Scroll smoothly to target section.</a:t>
            </a:r>
            <a:b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6: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When section comes into view → Trigger reveal animation (skills, projects, contact cards).</a:t>
            </a:r>
            <a:b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7: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If user clicks 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theme toggle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→ Switch between Light/Dark mode.</a:t>
            </a:r>
            <a:b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8: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If user selects 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contact option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→ Redirect to email, LinkedIn, or GitHub.</a:t>
            </a:r>
            <a:b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9: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Continue until user exits the website.</a:t>
            </a:r>
            <a:b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10: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End.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68DA3-4798-7741-79BA-AE3774A80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9D7FB8-766F-13A8-23F5-58F98062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97662E-67D9-EC2D-A731-0AA8A1C6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14168"/>
            <a:ext cx="11029615" cy="4461182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 Steps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Prepare Project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– Organize index.html, style.css, script.js and test locally.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GitHub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– Push code to a GitHub repository.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Choose Hosting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–</a:t>
            </a:r>
          </a:p>
          <a:p>
            <a:pPr lvl="1"/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Pages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→ Enable Pages in repo settings.</a:t>
            </a:r>
          </a:p>
          <a:p>
            <a:pPr lvl="1"/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Netlify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→ Drag &amp; drop folder / connect repo.</a:t>
            </a:r>
          </a:p>
          <a:p>
            <a:pPr lvl="1"/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Vercel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→ Import repo &amp; deploy.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Verify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– Test link on different devices &amp; browsers.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Maintain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– Update repo → site auto-updates.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533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E1D49-C255-FE9D-60F7-E02243231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FF6233-A55C-C6D6-92A2-D1197B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A63A66B-927E-8281-2C65-13E13FFCF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419" y="1514168"/>
            <a:ext cx="9930581" cy="4788308"/>
          </a:xfrm>
        </p:spPr>
      </p:pic>
    </p:spTree>
    <p:extLst>
      <p:ext uri="{BB962C8B-B14F-4D97-AF65-F5344CB8AC3E}">
        <p14:creationId xmlns:p14="http://schemas.microsoft.com/office/powerpoint/2010/main" val="2412943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8771B-274D-6E8A-C779-29BCDFADD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7F4CA9-40BD-D6FD-CB11-60E629DD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7" name="Content Placeholder 6" descr="A white background with text and a couple of people&#10;&#10;AI-generated content may be incorrect.">
            <a:extLst>
              <a:ext uri="{FF2B5EF4-FFF2-40B4-BE49-F238E27FC236}">
                <a16:creationId xmlns:a16="http://schemas.microsoft.com/office/drawing/2014/main" id="{8F216998-4093-BB81-F613-3918B6467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258" y="1425676"/>
            <a:ext cx="10192905" cy="4572001"/>
          </a:xfrm>
        </p:spPr>
      </p:pic>
    </p:spTree>
    <p:extLst>
      <p:ext uri="{BB962C8B-B14F-4D97-AF65-F5344CB8AC3E}">
        <p14:creationId xmlns:p14="http://schemas.microsoft.com/office/powerpoint/2010/main" val="375500339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161</TotalTime>
  <Words>1052</Words>
  <Application>Microsoft Office PowerPoint</Application>
  <PresentationFormat>Widescreen</PresentationFormat>
  <Paragraphs>110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Franklin Gothic Book</vt:lpstr>
      <vt:lpstr>Franklin Gothic Demi</vt:lpstr>
      <vt:lpstr>ui-sans-serif</vt:lpstr>
      <vt:lpstr>Wingdings 2</vt:lpstr>
      <vt:lpstr>DividendVTI</vt:lpstr>
      <vt:lpstr>Interactive digital Portfolio</vt:lpstr>
      <vt:lpstr>OUTLINE</vt:lpstr>
      <vt:lpstr>Problem Statement</vt:lpstr>
      <vt:lpstr>System  Approach</vt:lpstr>
      <vt:lpstr>System  Approach</vt:lpstr>
      <vt:lpstr>Algorithm &amp; Deployment</vt:lpstr>
      <vt:lpstr>Algorithm &amp; Deployment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PowerPoint Presentation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Satyasree Chakka</cp:lastModifiedBy>
  <cp:revision>46</cp:revision>
  <dcterms:created xsi:type="dcterms:W3CDTF">2021-05-26T16:50:10Z</dcterms:created>
  <dcterms:modified xsi:type="dcterms:W3CDTF">2025-09-20T14:44:00Z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