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12C48-6C06-48B9-96C3-86DCBE2285B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0896EF-3264-40AA-A974-F6C6641BE1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Imagine you have a plain cake.</a:t>
          </a:r>
          <a:endParaRPr lang="en-US"/>
        </a:p>
      </dgm:t>
    </dgm:pt>
    <dgm:pt modelId="{84D79A2B-1E17-4501-8B21-34A58A91C649}" type="parTrans" cxnId="{68F1F2D2-ABAB-4818-9700-9807A3EF768C}">
      <dgm:prSet/>
      <dgm:spPr/>
      <dgm:t>
        <a:bodyPr/>
        <a:lstStyle/>
        <a:p>
          <a:endParaRPr lang="en-US"/>
        </a:p>
      </dgm:t>
    </dgm:pt>
    <dgm:pt modelId="{15F310A1-3077-41B7-B95E-DC3FF4CE6B5B}" type="sibTrans" cxnId="{68F1F2D2-ABAB-4818-9700-9807A3EF76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5D67088-718A-4BC5-977F-6FA5307188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You want to add chocolate, then sprinkles, then cream  without changing the original cake.</a:t>
          </a:r>
          <a:endParaRPr lang="en-US" dirty="0"/>
        </a:p>
      </dgm:t>
    </dgm:pt>
    <dgm:pt modelId="{BBBB7085-33AF-4344-A343-F2FEB97075AB}" type="parTrans" cxnId="{A49923CE-129C-4C67-8A94-090707375002}">
      <dgm:prSet/>
      <dgm:spPr/>
      <dgm:t>
        <a:bodyPr/>
        <a:lstStyle/>
        <a:p>
          <a:endParaRPr lang="en-US"/>
        </a:p>
      </dgm:t>
    </dgm:pt>
    <dgm:pt modelId="{569CACFD-01A6-4A35-8DEA-CE6B326E7C42}" type="sibTrans" cxnId="{A49923CE-129C-4C67-8A94-0907073750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2DD14D-1D1D-49B7-B660-0F99F9A75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Each topping is added one by one, wrapping the cake.</a:t>
          </a:r>
          <a:endParaRPr lang="en-US" dirty="0"/>
        </a:p>
      </dgm:t>
    </dgm:pt>
    <dgm:pt modelId="{4E08F9BA-A87A-4609-8532-87ABF6457D55}" type="parTrans" cxnId="{4F6320FF-C96E-4D0C-9546-0DC7A62D9F6F}">
      <dgm:prSet/>
      <dgm:spPr/>
      <dgm:t>
        <a:bodyPr/>
        <a:lstStyle/>
        <a:p>
          <a:endParaRPr lang="en-US"/>
        </a:p>
      </dgm:t>
    </dgm:pt>
    <dgm:pt modelId="{1EEB7157-B5F6-457E-8311-F4D187B9B063}" type="sibTrans" cxnId="{4F6320FF-C96E-4D0C-9546-0DC7A62D9F6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4DE7DF-A626-4E76-ABA4-C55817BB70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 software:</a:t>
          </a:r>
          <a:br>
            <a:rPr lang="en-US" b="1"/>
          </a:br>
          <a:r>
            <a:rPr lang="en-US" b="1"/>
            <a:t>You start with a basic object and add new features to it step by step, without changing its original code.</a:t>
          </a:r>
          <a:endParaRPr lang="en-US"/>
        </a:p>
      </dgm:t>
    </dgm:pt>
    <dgm:pt modelId="{B90E7F76-9986-4E45-ADC0-7028281C53C5}" type="parTrans" cxnId="{0C2B6620-8AE4-47EB-AD42-4A281A5027CF}">
      <dgm:prSet/>
      <dgm:spPr/>
      <dgm:t>
        <a:bodyPr/>
        <a:lstStyle/>
        <a:p>
          <a:endParaRPr lang="en-US"/>
        </a:p>
      </dgm:t>
    </dgm:pt>
    <dgm:pt modelId="{DAFAAF04-899F-4439-B29E-0BC8064E0D80}" type="sibTrans" cxnId="{0C2B6620-8AE4-47EB-AD42-4A281A5027CF}">
      <dgm:prSet/>
      <dgm:spPr/>
      <dgm:t>
        <a:bodyPr/>
        <a:lstStyle/>
        <a:p>
          <a:endParaRPr lang="en-US"/>
        </a:p>
      </dgm:t>
    </dgm:pt>
    <dgm:pt modelId="{1217A3D3-CC1B-4864-86AF-B7AA46976940}" type="pres">
      <dgm:prSet presAssocID="{CBD12C48-6C06-48B9-96C3-86DCBE2285BE}" presName="root" presStyleCnt="0">
        <dgm:presLayoutVars>
          <dgm:dir/>
          <dgm:resizeHandles val="exact"/>
        </dgm:presLayoutVars>
      </dgm:prSet>
      <dgm:spPr/>
    </dgm:pt>
    <dgm:pt modelId="{3033DFBB-0D3C-452E-92EE-8AA7012A3485}" type="pres">
      <dgm:prSet presAssocID="{CBD12C48-6C06-48B9-96C3-86DCBE2285BE}" presName="container" presStyleCnt="0">
        <dgm:presLayoutVars>
          <dgm:dir/>
          <dgm:resizeHandles val="exact"/>
        </dgm:presLayoutVars>
      </dgm:prSet>
      <dgm:spPr/>
    </dgm:pt>
    <dgm:pt modelId="{7070C7B8-D416-4432-94CC-3A825D315F79}" type="pres">
      <dgm:prSet presAssocID="{4B0896EF-3264-40AA-A974-F6C6641BE188}" presName="compNode" presStyleCnt="0"/>
      <dgm:spPr/>
    </dgm:pt>
    <dgm:pt modelId="{CCBB65E9-B830-41E4-BBEF-FB340BF0C2CE}" type="pres">
      <dgm:prSet presAssocID="{4B0896EF-3264-40AA-A974-F6C6641BE188}" presName="iconBgRect" presStyleLbl="bgShp" presStyleIdx="0" presStyleCnt="4"/>
      <dgm:spPr/>
    </dgm:pt>
    <dgm:pt modelId="{2E5D18A9-751F-458C-9DE0-22F6F795E8E4}" type="pres">
      <dgm:prSet presAssocID="{4B0896EF-3264-40AA-A974-F6C6641BE1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ke slice"/>
        </a:ext>
      </dgm:extLst>
    </dgm:pt>
    <dgm:pt modelId="{CA27A326-A6A4-42CA-84FE-7F6A95007052}" type="pres">
      <dgm:prSet presAssocID="{4B0896EF-3264-40AA-A974-F6C6641BE188}" presName="spaceRect" presStyleCnt="0"/>
      <dgm:spPr/>
    </dgm:pt>
    <dgm:pt modelId="{B02F7F50-360A-429B-9354-DD6A7EB9CA0A}" type="pres">
      <dgm:prSet presAssocID="{4B0896EF-3264-40AA-A974-F6C6641BE188}" presName="textRect" presStyleLbl="revTx" presStyleIdx="0" presStyleCnt="4">
        <dgm:presLayoutVars>
          <dgm:chMax val="1"/>
          <dgm:chPref val="1"/>
        </dgm:presLayoutVars>
      </dgm:prSet>
      <dgm:spPr/>
    </dgm:pt>
    <dgm:pt modelId="{FC012603-F046-4DB4-9C53-541075E4B6C1}" type="pres">
      <dgm:prSet presAssocID="{15F310A1-3077-41B7-B95E-DC3FF4CE6B5B}" presName="sibTrans" presStyleLbl="sibTrans2D1" presStyleIdx="0" presStyleCnt="0"/>
      <dgm:spPr/>
    </dgm:pt>
    <dgm:pt modelId="{6B41CC9C-ABB3-4A0D-831F-7A4FC8884100}" type="pres">
      <dgm:prSet presAssocID="{55D67088-718A-4BC5-977F-6FA530718858}" presName="compNode" presStyleCnt="0"/>
      <dgm:spPr/>
    </dgm:pt>
    <dgm:pt modelId="{F50CD4BC-2241-4EF6-9A26-02C99B363C9E}" type="pres">
      <dgm:prSet presAssocID="{55D67088-718A-4BC5-977F-6FA530718858}" presName="iconBgRect" presStyleLbl="bgShp" presStyleIdx="1" presStyleCnt="4"/>
      <dgm:spPr/>
    </dgm:pt>
    <dgm:pt modelId="{C3216995-D361-4E09-8BD0-28B1C87987D0}" type="pres">
      <dgm:prSet presAssocID="{55D67088-718A-4BC5-977F-6FA5307188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ce cream"/>
        </a:ext>
      </dgm:extLst>
    </dgm:pt>
    <dgm:pt modelId="{DB6BCDF8-154F-4BA5-9F89-2DEE32C6B516}" type="pres">
      <dgm:prSet presAssocID="{55D67088-718A-4BC5-977F-6FA530718858}" presName="spaceRect" presStyleCnt="0"/>
      <dgm:spPr/>
    </dgm:pt>
    <dgm:pt modelId="{6440CE42-E51F-4E33-BB11-E10A60361226}" type="pres">
      <dgm:prSet presAssocID="{55D67088-718A-4BC5-977F-6FA530718858}" presName="textRect" presStyleLbl="revTx" presStyleIdx="1" presStyleCnt="4">
        <dgm:presLayoutVars>
          <dgm:chMax val="1"/>
          <dgm:chPref val="1"/>
        </dgm:presLayoutVars>
      </dgm:prSet>
      <dgm:spPr/>
    </dgm:pt>
    <dgm:pt modelId="{312CF037-0BA1-482D-BEFD-E656617B3DDF}" type="pres">
      <dgm:prSet presAssocID="{569CACFD-01A6-4A35-8DEA-CE6B326E7C42}" presName="sibTrans" presStyleLbl="sibTrans2D1" presStyleIdx="0" presStyleCnt="0"/>
      <dgm:spPr/>
    </dgm:pt>
    <dgm:pt modelId="{E96ABBC7-33B9-415A-9F91-FDED68A96AD5}" type="pres">
      <dgm:prSet presAssocID="{5A2DD14D-1D1D-49B7-B660-0F99F9A750A3}" presName="compNode" presStyleCnt="0"/>
      <dgm:spPr/>
    </dgm:pt>
    <dgm:pt modelId="{2C5E5BE0-ECEC-4A26-A52B-E513CA256BF1}" type="pres">
      <dgm:prSet presAssocID="{5A2DD14D-1D1D-49B7-B660-0F99F9A750A3}" presName="iconBgRect" presStyleLbl="bgShp" presStyleIdx="2" presStyleCnt="4"/>
      <dgm:spPr/>
    </dgm:pt>
    <dgm:pt modelId="{41F5CD1A-9A14-4A2F-9838-BBFFB338076B}" type="pres">
      <dgm:prSet presAssocID="{5A2DD14D-1D1D-49B7-B660-0F99F9A750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23661800-010D-4DB3-A6AD-DB75065052B7}" type="pres">
      <dgm:prSet presAssocID="{5A2DD14D-1D1D-49B7-B660-0F99F9A750A3}" presName="spaceRect" presStyleCnt="0"/>
      <dgm:spPr/>
    </dgm:pt>
    <dgm:pt modelId="{BF454184-4DE0-4D7E-93E8-0C1CD0C2A233}" type="pres">
      <dgm:prSet presAssocID="{5A2DD14D-1D1D-49B7-B660-0F99F9A750A3}" presName="textRect" presStyleLbl="revTx" presStyleIdx="2" presStyleCnt="4">
        <dgm:presLayoutVars>
          <dgm:chMax val="1"/>
          <dgm:chPref val="1"/>
        </dgm:presLayoutVars>
      </dgm:prSet>
      <dgm:spPr/>
    </dgm:pt>
    <dgm:pt modelId="{F211A01E-5D00-4E1B-83AD-3BDED32541AD}" type="pres">
      <dgm:prSet presAssocID="{1EEB7157-B5F6-457E-8311-F4D187B9B063}" presName="sibTrans" presStyleLbl="sibTrans2D1" presStyleIdx="0" presStyleCnt="0"/>
      <dgm:spPr/>
    </dgm:pt>
    <dgm:pt modelId="{FCE47097-FC01-49BB-A472-F46E3A901D23}" type="pres">
      <dgm:prSet presAssocID="{794DE7DF-A626-4E76-ABA4-C55817BB70EF}" presName="compNode" presStyleCnt="0"/>
      <dgm:spPr/>
    </dgm:pt>
    <dgm:pt modelId="{2CAED4D6-7C77-4C27-9ACF-E3580EB6B8A6}" type="pres">
      <dgm:prSet presAssocID="{794DE7DF-A626-4E76-ABA4-C55817BB70EF}" presName="iconBgRect" presStyleLbl="bgShp" presStyleIdx="3" presStyleCnt="4"/>
      <dgm:spPr/>
    </dgm:pt>
    <dgm:pt modelId="{31F7DADA-F313-4AC7-B45A-D0A0F7F6DB76}" type="pres">
      <dgm:prSet presAssocID="{794DE7DF-A626-4E76-ABA4-C55817BB70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8116444-C3F3-452B-BF24-13654B96087C}" type="pres">
      <dgm:prSet presAssocID="{794DE7DF-A626-4E76-ABA4-C55817BB70EF}" presName="spaceRect" presStyleCnt="0"/>
      <dgm:spPr/>
    </dgm:pt>
    <dgm:pt modelId="{4C77DE77-CBDE-424F-9D3D-275BFBCA270D}" type="pres">
      <dgm:prSet presAssocID="{794DE7DF-A626-4E76-ABA4-C55817BB70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ECBC06-D9C8-4C41-9AE7-F8FFFD1D7952}" type="presOf" srcId="{15F310A1-3077-41B7-B95E-DC3FF4CE6B5B}" destId="{FC012603-F046-4DB4-9C53-541075E4B6C1}" srcOrd="0" destOrd="0" presId="urn:microsoft.com/office/officeart/2018/2/layout/IconCircleList"/>
    <dgm:cxn modelId="{0C2B6620-8AE4-47EB-AD42-4A281A5027CF}" srcId="{CBD12C48-6C06-48B9-96C3-86DCBE2285BE}" destId="{794DE7DF-A626-4E76-ABA4-C55817BB70EF}" srcOrd="3" destOrd="0" parTransId="{B90E7F76-9986-4E45-ADC0-7028281C53C5}" sibTransId="{DAFAAF04-899F-4439-B29E-0BC8064E0D80}"/>
    <dgm:cxn modelId="{44EEB726-BCC8-4656-8343-8074BB2DE275}" type="presOf" srcId="{CBD12C48-6C06-48B9-96C3-86DCBE2285BE}" destId="{1217A3D3-CC1B-4864-86AF-B7AA46976940}" srcOrd="0" destOrd="0" presId="urn:microsoft.com/office/officeart/2018/2/layout/IconCircleList"/>
    <dgm:cxn modelId="{EE58963D-2B39-4452-95B5-4EA31DFA5ECB}" type="presOf" srcId="{4B0896EF-3264-40AA-A974-F6C6641BE188}" destId="{B02F7F50-360A-429B-9354-DD6A7EB9CA0A}" srcOrd="0" destOrd="0" presId="urn:microsoft.com/office/officeart/2018/2/layout/IconCircleList"/>
    <dgm:cxn modelId="{D0FBD768-0790-4493-B46A-4372BD85739B}" type="presOf" srcId="{569CACFD-01A6-4A35-8DEA-CE6B326E7C42}" destId="{312CF037-0BA1-482D-BEFD-E656617B3DDF}" srcOrd="0" destOrd="0" presId="urn:microsoft.com/office/officeart/2018/2/layout/IconCircleList"/>
    <dgm:cxn modelId="{119E1450-A374-494C-978E-EBB75C4ED740}" type="presOf" srcId="{5A2DD14D-1D1D-49B7-B660-0F99F9A750A3}" destId="{BF454184-4DE0-4D7E-93E8-0C1CD0C2A233}" srcOrd="0" destOrd="0" presId="urn:microsoft.com/office/officeart/2018/2/layout/IconCircleList"/>
    <dgm:cxn modelId="{5BCF3099-96AE-49D6-8D26-598442A32BA9}" type="presOf" srcId="{794DE7DF-A626-4E76-ABA4-C55817BB70EF}" destId="{4C77DE77-CBDE-424F-9D3D-275BFBCA270D}" srcOrd="0" destOrd="0" presId="urn:microsoft.com/office/officeart/2018/2/layout/IconCircleList"/>
    <dgm:cxn modelId="{91D7EEA3-F859-4C83-8BE6-8EDCE32F46D2}" type="presOf" srcId="{1EEB7157-B5F6-457E-8311-F4D187B9B063}" destId="{F211A01E-5D00-4E1B-83AD-3BDED32541AD}" srcOrd="0" destOrd="0" presId="urn:microsoft.com/office/officeart/2018/2/layout/IconCircleList"/>
    <dgm:cxn modelId="{03C67EAB-7465-4AE9-8FFB-208270EAAA18}" type="presOf" srcId="{55D67088-718A-4BC5-977F-6FA530718858}" destId="{6440CE42-E51F-4E33-BB11-E10A60361226}" srcOrd="0" destOrd="0" presId="urn:microsoft.com/office/officeart/2018/2/layout/IconCircleList"/>
    <dgm:cxn modelId="{A49923CE-129C-4C67-8A94-090707375002}" srcId="{CBD12C48-6C06-48B9-96C3-86DCBE2285BE}" destId="{55D67088-718A-4BC5-977F-6FA530718858}" srcOrd="1" destOrd="0" parTransId="{BBBB7085-33AF-4344-A343-F2FEB97075AB}" sibTransId="{569CACFD-01A6-4A35-8DEA-CE6B326E7C42}"/>
    <dgm:cxn modelId="{68F1F2D2-ABAB-4818-9700-9807A3EF768C}" srcId="{CBD12C48-6C06-48B9-96C3-86DCBE2285BE}" destId="{4B0896EF-3264-40AA-A974-F6C6641BE188}" srcOrd="0" destOrd="0" parTransId="{84D79A2B-1E17-4501-8B21-34A58A91C649}" sibTransId="{15F310A1-3077-41B7-B95E-DC3FF4CE6B5B}"/>
    <dgm:cxn modelId="{4F6320FF-C96E-4D0C-9546-0DC7A62D9F6F}" srcId="{CBD12C48-6C06-48B9-96C3-86DCBE2285BE}" destId="{5A2DD14D-1D1D-49B7-B660-0F99F9A750A3}" srcOrd="2" destOrd="0" parTransId="{4E08F9BA-A87A-4609-8532-87ABF6457D55}" sibTransId="{1EEB7157-B5F6-457E-8311-F4D187B9B063}"/>
    <dgm:cxn modelId="{AD0F53F4-C01E-401A-B7A5-EA08FBEE3765}" type="presParOf" srcId="{1217A3D3-CC1B-4864-86AF-B7AA46976940}" destId="{3033DFBB-0D3C-452E-92EE-8AA7012A3485}" srcOrd="0" destOrd="0" presId="urn:microsoft.com/office/officeart/2018/2/layout/IconCircleList"/>
    <dgm:cxn modelId="{DB706406-F227-442E-904B-9330DEBC9F53}" type="presParOf" srcId="{3033DFBB-0D3C-452E-92EE-8AA7012A3485}" destId="{7070C7B8-D416-4432-94CC-3A825D315F79}" srcOrd="0" destOrd="0" presId="urn:microsoft.com/office/officeart/2018/2/layout/IconCircleList"/>
    <dgm:cxn modelId="{7A120551-6216-4E37-9655-786A1F033DA5}" type="presParOf" srcId="{7070C7B8-D416-4432-94CC-3A825D315F79}" destId="{CCBB65E9-B830-41E4-BBEF-FB340BF0C2CE}" srcOrd="0" destOrd="0" presId="urn:microsoft.com/office/officeart/2018/2/layout/IconCircleList"/>
    <dgm:cxn modelId="{15D36C47-CFD5-462D-9C25-1F655B605CFE}" type="presParOf" srcId="{7070C7B8-D416-4432-94CC-3A825D315F79}" destId="{2E5D18A9-751F-458C-9DE0-22F6F795E8E4}" srcOrd="1" destOrd="0" presId="urn:microsoft.com/office/officeart/2018/2/layout/IconCircleList"/>
    <dgm:cxn modelId="{2861E85F-899A-4716-8560-1EA647CB0A00}" type="presParOf" srcId="{7070C7B8-D416-4432-94CC-3A825D315F79}" destId="{CA27A326-A6A4-42CA-84FE-7F6A95007052}" srcOrd="2" destOrd="0" presId="urn:microsoft.com/office/officeart/2018/2/layout/IconCircleList"/>
    <dgm:cxn modelId="{F473F7BC-1975-442E-8616-A9DF31474711}" type="presParOf" srcId="{7070C7B8-D416-4432-94CC-3A825D315F79}" destId="{B02F7F50-360A-429B-9354-DD6A7EB9CA0A}" srcOrd="3" destOrd="0" presId="urn:microsoft.com/office/officeart/2018/2/layout/IconCircleList"/>
    <dgm:cxn modelId="{D75CE7EA-BD85-48D4-AD2F-2CB906158CC8}" type="presParOf" srcId="{3033DFBB-0D3C-452E-92EE-8AA7012A3485}" destId="{FC012603-F046-4DB4-9C53-541075E4B6C1}" srcOrd="1" destOrd="0" presId="urn:microsoft.com/office/officeart/2018/2/layout/IconCircleList"/>
    <dgm:cxn modelId="{63D86FA3-3171-4BB6-AB1E-BDDC524E1B29}" type="presParOf" srcId="{3033DFBB-0D3C-452E-92EE-8AA7012A3485}" destId="{6B41CC9C-ABB3-4A0D-831F-7A4FC8884100}" srcOrd="2" destOrd="0" presId="urn:microsoft.com/office/officeart/2018/2/layout/IconCircleList"/>
    <dgm:cxn modelId="{1A5C7FAC-5916-4392-BEFF-A58D26CA7609}" type="presParOf" srcId="{6B41CC9C-ABB3-4A0D-831F-7A4FC8884100}" destId="{F50CD4BC-2241-4EF6-9A26-02C99B363C9E}" srcOrd="0" destOrd="0" presId="urn:microsoft.com/office/officeart/2018/2/layout/IconCircleList"/>
    <dgm:cxn modelId="{2C5336ED-4A5D-4EE4-AADA-4CDB0939A84D}" type="presParOf" srcId="{6B41CC9C-ABB3-4A0D-831F-7A4FC8884100}" destId="{C3216995-D361-4E09-8BD0-28B1C87987D0}" srcOrd="1" destOrd="0" presId="urn:microsoft.com/office/officeart/2018/2/layout/IconCircleList"/>
    <dgm:cxn modelId="{AB5CD8A3-755A-4E35-860E-79D6C61D424A}" type="presParOf" srcId="{6B41CC9C-ABB3-4A0D-831F-7A4FC8884100}" destId="{DB6BCDF8-154F-4BA5-9F89-2DEE32C6B516}" srcOrd="2" destOrd="0" presId="urn:microsoft.com/office/officeart/2018/2/layout/IconCircleList"/>
    <dgm:cxn modelId="{AD174C96-70A7-48D5-8BEE-AA52363B7438}" type="presParOf" srcId="{6B41CC9C-ABB3-4A0D-831F-7A4FC8884100}" destId="{6440CE42-E51F-4E33-BB11-E10A60361226}" srcOrd="3" destOrd="0" presId="urn:microsoft.com/office/officeart/2018/2/layout/IconCircleList"/>
    <dgm:cxn modelId="{E770C236-0400-42E5-ACDB-6A136A1E78DF}" type="presParOf" srcId="{3033DFBB-0D3C-452E-92EE-8AA7012A3485}" destId="{312CF037-0BA1-482D-BEFD-E656617B3DDF}" srcOrd="3" destOrd="0" presId="urn:microsoft.com/office/officeart/2018/2/layout/IconCircleList"/>
    <dgm:cxn modelId="{280FF2FB-CC01-497F-92A1-5D9891968DB7}" type="presParOf" srcId="{3033DFBB-0D3C-452E-92EE-8AA7012A3485}" destId="{E96ABBC7-33B9-415A-9F91-FDED68A96AD5}" srcOrd="4" destOrd="0" presId="urn:microsoft.com/office/officeart/2018/2/layout/IconCircleList"/>
    <dgm:cxn modelId="{61948C73-EF50-4BAE-B6F3-417F590CEA86}" type="presParOf" srcId="{E96ABBC7-33B9-415A-9F91-FDED68A96AD5}" destId="{2C5E5BE0-ECEC-4A26-A52B-E513CA256BF1}" srcOrd="0" destOrd="0" presId="urn:microsoft.com/office/officeart/2018/2/layout/IconCircleList"/>
    <dgm:cxn modelId="{56C73316-80B3-4207-8991-2B1B10D4171A}" type="presParOf" srcId="{E96ABBC7-33B9-415A-9F91-FDED68A96AD5}" destId="{41F5CD1A-9A14-4A2F-9838-BBFFB338076B}" srcOrd="1" destOrd="0" presId="urn:microsoft.com/office/officeart/2018/2/layout/IconCircleList"/>
    <dgm:cxn modelId="{26444EEC-64D7-4C91-BD96-881446BA0011}" type="presParOf" srcId="{E96ABBC7-33B9-415A-9F91-FDED68A96AD5}" destId="{23661800-010D-4DB3-A6AD-DB75065052B7}" srcOrd="2" destOrd="0" presId="urn:microsoft.com/office/officeart/2018/2/layout/IconCircleList"/>
    <dgm:cxn modelId="{8DFCEA37-8740-4DC5-B8B1-D2B2BB644B22}" type="presParOf" srcId="{E96ABBC7-33B9-415A-9F91-FDED68A96AD5}" destId="{BF454184-4DE0-4D7E-93E8-0C1CD0C2A233}" srcOrd="3" destOrd="0" presId="urn:microsoft.com/office/officeart/2018/2/layout/IconCircleList"/>
    <dgm:cxn modelId="{EA84FCC1-71B2-4C4B-8043-696D70EAA96A}" type="presParOf" srcId="{3033DFBB-0D3C-452E-92EE-8AA7012A3485}" destId="{F211A01E-5D00-4E1B-83AD-3BDED32541AD}" srcOrd="5" destOrd="0" presId="urn:microsoft.com/office/officeart/2018/2/layout/IconCircleList"/>
    <dgm:cxn modelId="{47F71A00-F10D-472D-90FA-48A75F157F93}" type="presParOf" srcId="{3033DFBB-0D3C-452E-92EE-8AA7012A3485}" destId="{FCE47097-FC01-49BB-A472-F46E3A901D23}" srcOrd="6" destOrd="0" presId="urn:microsoft.com/office/officeart/2018/2/layout/IconCircleList"/>
    <dgm:cxn modelId="{233EFB83-411E-4564-9EE0-1442998C81A9}" type="presParOf" srcId="{FCE47097-FC01-49BB-A472-F46E3A901D23}" destId="{2CAED4D6-7C77-4C27-9ACF-E3580EB6B8A6}" srcOrd="0" destOrd="0" presId="urn:microsoft.com/office/officeart/2018/2/layout/IconCircleList"/>
    <dgm:cxn modelId="{A68CAB6E-A2CB-46C4-A636-B302BF55EAB5}" type="presParOf" srcId="{FCE47097-FC01-49BB-A472-F46E3A901D23}" destId="{31F7DADA-F313-4AC7-B45A-D0A0F7F6DB76}" srcOrd="1" destOrd="0" presId="urn:microsoft.com/office/officeart/2018/2/layout/IconCircleList"/>
    <dgm:cxn modelId="{F96E48DD-9289-4433-9FCE-F356CB8E3919}" type="presParOf" srcId="{FCE47097-FC01-49BB-A472-F46E3A901D23}" destId="{08116444-C3F3-452B-BF24-13654B96087C}" srcOrd="2" destOrd="0" presId="urn:microsoft.com/office/officeart/2018/2/layout/IconCircleList"/>
    <dgm:cxn modelId="{08030A89-5C28-487F-B25D-9B8A66237370}" type="presParOf" srcId="{FCE47097-FC01-49BB-A472-F46E3A901D23}" destId="{4C77DE77-CBDE-424F-9D3D-275BFBCA270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B32452-46C0-4C09-BE35-6056299F3CB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A17116-CB63-4432-9C65-6ED8C90D5F3F}">
      <dgm:prSet/>
      <dgm:spPr/>
      <dgm:t>
        <a:bodyPr/>
        <a:lstStyle/>
        <a:p>
          <a:r>
            <a:rPr lang="en-US" b="1"/>
            <a:t>Chain of Responsibility Pattern</a:t>
          </a:r>
          <a:endParaRPr lang="en-US"/>
        </a:p>
      </dgm:t>
    </dgm:pt>
    <dgm:pt modelId="{8FEB4556-4D31-464A-83CE-BEFFA9947FD0}" type="parTrans" cxnId="{DCBA85E3-2382-4728-BB77-CA2239514AA3}">
      <dgm:prSet/>
      <dgm:spPr/>
      <dgm:t>
        <a:bodyPr/>
        <a:lstStyle/>
        <a:p>
          <a:endParaRPr lang="en-US"/>
        </a:p>
      </dgm:t>
    </dgm:pt>
    <dgm:pt modelId="{D5BB1533-C178-41FA-804A-A79087226AF1}" type="sibTrans" cxnId="{DCBA85E3-2382-4728-BB77-CA2239514AA3}">
      <dgm:prSet/>
      <dgm:spPr/>
      <dgm:t>
        <a:bodyPr/>
        <a:lstStyle/>
        <a:p>
          <a:endParaRPr lang="en-US"/>
        </a:p>
      </dgm:t>
    </dgm:pt>
    <dgm:pt modelId="{B3F1616D-15D3-4AE1-BCB8-C3572B4066F5}">
      <dgm:prSet/>
      <dgm:spPr/>
      <dgm:t>
        <a:bodyPr/>
        <a:lstStyle/>
        <a:p>
          <a:r>
            <a:rPr lang="en-US" b="1"/>
            <a:t>Imagine you’re asking for help in a company.</a:t>
          </a:r>
          <a:endParaRPr lang="en-US"/>
        </a:p>
      </dgm:t>
    </dgm:pt>
    <dgm:pt modelId="{96B41B9E-0E7D-4529-A4BB-FC9627850FEB}" type="parTrans" cxnId="{07583849-B1A8-4BFE-9799-317B08EEFAED}">
      <dgm:prSet/>
      <dgm:spPr/>
      <dgm:t>
        <a:bodyPr/>
        <a:lstStyle/>
        <a:p>
          <a:endParaRPr lang="en-US"/>
        </a:p>
      </dgm:t>
    </dgm:pt>
    <dgm:pt modelId="{CF994F08-F506-4B4E-9741-F57DFDF2DA52}" type="sibTrans" cxnId="{07583849-B1A8-4BFE-9799-317B08EEFAED}">
      <dgm:prSet/>
      <dgm:spPr/>
      <dgm:t>
        <a:bodyPr/>
        <a:lstStyle/>
        <a:p>
          <a:endParaRPr lang="en-US"/>
        </a:p>
      </dgm:t>
    </dgm:pt>
    <dgm:pt modelId="{A3CE96B8-9929-4994-9EBE-DF43584EB587}">
      <dgm:prSet/>
      <dgm:spPr/>
      <dgm:t>
        <a:bodyPr/>
        <a:lstStyle/>
        <a:p>
          <a:r>
            <a:rPr lang="en-US" b="1"/>
            <a:t>First, you ask the receptionist. If they can’t help, they pass you to the manager. If the manager can’t help, they pass you to the director.</a:t>
          </a:r>
          <a:endParaRPr lang="en-US"/>
        </a:p>
      </dgm:t>
    </dgm:pt>
    <dgm:pt modelId="{D2EA51BF-05C5-4C16-8705-B0C37EDCE147}" type="parTrans" cxnId="{09259110-3D05-4002-A434-D4D2CDC14CD8}">
      <dgm:prSet/>
      <dgm:spPr/>
      <dgm:t>
        <a:bodyPr/>
        <a:lstStyle/>
        <a:p>
          <a:endParaRPr lang="en-US"/>
        </a:p>
      </dgm:t>
    </dgm:pt>
    <dgm:pt modelId="{30703ABD-ADA7-44CF-894E-FF4C6305D33B}" type="sibTrans" cxnId="{09259110-3D05-4002-A434-D4D2CDC14CD8}">
      <dgm:prSet/>
      <dgm:spPr/>
      <dgm:t>
        <a:bodyPr/>
        <a:lstStyle/>
        <a:p>
          <a:endParaRPr lang="en-US"/>
        </a:p>
      </dgm:t>
    </dgm:pt>
    <dgm:pt modelId="{FA36F0C2-5D54-433D-933A-C09D87713624}">
      <dgm:prSet/>
      <dgm:spPr/>
      <dgm:t>
        <a:bodyPr/>
        <a:lstStyle/>
        <a:p>
          <a:r>
            <a:rPr lang="en-US" b="1"/>
            <a:t>The request goes through a chain until someone handles it.</a:t>
          </a:r>
          <a:endParaRPr lang="en-US"/>
        </a:p>
      </dgm:t>
    </dgm:pt>
    <dgm:pt modelId="{6B8551D6-5986-46A0-B7E2-8DCA8D687B89}" type="parTrans" cxnId="{B831735E-A807-4B52-BF77-E65113600B82}">
      <dgm:prSet/>
      <dgm:spPr/>
      <dgm:t>
        <a:bodyPr/>
        <a:lstStyle/>
        <a:p>
          <a:endParaRPr lang="en-US"/>
        </a:p>
      </dgm:t>
    </dgm:pt>
    <dgm:pt modelId="{4ED504AD-B141-4C4A-BD96-4A7987713991}" type="sibTrans" cxnId="{B831735E-A807-4B52-BF77-E65113600B82}">
      <dgm:prSet/>
      <dgm:spPr/>
      <dgm:t>
        <a:bodyPr/>
        <a:lstStyle/>
        <a:p>
          <a:endParaRPr lang="en-US"/>
        </a:p>
      </dgm:t>
    </dgm:pt>
    <dgm:pt modelId="{E07A069E-5C13-48F3-B921-EBC613B1C52E}">
      <dgm:prSet/>
      <dgm:spPr/>
      <dgm:t>
        <a:bodyPr/>
        <a:lstStyle/>
        <a:p>
          <a:r>
            <a:rPr lang="en-US" b="1"/>
            <a:t>In software:</a:t>
          </a:r>
          <a:br>
            <a:rPr lang="en-US" b="1"/>
          </a:br>
          <a:r>
            <a:rPr lang="en-US" b="1"/>
            <a:t>You send a request through a series of handlers. Each one decides if it can handle it or pass it on.</a:t>
          </a:r>
          <a:endParaRPr lang="en-US"/>
        </a:p>
      </dgm:t>
    </dgm:pt>
    <dgm:pt modelId="{14A021EF-3386-4609-93C2-8913F021EB12}" type="parTrans" cxnId="{6733668F-359D-4FB7-B7F5-539862F2F52E}">
      <dgm:prSet/>
      <dgm:spPr/>
      <dgm:t>
        <a:bodyPr/>
        <a:lstStyle/>
        <a:p>
          <a:endParaRPr lang="en-US"/>
        </a:p>
      </dgm:t>
    </dgm:pt>
    <dgm:pt modelId="{3F3138C2-9E37-4F17-8542-DF9BE1CA6AC6}" type="sibTrans" cxnId="{6733668F-359D-4FB7-B7F5-539862F2F52E}">
      <dgm:prSet/>
      <dgm:spPr/>
      <dgm:t>
        <a:bodyPr/>
        <a:lstStyle/>
        <a:p>
          <a:endParaRPr lang="en-US"/>
        </a:p>
      </dgm:t>
    </dgm:pt>
    <dgm:pt modelId="{5FB39993-B0D8-4558-8FDC-FD92A2474A7C}" type="pres">
      <dgm:prSet presAssocID="{25B32452-46C0-4C09-BE35-6056299F3CBF}" presName="linear" presStyleCnt="0">
        <dgm:presLayoutVars>
          <dgm:animLvl val="lvl"/>
          <dgm:resizeHandles val="exact"/>
        </dgm:presLayoutVars>
      </dgm:prSet>
      <dgm:spPr/>
    </dgm:pt>
    <dgm:pt modelId="{3776038C-1937-4E0A-8C96-3F7427E1D603}" type="pres">
      <dgm:prSet presAssocID="{C6A17116-CB63-4432-9C65-6ED8C90D5F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C91BF14-91F9-4F54-B85D-594CF2ADF27C}" type="pres">
      <dgm:prSet presAssocID="{D5BB1533-C178-41FA-804A-A79087226AF1}" presName="spacer" presStyleCnt="0"/>
      <dgm:spPr/>
    </dgm:pt>
    <dgm:pt modelId="{2DE4FB56-B7CF-4ACF-B71E-F6103003B751}" type="pres">
      <dgm:prSet presAssocID="{B3F1616D-15D3-4AE1-BCB8-C3572B4066F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27A824-9562-430B-9452-676942B9B319}" type="pres">
      <dgm:prSet presAssocID="{CF994F08-F506-4B4E-9741-F57DFDF2DA52}" presName="spacer" presStyleCnt="0"/>
      <dgm:spPr/>
    </dgm:pt>
    <dgm:pt modelId="{2DB75EFB-746F-4B7A-BDB6-A9470126FF61}" type="pres">
      <dgm:prSet presAssocID="{A3CE96B8-9929-4994-9EBE-DF43584EB58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3331F5-788F-40E8-973A-A93DFD3BF199}" type="pres">
      <dgm:prSet presAssocID="{30703ABD-ADA7-44CF-894E-FF4C6305D33B}" presName="spacer" presStyleCnt="0"/>
      <dgm:spPr/>
    </dgm:pt>
    <dgm:pt modelId="{1B40D1B5-C16F-4D0F-AD9D-E2C30A5BF0DC}" type="pres">
      <dgm:prSet presAssocID="{FA36F0C2-5D54-433D-933A-C09D8771362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32A9214-D0E9-49DE-96EA-1FB5E078CB06}" type="pres">
      <dgm:prSet presAssocID="{4ED504AD-B141-4C4A-BD96-4A7987713991}" presName="spacer" presStyleCnt="0"/>
      <dgm:spPr/>
    </dgm:pt>
    <dgm:pt modelId="{C8B40F34-5423-4C35-801A-51FA7747B0D5}" type="pres">
      <dgm:prSet presAssocID="{E07A069E-5C13-48F3-B921-EBC613B1C52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503B605-82E6-43CE-AA98-0A9B45131838}" type="presOf" srcId="{FA36F0C2-5D54-433D-933A-C09D87713624}" destId="{1B40D1B5-C16F-4D0F-AD9D-E2C30A5BF0DC}" srcOrd="0" destOrd="0" presId="urn:microsoft.com/office/officeart/2005/8/layout/vList2"/>
    <dgm:cxn modelId="{09259110-3D05-4002-A434-D4D2CDC14CD8}" srcId="{25B32452-46C0-4C09-BE35-6056299F3CBF}" destId="{A3CE96B8-9929-4994-9EBE-DF43584EB587}" srcOrd="2" destOrd="0" parTransId="{D2EA51BF-05C5-4C16-8705-B0C37EDCE147}" sibTransId="{30703ABD-ADA7-44CF-894E-FF4C6305D33B}"/>
    <dgm:cxn modelId="{C77AF410-95E4-48BE-9927-82ACA677FC8C}" type="presOf" srcId="{E07A069E-5C13-48F3-B921-EBC613B1C52E}" destId="{C8B40F34-5423-4C35-801A-51FA7747B0D5}" srcOrd="0" destOrd="0" presId="urn:microsoft.com/office/officeart/2005/8/layout/vList2"/>
    <dgm:cxn modelId="{4091F516-49A0-4E0F-BEEC-98021D7DA9E9}" type="presOf" srcId="{B3F1616D-15D3-4AE1-BCB8-C3572B4066F5}" destId="{2DE4FB56-B7CF-4ACF-B71E-F6103003B751}" srcOrd="0" destOrd="0" presId="urn:microsoft.com/office/officeart/2005/8/layout/vList2"/>
    <dgm:cxn modelId="{BA707D34-6E76-4750-8EB6-3DB8F59D589D}" type="presOf" srcId="{C6A17116-CB63-4432-9C65-6ED8C90D5F3F}" destId="{3776038C-1937-4E0A-8C96-3F7427E1D603}" srcOrd="0" destOrd="0" presId="urn:microsoft.com/office/officeart/2005/8/layout/vList2"/>
    <dgm:cxn modelId="{B831735E-A807-4B52-BF77-E65113600B82}" srcId="{25B32452-46C0-4C09-BE35-6056299F3CBF}" destId="{FA36F0C2-5D54-433D-933A-C09D87713624}" srcOrd="3" destOrd="0" parTransId="{6B8551D6-5986-46A0-B7E2-8DCA8D687B89}" sibTransId="{4ED504AD-B141-4C4A-BD96-4A7987713991}"/>
    <dgm:cxn modelId="{07583849-B1A8-4BFE-9799-317B08EEFAED}" srcId="{25B32452-46C0-4C09-BE35-6056299F3CBF}" destId="{B3F1616D-15D3-4AE1-BCB8-C3572B4066F5}" srcOrd="1" destOrd="0" parTransId="{96B41B9E-0E7D-4529-A4BB-FC9627850FEB}" sibTransId="{CF994F08-F506-4B4E-9741-F57DFDF2DA52}"/>
    <dgm:cxn modelId="{6733668F-359D-4FB7-B7F5-539862F2F52E}" srcId="{25B32452-46C0-4C09-BE35-6056299F3CBF}" destId="{E07A069E-5C13-48F3-B921-EBC613B1C52E}" srcOrd="4" destOrd="0" parTransId="{14A021EF-3386-4609-93C2-8913F021EB12}" sibTransId="{3F3138C2-9E37-4F17-8542-DF9BE1CA6AC6}"/>
    <dgm:cxn modelId="{C84E4FA3-A9F0-4D10-8EF9-3808E82BB110}" type="presOf" srcId="{25B32452-46C0-4C09-BE35-6056299F3CBF}" destId="{5FB39993-B0D8-4558-8FDC-FD92A2474A7C}" srcOrd="0" destOrd="0" presId="urn:microsoft.com/office/officeart/2005/8/layout/vList2"/>
    <dgm:cxn modelId="{F3514ADE-137A-4758-A3E5-53B6E49D33FE}" type="presOf" srcId="{A3CE96B8-9929-4994-9EBE-DF43584EB587}" destId="{2DB75EFB-746F-4B7A-BDB6-A9470126FF61}" srcOrd="0" destOrd="0" presId="urn:microsoft.com/office/officeart/2005/8/layout/vList2"/>
    <dgm:cxn modelId="{DCBA85E3-2382-4728-BB77-CA2239514AA3}" srcId="{25B32452-46C0-4C09-BE35-6056299F3CBF}" destId="{C6A17116-CB63-4432-9C65-6ED8C90D5F3F}" srcOrd="0" destOrd="0" parTransId="{8FEB4556-4D31-464A-83CE-BEFFA9947FD0}" sibTransId="{D5BB1533-C178-41FA-804A-A79087226AF1}"/>
    <dgm:cxn modelId="{218D7D5B-4EA9-401C-8F4B-2EFF37C8BDC7}" type="presParOf" srcId="{5FB39993-B0D8-4558-8FDC-FD92A2474A7C}" destId="{3776038C-1937-4E0A-8C96-3F7427E1D603}" srcOrd="0" destOrd="0" presId="urn:microsoft.com/office/officeart/2005/8/layout/vList2"/>
    <dgm:cxn modelId="{A03342DC-56C4-4A76-A88C-FE604AB43039}" type="presParOf" srcId="{5FB39993-B0D8-4558-8FDC-FD92A2474A7C}" destId="{7C91BF14-91F9-4F54-B85D-594CF2ADF27C}" srcOrd="1" destOrd="0" presId="urn:microsoft.com/office/officeart/2005/8/layout/vList2"/>
    <dgm:cxn modelId="{612B9F4D-1CE8-4158-BDE3-D3226CDDB466}" type="presParOf" srcId="{5FB39993-B0D8-4558-8FDC-FD92A2474A7C}" destId="{2DE4FB56-B7CF-4ACF-B71E-F6103003B751}" srcOrd="2" destOrd="0" presId="urn:microsoft.com/office/officeart/2005/8/layout/vList2"/>
    <dgm:cxn modelId="{EC66D271-0632-48B3-8A03-44A2C00285BA}" type="presParOf" srcId="{5FB39993-B0D8-4558-8FDC-FD92A2474A7C}" destId="{9E27A824-9562-430B-9452-676942B9B319}" srcOrd="3" destOrd="0" presId="urn:microsoft.com/office/officeart/2005/8/layout/vList2"/>
    <dgm:cxn modelId="{607D539E-2038-4533-8FBA-50682AC7F9A3}" type="presParOf" srcId="{5FB39993-B0D8-4558-8FDC-FD92A2474A7C}" destId="{2DB75EFB-746F-4B7A-BDB6-A9470126FF61}" srcOrd="4" destOrd="0" presId="urn:microsoft.com/office/officeart/2005/8/layout/vList2"/>
    <dgm:cxn modelId="{85AA2960-2C33-4CBA-B562-4F9B5565E368}" type="presParOf" srcId="{5FB39993-B0D8-4558-8FDC-FD92A2474A7C}" destId="{B33331F5-788F-40E8-973A-A93DFD3BF199}" srcOrd="5" destOrd="0" presId="urn:microsoft.com/office/officeart/2005/8/layout/vList2"/>
    <dgm:cxn modelId="{9927B4CB-989D-4779-83CB-1AAF2AA0F94F}" type="presParOf" srcId="{5FB39993-B0D8-4558-8FDC-FD92A2474A7C}" destId="{1B40D1B5-C16F-4D0F-AD9D-E2C30A5BF0DC}" srcOrd="6" destOrd="0" presId="urn:microsoft.com/office/officeart/2005/8/layout/vList2"/>
    <dgm:cxn modelId="{494C75DA-504F-4E57-B288-89760563D7F1}" type="presParOf" srcId="{5FB39993-B0D8-4558-8FDC-FD92A2474A7C}" destId="{232A9214-D0E9-49DE-96EA-1FB5E078CB06}" srcOrd="7" destOrd="0" presId="urn:microsoft.com/office/officeart/2005/8/layout/vList2"/>
    <dgm:cxn modelId="{688D1DA8-880A-48E7-9965-937159E7276A}" type="presParOf" srcId="{5FB39993-B0D8-4558-8FDC-FD92A2474A7C}" destId="{C8B40F34-5423-4C35-801A-51FA7747B0D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B65E9-B830-41E4-BBEF-FB340BF0C2CE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5D18A9-751F-458C-9DE0-22F6F795E8E4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F7F50-360A-429B-9354-DD6A7EB9CA0A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Imagine you have a plain cake.</a:t>
          </a:r>
          <a:endParaRPr lang="en-US" sz="1700" kern="1200"/>
        </a:p>
      </dsp:txBody>
      <dsp:txXfrm>
        <a:off x="1948202" y="159118"/>
        <a:ext cx="3233964" cy="1371985"/>
      </dsp:txXfrm>
    </dsp:sp>
    <dsp:sp modelId="{F50CD4BC-2241-4EF6-9A26-02C99B363C9E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16995-D361-4E09-8BD0-28B1C87987D0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0CE42-E51F-4E33-BB11-E10A60361226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You want to add chocolate, then sprinkles, then cream  without changing the original cake.</a:t>
          </a:r>
          <a:endParaRPr lang="en-US" sz="1700" kern="1200" dirty="0"/>
        </a:p>
      </dsp:txBody>
      <dsp:txXfrm>
        <a:off x="7411643" y="159118"/>
        <a:ext cx="3233964" cy="1371985"/>
      </dsp:txXfrm>
    </dsp:sp>
    <dsp:sp modelId="{2C5E5BE0-ECEC-4A26-A52B-E513CA256BF1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5CD1A-9A14-4A2F-9838-BBFFB338076B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54184-4DE0-4D7E-93E8-0C1CD0C2A233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Each topping is added one by one, wrapping the cake.</a:t>
          </a:r>
          <a:endParaRPr lang="en-US" sz="1700" kern="1200" dirty="0"/>
        </a:p>
      </dsp:txBody>
      <dsp:txXfrm>
        <a:off x="1948202" y="2158301"/>
        <a:ext cx="3233964" cy="1371985"/>
      </dsp:txXfrm>
    </dsp:sp>
    <dsp:sp modelId="{2CAED4D6-7C77-4C27-9ACF-E3580EB6B8A6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F7DADA-F313-4AC7-B45A-D0A0F7F6DB76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7DE77-CBDE-424F-9D3D-275BFBCA270D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 software:</a:t>
          </a:r>
          <a:br>
            <a:rPr lang="en-US" sz="1700" b="1" kern="1200"/>
          </a:br>
          <a:r>
            <a:rPr lang="en-US" sz="1700" b="1" kern="1200"/>
            <a:t>You start with a basic object and add new features to it step by step, without changing its original code.</a:t>
          </a:r>
          <a:endParaRPr lang="en-US" sz="1700" kern="1200"/>
        </a:p>
      </dsp:txBody>
      <dsp:txXfrm>
        <a:off x="7411643" y="2158301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6038C-1937-4E0A-8C96-3F7427E1D603}">
      <dsp:nvSpPr>
        <dsp:cNvPr id="0" name=""/>
        <dsp:cNvSpPr/>
      </dsp:nvSpPr>
      <dsp:spPr>
        <a:xfrm>
          <a:off x="0" y="32711"/>
          <a:ext cx="6900512" cy="10503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Chain of Responsibility Pattern</a:t>
          </a:r>
          <a:endParaRPr lang="en-US" sz="1900" kern="1200"/>
        </a:p>
      </dsp:txBody>
      <dsp:txXfrm>
        <a:off x="51275" y="83986"/>
        <a:ext cx="6797962" cy="947817"/>
      </dsp:txXfrm>
    </dsp:sp>
    <dsp:sp modelId="{2DE4FB56-B7CF-4ACF-B71E-F6103003B751}">
      <dsp:nvSpPr>
        <dsp:cNvPr id="0" name=""/>
        <dsp:cNvSpPr/>
      </dsp:nvSpPr>
      <dsp:spPr>
        <a:xfrm>
          <a:off x="0" y="1137799"/>
          <a:ext cx="6900512" cy="1050367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Imagine you’re asking for help in a company.</a:t>
          </a:r>
          <a:endParaRPr lang="en-US" sz="1900" kern="1200"/>
        </a:p>
      </dsp:txBody>
      <dsp:txXfrm>
        <a:off x="51275" y="1189074"/>
        <a:ext cx="6797962" cy="947817"/>
      </dsp:txXfrm>
    </dsp:sp>
    <dsp:sp modelId="{2DB75EFB-746F-4B7A-BDB6-A9470126FF61}">
      <dsp:nvSpPr>
        <dsp:cNvPr id="0" name=""/>
        <dsp:cNvSpPr/>
      </dsp:nvSpPr>
      <dsp:spPr>
        <a:xfrm>
          <a:off x="0" y="2242886"/>
          <a:ext cx="6900512" cy="1050367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First, you ask the receptionist. If they can’t help, they pass you to the manager. If the manager can’t help, they pass you to the director.</a:t>
          </a:r>
          <a:endParaRPr lang="en-US" sz="1900" kern="1200"/>
        </a:p>
      </dsp:txBody>
      <dsp:txXfrm>
        <a:off x="51275" y="2294161"/>
        <a:ext cx="6797962" cy="947817"/>
      </dsp:txXfrm>
    </dsp:sp>
    <dsp:sp modelId="{1B40D1B5-C16F-4D0F-AD9D-E2C30A5BF0DC}">
      <dsp:nvSpPr>
        <dsp:cNvPr id="0" name=""/>
        <dsp:cNvSpPr/>
      </dsp:nvSpPr>
      <dsp:spPr>
        <a:xfrm>
          <a:off x="0" y="3347974"/>
          <a:ext cx="6900512" cy="1050367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The request goes through a chain until someone handles it.</a:t>
          </a:r>
          <a:endParaRPr lang="en-US" sz="1900" kern="1200"/>
        </a:p>
      </dsp:txBody>
      <dsp:txXfrm>
        <a:off x="51275" y="3399249"/>
        <a:ext cx="6797962" cy="947817"/>
      </dsp:txXfrm>
    </dsp:sp>
    <dsp:sp modelId="{C8B40F34-5423-4C35-801A-51FA7747B0D5}">
      <dsp:nvSpPr>
        <dsp:cNvPr id="0" name=""/>
        <dsp:cNvSpPr/>
      </dsp:nvSpPr>
      <dsp:spPr>
        <a:xfrm>
          <a:off x="0" y="4453061"/>
          <a:ext cx="6900512" cy="1050367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 software:</a:t>
          </a:r>
          <a:br>
            <a:rPr lang="en-US" sz="1900" b="1" kern="1200"/>
          </a:br>
          <a:r>
            <a:rPr lang="en-US" sz="1900" b="1" kern="1200"/>
            <a:t>You send a request through a series of handlers. Each one decides if it can handle it or pass it on.</a:t>
          </a:r>
          <a:endParaRPr lang="en-US" sz="1900" kern="1200"/>
        </a:p>
      </dsp:txBody>
      <dsp:txXfrm>
        <a:off x="51275" y="4504336"/>
        <a:ext cx="6797962" cy="947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5CBF-A5CA-DC97-9C95-74BC3DEF47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5D242-5FA1-B92D-FEC9-EB7E1A829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3882-FB4E-E5A0-ABBC-FC2A1A4A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B41-3E22-47BC-AC77-555FAC8D5131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4351C-064A-E57E-0DBE-4F214D9C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4F09-40A4-F7D1-4D08-71E05D49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40CF-5E52-4DBF-8A2B-F49467973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37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75564-46CE-2171-FC60-8D1D4EC4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E5C2A-3611-1752-181C-6C07DB1DE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55BF-C23F-2A04-15F8-0A4E000B1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B41-3E22-47BC-AC77-555FAC8D5131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0B3E-A2C2-2B51-67E3-51E54141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4AAF-EC22-4133-D612-450D032E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40CF-5E52-4DBF-8A2B-F49467973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07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1ABEE-6A46-6BB5-45AD-2EFB4A8C2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A0823-B3F3-33C8-8EF9-9CFEFCCBE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975D-EE9F-9A9B-6AD1-65F9231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B41-3E22-47BC-AC77-555FAC8D5131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B511-335F-A8F9-FBA2-5DF673B3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C965-074A-88E5-8DFF-49D8F37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40CF-5E52-4DBF-8A2B-F49467973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5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3AAC-844D-7D57-1101-B1C2910A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03BC-B53A-D406-A2C0-322151006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17AB-7133-666B-349D-7C900ADC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B41-3E22-47BC-AC77-555FAC8D5131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2EE1-267F-69D9-6F9E-4D7432A6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59F1-2E53-29AC-865A-25038D14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40CF-5E52-4DBF-8A2B-F49467973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4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52D8-660D-22B8-DAF4-D6559C07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203A-3C5D-5FFA-BDD3-A9022D7E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6E3A8-1286-487C-8963-F5EDFE3E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B41-3E22-47BC-AC77-555FAC8D5131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50CBA-C1AF-C42B-0D4D-1AAFA539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ED35A-74AC-9604-5890-FB785061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40CF-5E52-4DBF-8A2B-F49467973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6810-648A-F862-E3BD-BC5D367B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2FBC-D297-038D-29AA-0F3F7A81F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28E79-CE5B-1EA8-B2D9-59EBA69F9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9EED4-B363-A0E7-DB83-96FEE42A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B41-3E22-47BC-AC77-555FAC8D5131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EB594-1C7C-04DD-2464-3206BB5F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80FAB-7357-643B-1039-EBB3A0CA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40CF-5E52-4DBF-8A2B-F49467973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1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CCDB-2B20-022D-277C-45F3ED25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2D977-FC7E-2F56-EB3D-F7AB82FB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0F176-F2B1-7C1C-383D-D8D243B9C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E1C7B-8264-F9BE-CAE4-E619807BF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64407-6DF4-B514-5767-20F6EC886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BFBE0-8A95-4187-FBE2-DB95F83C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B41-3E22-47BC-AC77-555FAC8D5131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E88020-5020-ABBA-9390-B2FCD810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F824B-31E3-1CCC-AF77-20F68C02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40CF-5E52-4DBF-8A2B-F49467973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8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F0379-C480-B793-AB70-A5965DAD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79E2F-2A04-F57F-5E6F-899F8654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B41-3E22-47BC-AC77-555FAC8D5131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67A4C-9ACC-D782-871E-86A35CA0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8E4EB-E056-D0AE-479A-1C3BD3C6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40CF-5E52-4DBF-8A2B-F49467973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96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78099-3E7C-4A14-AACB-FE7161CC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B41-3E22-47BC-AC77-555FAC8D5131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710FC-6BF7-EF18-BB63-7F8488F3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E24F8-4B17-E076-AF2D-0B52707E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40CF-5E52-4DBF-8A2B-F49467973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2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9CE2-08D2-89EB-9E18-FD23F1A3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3F10-1308-279F-7BBE-3551A4900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90B09-19FC-4D04-9429-E89EB7A21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48B9B-299D-ABF4-633B-62AA921A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B41-3E22-47BC-AC77-555FAC8D5131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8D914-0B79-C182-E5CE-3A3A5B0A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FF503-5B0E-5846-147E-E90F2C5E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40CF-5E52-4DBF-8A2B-F49467973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2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D82E-3BDA-189B-5F80-69EA92F6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D0B50-A897-9138-AA90-8C4BBE98E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CAC20-4740-C19F-BD5F-5479C4EF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2B1DE-F424-FF60-9E8B-6E50E2EA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87B41-3E22-47BC-AC77-555FAC8D5131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99EE5-20F6-A88C-C4DC-F71DC0D1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9618-7C26-29EA-96ED-71B26662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40CF-5E52-4DBF-8A2B-F49467973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9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1116D-4468-98EF-2D63-657A69C2B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BAF3-E883-6D0C-384B-DBED18E4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9E7EA-E6DD-1069-3257-14F912FAF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87B41-3E22-47BC-AC77-555FAC8D5131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FB3A-DE90-C4C7-022D-2EBB7E074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FCB5F-6E41-0F5C-948A-4B19CA61F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840CF-5E52-4DBF-8A2B-F49467973D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59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229D6-3F5A-71A0-0C6F-4E28BDCC8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Decorator Pattern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9DB825A2-4B65-D046-96BA-D4738AD40A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47655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434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F98158-050E-575D-B596-87B05B1C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87004"/>
            <a:ext cx="7047923" cy="547975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536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D4845-FD81-9D21-2DAC-6E02B363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Chain of Responsibility Pattern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extBox 6">
            <a:extLst>
              <a:ext uri="{FF2B5EF4-FFF2-40B4-BE49-F238E27FC236}">
                <a16:creationId xmlns:a16="http://schemas.microsoft.com/office/drawing/2014/main" id="{615E5777-9850-8954-EDF9-F8F206FC81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045331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7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89634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0DC85-B530-2188-B4F6-9431572C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981" y="2870656"/>
            <a:ext cx="4822027" cy="110906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1CEE39-A6DC-4DE0-9789-206F1A988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26744" y="889634"/>
            <a:ext cx="0" cy="507492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71CD56C-EC3C-BF1A-254D-DBBAE5E5A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78" y="1184407"/>
            <a:ext cx="4818888" cy="44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152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Decorator Pattern </vt:lpstr>
      <vt:lpstr>PowerPoint Presentation</vt:lpstr>
      <vt:lpstr>Chain of Responsibility Pattern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Chavvakula, Satya Vinay</dc:creator>
  <cp:lastModifiedBy>Chavvakula, Satya Vinay</cp:lastModifiedBy>
  <cp:revision>2</cp:revision>
  <dcterms:created xsi:type="dcterms:W3CDTF">2025-10-06T17:25:53Z</dcterms:created>
  <dcterms:modified xsi:type="dcterms:W3CDTF">2025-10-06T17:59:15Z</dcterms:modified>
</cp:coreProperties>
</file>