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a:solidFill>
                  <a:schemeClr val="accent1">
                    <a:lumMod val="75000"/>
                  </a:schemeClr>
                </a:solidFill>
                <a:latin typeface="Arial"/>
                <a:cs typeface="Arial"/>
              </a:rPr>
              <a:t> Sharanya Chanda</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Sharanya Chanda</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Bhoj</a:t>
            </a:r>
            <a:r>
              <a:rPr lang="en-US" sz="2000" b="1" dirty="0">
                <a:solidFill>
                  <a:schemeClr val="accent1">
                    <a:lumMod val="75000"/>
                  </a:schemeClr>
                </a:solidFill>
                <a:latin typeface="Arial"/>
                <a:cs typeface="Arial"/>
              </a:rPr>
              <a:t> Reddy Engineering college for women</a:t>
            </a:r>
          </a:p>
          <a:p>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This project focuses on hiding secret data inside images using steganography, a technique that makes the data invisible to the human eye. Unlike encryption, which can attract attention, steganography keeps communication hidden. The challenge is to store more data while keeping the image quality unchanged and making it hard for attackers to detect. The goal is to create a secure and efficient method for safely hiding and sharing sensitive information.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1600" dirty="0">
                <a:latin typeface="Times New Roman" panose="02020603050405020304" pitchFamily="18" charset="0"/>
                <a:cs typeface="Times New Roman" panose="02020603050405020304" pitchFamily="18" charset="0"/>
              </a:rPr>
              <a:t>Libraries:</a:t>
            </a:r>
          </a:p>
          <a:p>
            <a:pPr marL="0" indent="0">
              <a:buNone/>
            </a:pPr>
            <a:r>
              <a:rPr lang="en-IN" sz="1600" dirty="0">
                <a:latin typeface="Times New Roman" panose="02020603050405020304" pitchFamily="18" charset="0"/>
                <a:cs typeface="Times New Roman" panose="02020603050405020304" pitchFamily="18" charset="0"/>
              </a:rPr>
              <a:t>Cv2(OpenCV)</a:t>
            </a:r>
          </a:p>
          <a:p>
            <a:pPr marL="0" indent="0">
              <a:buNone/>
            </a:pPr>
            <a:r>
              <a:rPr lang="en-IN" sz="1600" dirty="0">
                <a:latin typeface="Times New Roman" panose="02020603050405020304" pitchFamily="18" charset="0"/>
                <a:cs typeface="Times New Roman" panose="02020603050405020304" pitchFamily="18" charset="0"/>
              </a:rPr>
              <a:t>OS</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Encryption and Decryption with Passcode</a:t>
            </a:r>
          </a:p>
          <a:p>
            <a:r>
              <a:rPr lang="en-IN" sz="2000" dirty="0">
                <a:latin typeface="Times New Roman" panose="02020603050405020304" pitchFamily="18" charset="0"/>
                <a:cs typeface="Times New Roman" panose="02020603050405020304" pitchFamily="18" charset="0"/>
              </a:rPr>
              <a:t>Interactive User Input</a:t>
            </a:r>
          </a:p>
          <a:p>
            <a:r>
              <a:rPr lang="en-IN" sz="2000" dirty="0">
                <a:latin typeface="Times New Roman" panose="02020603050405020304" pitchFamily="18" charset="0"/>
                <a:cs typeface="Times New Roman" panose="02020603050405020304" pitchFamily="18" charset="0"/>
              </a:rPr>
              <a:t>Cross-Platform Compatibility</a:t>
            </a:r>
          </a:p>
          <a:p>
            <a:r>
              <a:rPr lang="en-IN" sz="1800" dirty="0">
                <a:latin typeface="Times New Roman" panose="02020603050405020304" pitchFamily="18" charset="0"/>
                <a:cs typeface="Times New Roman" panose="02020603050405020304" pitchFamily="18" charset="0"/>
              </a:rPr>
              <a:t>Maintaining Image Integrity</a:t>
            </a:r>
            <a:endParaRPr lang="en-US" sz="1800" dirty="0">
              <a:latin typeface="Times New Roman" panose="02020603050405020304" pitchFamily="18" charset="0"/>
              <a:cs typeface="Times New Roman" panose="02020603050405020304" pitchFamily="18" charset="0"/>
            </a:endParaRPr>
          </a:p>
          <a:p>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Security Enthusiasts &amp; Researchers</a:t>
            </a:r>
          </a:p>
          <a:p>
            <a:r>
              <a:rPr lang="en-IN" dirty="0"/>
              <a:t>Individuals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r>
              <a:rPr lang="en-IN" dirty="0"/>
              <a:t>Screenshots of the outcome (min 3)</a:t>
            </a:r>
          </a:p>
        </p:txBody>
      </p:sp>
      <p:pic>
        <p:nvPicPr>
          <p:cNvPr id="5" name="Picture 4">
            <a:extLst>
              <a:ext uri="{FF2B5EF4-FFF2-40B4-BE49-F238E27FC236}">
                <a16:creationId xmlns:a16="http://schemas.microsoft.com/office/drawing/2014/main" id="{5801CE24-5B09-0172-EB9B-AA654CB16474}"/>
              </a:ext>
            </a:extLst>
          </p:cNvPr>
          <p:cNvPicPr>
            <a:picLocks noChangeAspect="1"/>
          </p:cNvPicPr>
          <p:nvPr/>
        </p:nvPicPr>
        <p:blipFill>
          <a:blip r:embed="rId2"/>
          <a:stretch>
            <a:fillRect/>
          </a:stretch>
        </p:blipFill>
        <p:spPr>
          <a:xfrm>
            <a:off x="764072" y="1302026"/>
            <a:ext cx="8979368" cy="507263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Secure Data Hiding in Images using Steganography project provides a simple yet effective method to securely hide messages within images. It uses encryption with a passcode to ensure that only authorized users can retrieve the hidden data. This project highlights the importance of privacy and secure communication, making it useful for individuals and businesses needing confidential exchanges. Future improvements could include stronger encryption and support for more image formats.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https://github.com/Chsharu/mystenography.git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57</TotalTime>
  <Words>256</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Chanda, Sharanya (chandasa)</cp:lastModifiedBy>
  <cp:revision>27</cp:revision>
  <dcterms:created xsi:type="dcterms:W3CDTF">2021-05-26T16:50:10Z</dcterms:created>
  <dcterms:modified xsi:type="dcterms:W3CDTF">2025-02-20T11:02:57Z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