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31" autoAdjust="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outlineViewPr>
    <p:cViewPr>
      <p:scale>
        <a:sx n="33" d="100"/>
        <a:sy n="33" d="100"/>
      </p:scale>
      <p:origin x="0" y="-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24B15-8456-43E4-AA99-8C49B8531E43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DA7E2-6A2E-4A81-9484-AAB55F89E1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5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3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9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4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7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54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DA7E2-6A2E-4A81-9484-AAB55F89E12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77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AD9C8-B523-4384-8BCF-0A4C83628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Hibern</a:t>
            </a:r>
            <a:r>
              <a:rPr lang="en-GB" noProof="0" dirty="0"/>
              <a:t>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C82DFA-82D9-4F8B-80F4-4AF37EFBA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Sven </a:t>
            </a:r>
            <a:r>
              <a:rPr lang="en-GB" noProof="0" dirty="0" err="1"/>
              <a:t>haala</a:t>
            </a:r>
            <a:endParaRPr lang="en-GB" noProof="0" dirty="0"/>
          </a:p>
          <a:p>
            <a:r>
              <a:rPr lang="en-GB" noProof="0" dirty="0"/>
              <a:t>E-portfolio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7459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23A86-64B8-4E42-818D-A11C9DDD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Hibernate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71F37-358C-4AAC-94F3-E0F358B7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ORM-Framework for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Open source persistent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Since 2001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Supports most RDBMS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257972-141C-4DEA-BF54-4748AACA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35" y="3338412"/>
            <a:ext cx="4448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1D2B4-02D7-43BB-8486-D636B6AB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AC502-1BEE-446D-BD17-CB5568A0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/>
              <a:t>O</a:t>
            </a:r>
            <a:r>
              <a:rPr lang="en-GB" noProof="0" dirty="0"/>
              <a:t>bject-</a:t>
            </a:r>
            <a:r>
              <a:rPr lang="en-GB" b="1" noProof="0" dirty="0"/>
              <a:t>R</a:t>
            </a:r>
            <a:r>
              <a:rPr lang="en-GB" noProof="0" dirty="0"/>
              <a:t>elational </a:t>
            </a:r>
            <a:r>
              <a:rPr lang="en-GB" b="1" noProof="0" dirty="0"/>
              <a:t>M</a:t>
            </a:r>
            <a:r>
              <a:rPr lang="en-GB" noProof="0" dirty="0"/>
              <a:t>apping </a:t>
            </a:r>
          </a:p>
          <a:p>
            <a:pPr marL="0" indent="0">
              <a:buNone/>
            </a:pPr>
            <a:r>
              <a:rPr lang="en-GB" noProof="0" dirty="0"/>
              <a:t>Java Objects and there attributes and methods can be converted into a relational DBMS and the other way round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C7A7F4-9533-4B5B-AC3E-0C5A8736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4411558"/>
            <a:ext cx="53054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1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0273-A7E7-479E-8939-83879D7A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ORM 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92C34-4476-4C01-9698-1BF7B63A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Single Table</a:t>
            </a:r>
          </a:p>
          <a:p>
            <a:endParaRPr lang="en-GB" noProof="0" dirty="0"/>
          </a:p>
          <a:p>
            <a:r>
              <a:rPr lang="en-GB" noProof="0" dirty="0"/>
              <a:t>Type defines the particular class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0FA2FA-3870-4A21-A96C-207409DB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66" y="2385801"/>
            <a:ext cx="54292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1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AEA93-EDD0-433E-A968-6149F7B5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ORM 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C825F-5051-40D1-9410-9A44BA23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Joined Table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A table for each class and subclass</a:t>
            </a:r>
          </a:p>
          <a:p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E1C93D-AAA7-411E-A8D1-8643C7D92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95" y="1737360"/>
            <a:ext cx="51530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7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0CAA8-EF33-49B2-9FD1-6E35191F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ORM 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EBE7D-2E05-4FC9-BA6D-C341868B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Table per Class</a:t>
            </a:r>
          </a:p>
          <a:p>
            <a:endParaRPr lang="en-GB" noProof="0" dirty="0"/>
          </a:p>
          <a:p>
            <a:r>
              <a:rPr lang="en-GB" noProof="0" dirty="0"/>
              <a:t>Attribute of the main class are </a:t>
            </a:r>
          </a:p>
          <a:p>
            <a:r>
              <a:rPr lang="en-GB" noProof="0" dirty="0"/>
              <a:t>in the subclass tables</a:t>
            </a:r>
          </a:p>
          <a:p>
            <a:endParaRPr lang="en-GB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EE1F3C-1641-45D8-B27D-48E9F8BE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901" y="1845734"/>
            <a:ext cx="5429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7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C9C5C-10A5-499B-B978-9D6E4409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Advantages of Hibernate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79F3D-924F-4D8A-9D25-5FA6EB18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 takes care of mapping Java Objects to database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 simple API for storing and retrieving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Changes can be easy applied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DD6761-7D6B-4DE7-9D11-2B57E91CA847}"/>
              </a:ext>
            </a:extLst>
          </p:cNvPr>
          <p:cNvSpPr txBox="1"/>
          <p:nvPr/>
        </p:nvSpPr>
        <p:spPr>
          <a:xfrm>
            <a:off x="1036320" y="3334329"/>
            <a:ext cx="7499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Support a variety of DBMS:</a:t>
            </a:r>
          </a:p>
          <a:p>
            <a:pPr marL="285750" indent="-285750">
              <a:buFontTx/>
              <a:buChar char="-"/>
            </a:pPr>
            <a:r>
              <a:rPr lang="en-GB" dirty="0"/>
              <a:t>MySQL</a:t>
            </a:r>
          </a:p>
          <a:p>
            <a:pPr marL="285750" indent="-285750">
              <a:buFontTx/>
              <a:buChar char="-"/>
            </a:pPr>
            <a:r>
              <a:rPr lang="en-GB" dirty="0"/>
              <a:t>Oracle</a:t>
            </a:r>
          </a:p>
          <a:p>
            <a:pPr marL="285750" indent="-285750">
              <a:buFontTx/>
              <a:buChar char="-"/>
            </a:pPr>
            <a:r>
              <a:rPr lang="en-GB" dirty="0"/>
              <a:t>PostgreSQL</a:t>
            </a:r>
          </a:p>
          <a:p>
            <a:pPr marL="285750" indent="-285750">
              <a:buFontTx/>
              <a:buChar char="-"/>
            </a:pPr>
            <a:r>
              <a:rPr lang="en-GB" dirty="0"/>
              <a:t>DB2</a:t>
            </a:r>
          </a:p>
        </p:txBody>
      </p:sp>
    </p:spTree>
    <p:extLst>
      <p:ext uri="{BB962C8B-B14F-4D97-AF65-F5344CB8AC3E}">
        <p14:creationId xmlns:p14="http://schemas.microsoft.com/office/powerpoint/2010/main" val="221812290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123</Words>
  <Application>Microsoft Office PowerPoint</Application>
  <PresentationFormat>Breitbild</PresentationFormat>
  <Paragraphs>39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Hibernate</vt:lpstr>
      <vt:lpstr>What is Hibernate</vt:lpstr>
      <vt:lpstr>What is ORM</vt:lpstr>
      <vt:lpstr>ORM types</vt:lpstr>
      <vt:lpstr>ORM types</vt:lpstr>
      <vt:lpstr>ORM types</vt:lpstr>
      <vt:lpstr>Advantages of Hibernate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, .</dc:creator>
  <cp:lastModifiedBy>, .</cp:lastModifiedBy>
  <cp:revision>4</cp:revision>
  <dcterms:created xsi:type="dcterms:W3CDTF">2018-11-12T12:04:12Z</dcterms:created>
  <dcterms:modified xsi:type="dcterms:W3CDTF">2018-11-15T06:50:10Z</dcterms:modified>
</cp:coreProperties>
</file>