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8" r:id="rId5"/>
    <p:sldId id="266" r:id="rId6"/>
    <p:sldId id="267" r:id="rId7"/>
    <p:sldId id="264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E909-88C6-4CA2-BE5C-0AAE1A0F537C}" type="datetimeFigureOut">
              <a:rPr lang="fr-FR" smtClean="0"/>
              <a:pPr/>
              <a:t>19/03/2014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3C3F-D801-4CD7-B2EE-BF907B178C6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E909-88C6-4CA2-BE5C-0AAE1A0F537C}" type="datetimeFigureOut">
              <a:rPr lang="fr-FR" smtClean="0"/>
              <a:pPr/>
              <a:t>19/03/2014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3C3F-D801-4CD7-B2EE-BF907B178C6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E909-88C6-4CA2-BE5C-0AAE1A0F537C}" type="datetimeFigureOut">
              <a:rPr lang="fr-FR" smtClean="0"/>
              <a:pPr/>
              <a:t>19/03/2014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3C3F-D801-4CD7-B2EE-BF907B178C6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E909-88C6-4CA2-BE5C-0AAE1A0F537C}" type="datetimeFigureOut">
              <a:rPr lang="fr-FR" smtClean="0"/>
              <a:pPr/>
              <a:t>19/03/2014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3C3F-D801-4CD7-B2EE-BF907B178C6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E909-88C6-4CA2-BE5C-0AAE1A0F537C}" type="datetimeFigureOut">
              <a:rPr lang="fr-FR" smtClean="0"/>
              <a:pPr/>
              <a:t>19/03/2014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3C3F-D801-4CD7-B2EE-BF907B178C6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E909-88C6-4CA2-BE5C-0AAE1A0F537C}" type="datetimeFigureOut">
              <a:rPr lang="fr-FR" smtClean="0"/>
              <a:pPr/>
              <a:t>19/03/2014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3C3F-D801-4CD7-B2EE-BF907B178C6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E909-88C6-4CA2-BE5C-0AAE1A0F537C}" type="datetimeFigureOut">
              <a:rPr lang="fr-FR" smtClean="0"/>
              <a:pPr/>
              <a:t>19/03/2014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3C3F-D801-4CD7-B2EE-BF907B178C6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E909-88C6-4CA2-BE5C-0AAE1A0F537C}" type="datetimeFigureOut">
              <a:rPr lang="fr-FR" smtClean="0"/>
              <a:pPr/>
              <a:t>19/03/2014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3C3F-D801-4CD7-B2EE-BF907B178C6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E909-88C6-4CA2-BE5C-0AAE1A0F537C}" type="datetimeFigureOut">
              <a:rPr lang="fr-FR" smtClean="0"/>
              <a:pPr/>
              <a:t>19/03/2014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3C3F-D801-4CD7-B2EE-BF907B178C6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E909-88C6-4CA2-BE5C-0AAE1A0F537C}" type="datetimeFigureOut">
              <a:rPr lang="fr-FR" smtClean="0"/>
              <a:pPr/>
              <a:t>19/03/2014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3C3F-D801-4CD7-B2EE-BF907B178C6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E909-88C6-4CA2-BE5C-0AAE1A0F537C}" type="datetimeFigureOut">
              <a:rPr lang="fr-FR" smtClean="0"/>
              <a:pPr/>
              <a:t>19/03/2014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3C3F-D801-4CD7-B2EE-BF907B178C6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3E909-88C6-4CA2-BE5C-0AAE1A0F537C}" type="datetimeFigureOut">
              <a:rPr lang="fr-FR" smtClean="0"/>
              <a:pPr/>
              <a:t>19/03/2014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C3C3F-D801-4CD7-B2EE-BF907B178C6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ARBARA\Downloads\fond.jp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-3047998" y="0"/>
            <a:ext cx="12191998" cy="685800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8" name="Picture 4" descr="https://pbs.twimg.com/profile_images/2598921694/ltdpkeuf2s3yigzdww3t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32656"/>
            <a:ext cx="5616624" cy="56166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3419872" y="4869160"/>
            <a:ext cx="47427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SURFACE</a:t>
            </a:r>
            <a:endParaRPr lang="fr-FR" sz="9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BARBARA\Downloads\fond.jp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-3047998" y="0"/>
            <a:ext cx="12191998" cy="68580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619672" y="0"/>
            <a:ext cx="578228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Présentation jeu de</a:t>
            </a:r>
          </a:p>
          <a:p>
            <a:pPr algn="ctr"/>
            <a:r>
              <a:rPr lang="fr-FR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cartes cHTeMeLe</a:t>
            </a:r>
            <a:endParaRPr lang="fr-F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7170" name="Picture 2" descr="http://ulule.me/presales/6824/chtemele-le-jeu-de-plateau-certifie-html5-6.jpeg"/>
          <p:cNvPicPr>
            <a:picLocks noChangeAspect="1" noChangeArrowheads="1"/>
          </p:cNvPicPr>
          <p:nvPr/>
        </p:nvPicPr>
        <p:blipFill>
          <a:blip r:embed="rId3" cstate="print"/>
          <a:srcRect l="16537" r="13770"/>
          <a:stretch>
            <a:fillRect/>
          </a:stretch>
        </p:blipFill>
        <p:spPr bwMode="auto">
          <a:xfrm>
            <a:off x="323528" y="1412776"/>
            <a:ext cx="4248472" cy="34290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172" name="Picture 4" descr="http://ulule.me/presales/6824/chtemele-le-jeu-de-plateau-certifie-html5-7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4352924"/>
            <a:ext cx="6096000" cy="25050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174" name="Picture 6" descr="http://ulule.me/presales/6824/chtemele-le-jeu-de-plateau-certifie-html5-3.jpe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6296" y="1484784"/>
            <a:ext cx="1428750" cy="1428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176" name="Picture 8" descr="http://ulule.me/presales/6824/chtemele-le-jeu-de-plateau-certifie-html5-4.jpe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48064" y="2852936"/>
            <a:ext cx="1428750" cy="1428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5508104" y="1844824"/>
            <a:ext cx="2084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Olivier</a:t>
            </a:r>
            <a:endParaRPr lang="fr-F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28184" y="3140968"/>
            <a:ext cx="19544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Pascal</a:t>
            </a:r>
            <a:endParaRPr lang="fr-F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BARBARA\Downloads\fond.jp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-1476672" y="0"/>
            <a:ext cx="10620672" cy="685800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007947" y="0"/>
            <a:ext cx="45427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Matériel utilisé</a:t>
            </a:r>
            <a:endParaRPr lang="fr-F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146" name="Picture 2" descr="http://img.trictrac.net/img-517e857a48c49.jpeg"/>
          <p:cNvPicPr>
            <a:picLocks noChangeAspect="1" noChangeArrowheads="1"/>
          </p:cNvPicPr>
          <p:nvPr/>
        </p:nvPicPr>
        <p:blipFill>
          <a:blip r:embed="rId3" cstate="print"/>
          <a:srcRect t="15120" b="9281"/>
          <a:stretch>
            <a:fillRect/>
          </a:stretch>
        </p:blipFill>
        <p:spPr bwMode="auto">
          <a:xfrm>
            <a:off x="179512" y="1052736"/>
            <a:ext cx="3168352" cy="23952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148" name="Picture 4" descr="http://www.johannarowe.com/wp-content/uploads/2011/07/20100404124308Microsoft_Surfac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4005064"/>
            <a:ext cx="6463065" cy="2664296"/>
          </a:xfrm>
          <a:prstGeom prst="rect">
            <a:avLst/>
          </a:prstGeom>
          <a:noFill/>
        </p:spPr>
      </p:pic>
      <p:pic>
        <p:nvPicPr>
          <p:cNvPr id="6150" name="Picture 6" descr="http://blogs.msdn.com/cfs-file.ashx/__key/communityserver-blogs-components-weblogfiles/00-00-01-44-28-metablogapi/5432.Microsoft_2D00_Surface_2D00_2_5F00_25523C8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7944" y="1268760"/>
            <a:ext cx="4824536" cy="34270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BARBARA\Downloads\fond.jp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-1476672" y="0"/>
            <a:ext cx="10620672" cy="685800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007947" y="0"/>
            <a:ext cx="45427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Matériel utilisé</a:t>
            </a:r>
            <a:endParaRPr lang="fr-F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9" name="Image 8" descr="schema pixelsense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844824"/>
            <a:ext cx="9144000" cy="3600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BARBARA\Downloads\fond.jp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-3047998" y="0"/>
            <a:ext cx="12191998" cy="685800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1412776"/>
            <a:ext cx="90024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I_Changement</a:t>
            </a:r>
            <a:r>
              <a:rPr lang="fr-FR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règles et cartes</a:t>
            </a:r>
            <a:endParaRPr lang="fr-F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" name="Image 5" descr="image tag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3568" y="3573016"/>
            <a:ext cx="7776864" cy="158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BARBARA\Downloads\fond.jp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-3047998" y="0"/>
            <a:ext cx="12191998" cy="6858000"/>
          </a:xfrm>
          <a:prstGeom prst="rect">
            <a:avLst/>
          </a:prstGeom>
          <a:noFill/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611560" y="2348880"/>
            <a:ext cx="80019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II_Interface</a:t>
            </a:r>
            <a:r>
              <a:rPr lang="fr-FR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de l’application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BARBARA\Downloads\fond.jp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-3047998" y="0"/>
            <a:ext cx="12191998" cy="685800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79512" y="2708920"/>
            <a:ext cx="87221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III_implémentation</a:t>
            </a:r>
            <a:r>
              <a:rPr lang="fr-FR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des règles</a:t>
            </a:r>
            <a:endParaRPr lang="fr-F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22</Words>
  <Application>Microsoft Office PowerPoint</Application>
  <PresentationFormat>Affichage à l'écran 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BARBARA</dc:creator>
  <cp:lastModifiedBy>BARBARA</cp:lastModifiedBy>
  <cp:revision>24</cp:revision>
  <dcterms:created xsi:type="dcterms:W3CDTF">2014-03-19T16:24:46Z</dcterms:created>
  <dcterms:modified xsi:type="dcterms:W3CDTF">2014-03-19T20:28:42Z</dcterms:modified>
</cp:coreProperties>
</file>