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1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208" y="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2366-EEF2-F947-BBB8-F71503599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 for New Pet Store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31D4-1869-3348-A264-3F48B8AA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final assignment</a:t>
            </a:r>
          </a:p>
        </p:txBody>
      </p:sp>
    </p:spTree>
    <p:extLst>
      <p:ext uri="{BB962C8B-B14F-4D97-AF65-F5344CB8AC3E}">
        <p14:creationId xmlns:p14="http://schemas.microsoft.com/office/powerpoint/2010/main" val="270803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B7C0-3F4B-D24D-A4A3-A01AD444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802-6861-DA42-A07D-E7798403F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Where should we open up a new Pet Store in Toronto?</a:t>
            </a:r>
          </a:p>
          <a:p>
            <a:r>
              <a:rPr lang="en-CA" dirty="0"/>
              <a:t>We don’t want to simply open up a Pet Store in neighborhoods that have many existing pet stores as the supply may not already match the current demand.</a:t>
            </a:r>
          </a:p>
          <a:p>
            <a:r>
              <a:rPr lang="en-CA" dirty="0"/>
              <a:t>Hypothesis: can we use venue data from Foursquare to identify neighborhoods that may characteristics that are suitable for a new pet store but currently does not have many pet stores?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1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7390-ACCC-9D4D-B32B-35EEF672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668D-0B00-A84C-9E7C-C2E202FF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Neighborhood data is gathered from Wikipedia: </a:t>
            </a:r>
            <a:r>
              <a:rPr lang="en-CA" dirty="0">
                <a:hlinkClick r:id="rId2"/>
              </a:rPr>
              <a:t>https://en.wikipedia.org/wiki/List_of_postal_codes_of_Canada:_M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8917A-EBE1-2A4E-9814-E96E31AF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70" y="3058961"/>
            <a:ext cx="3768770" cy="318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2DE0-7CA2-BD41-BFE6-56C66103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7B42-958C-AE42-9F4D-607AFF59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the venue types in Toronto are gathered from </a:t>
            </a:r>
            <a:r>
              <a:rPr lang="en-US" dirty="0" err="1"/>
              <a:t>FourSquare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B1632-0AAF-7E40-8E56-7CF6B0F0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09" y="3277547"/>
            <a:ext cx="8651328" cy="17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6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538F-7F08-5E4D-A7A1-76550577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84B2-9924-E449-A291-C526A030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746350"/>
          </a:xfrm>
        </p:spPr>
        <p:txBody>
          <a:bodyPr/>
          <a:lstStyle/>
          <a:p>
            <a:r>
              <a:rPr lang="en-US" dirty="0"/>
              <a:t>We will use venue data from Foursquare to identify venues are often located near pet stores.  These venues will serve as a proxy for the type of demographic that are well served by a pet store.  We will identify these venues by calculating the correlation with instances of pet stores.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D562B-EAF2-AB4C-9E4C-CB9403F55D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62" y="3567448"/>
            <a:ext cx="5994059" cy="28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773-34D2-C34E-B7DA-4F4A3015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related to Pet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54AC-BC1C-6849-A301-237EEECA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venues that often located in the same neighborhoods with Pet Stores are: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0CC9B-A6EB-F543-A575-7729553F27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46" y="2884866"/>
            <a:ext cx="5836464" cy="31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71C-31F4-E742-B0DE-C931F218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Neighborhood fits our Target?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D9E0-4D12-274D-A3F0-17A97061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types of venues that we identified these are the neighborhoods display our target characteristics: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1C229-5E66-EF4F-8631-E0FFA7483A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206" y="2988403"/>
            <a:ext cx="5404883" cy="34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09BD-621A-8648-A60B-13AE46BC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Neighborhood is currently undersupplied?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9FB3-02FB-C54F-A310-3D0B8198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we have know which neighborhoods are best suited for pet stores, some of these neighborhoods may already have many   existing pet stores.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93D5-7809-CC4B-BE94-D8252859A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06" y="3163867"/>
            <a:ext cx="6046156" cy="32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F29-9A1E-9540-B045-D8AA0886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Ideal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0C47-0A4F-5E44-8F4A-CB259BBB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neighborhood that has required characteristics and currently does not have many pet store is: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4400" dirty="0" err="1"/>
              <a:t>WoBurn</a:t>
            </a:r>
            <a:r>
              <a:rPr lang="en-US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7906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282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Location for New Pet Store in Toronto</vt:lpstr>
      <vt:lpstr>Business Problem</vt:lpstr>
      <vt:lpstr>Neighborhood Data</vt:lpstr>
      <vt:lpstr>Venue Data</vt:lpstr>
      <vt:lpstr>Correlation</vt:lpstr>
      <vt:lpstr>Venues related to Pet Stores</vt:lpstr>
      <vt:lpstr>Which Neighborhood fits our Target?</vt:lpstr>
      <vt:lpstr>Which Neighborhood is currently undersupplied?</vt:lpstr>
      <vt:lpstr>Our Ideal Neighborhood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for New Pet Store in Toronto</dc:title>
  <dc:creator>Microsoft Office User</dc:creator>
  <cp:lastModifiedBy>Microsoft Office User</cp:lastModifiedBy>
  <cp:revision>2</cp:revision>
  <dcterms:created xsi:type="dcterms:W3CDTF">2019-08-30T19:14:20Z</dcterms:created>
  <dcterms:modified xsi:type="dcterms:W3CDTF">2019-08-30T19:32:53Z</dcterms:modified>
</cp:coreProperties>
</file>