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7"/>
  </p:notesMasterIdLst>
  <p:sldIdLst>
    <p:sldId id="256" r:id="rId3"/>
    <p:sldId id="258" r:id="rId4"/>
    <p:sldId id="259" r:id="rId5"/>
    <p:sldId id="260" r:id="rId6"/>
    <p:sldId id="261" r:id="rId7"/>
    <p:sldId id="281" r:id="rId8"/>
    <p:sldId id="262" r:id="rId9"/>
    <p:sldId id="263" r:id="rId10"/>
    <p:sldId id="264" r:id="rId11"/>
    <p:sldId id="265" r:id="rId12"/>
    <p:sldId id="267" r:id="rId13"/>
    <p:sldId id="268" r:id="rId14"/>
    <p:sldId id="269" r:id="rId15"/>
    <p:sldId id="270" r:id="rId16"/>
    <p:sldId id="271" r:id="rId17"/>
    <p:sldId id="291" r:id="rId18"/>
    <p:sldId id="272" r:id="rId19"/>
    <p:sldId id="273" r:id="rId20"/>
    <p:sldId id="274" r:id="rId21"/>
    <p:sldId id="289" r:id="rId22"/>
    <p:sldId id="290" r:id="rId23"/>
    <p:sldId id="275" r:id="rId24"/>
    <p:sldId id="276" r:id="rId25"/>
    <p:sldId id="277" r:id="rId26"/>
    <p:sldId id="278" r:id="rId27"/>
    <p:sldId id="279" r:id="rId28"/>
    <p:sldId id="280" r:id="rId29"/>
    <p:sldId id="284" r:id="rId30"/>
    <p:sldId id="285" r:id="rId31"/>
    <p:sldId id="286" r:id="rId32"/>
    <p:sldId id="287" r:id="rId33"/>
    <p:sldId id="288" r:id="rId34"/>
    <p:sldId id="293" r:id="rId35"/>
    <p:sldId id="309" r:id="rId36"/>
    <p:sldId id="310" r:id="rId37"/>
    <p:sldId id="311" r:id="rId38"/>
    <p:sldId id="312" r:id="rId39"/>
    <p:sldId id="313" r:id="rId40"/>
    <p:sldId id="314" r:id="rId41"/>
    <p:sldId id="315" r:id="rId42"/>
    <p:sldId id="316" r:id="rId43"/>
    <p:sldId id="317" r:id="rId44"/>
    <p:sldId id="318" r:id="rId45"/>
    <p:sldId id="319" r:id="rId46"/>
    <p:sldId id="320" r:id="rId47"/>
    <p:sldId id="321" r:id="rId48"/>
    <p:sldId id="322" r:id="rId49"/>
    <p:sldId id="323" r:id="rId50"/>
    <p:sldId id="324" r:id="rId51"/>
    <p:sldId id="325" r:id="rId52"/>
    <p:sldId id="326" r:id="rId53"/>
    <p:sldId id="327" r:id="rId54"/>
    <p:sldId id="328" r:id="rId55"/>
    <p:sldId id="329" r:id="rId56"/>
    <p:sldId id="330" r:id="rId57"/>
    <p:sldId id="331" r:id="rId58"/>
    <p:sldId id="332" r:id="rId59"/>
    <p:sldId id="333" r:id="rId60"/>
    <p:sldId id="334" r:id="rId61"/>
    <p:sldId id="335" r:id="rId62"/>
    <p:sldId id="337" r:id="rId63"/>
    <p:sldId id="350" r:id="rId64"/>
    <p:sldId id="341" r:id="rId65"/>
    <p:sldId id="342" r:id="rId66"/>
    <p:sldId id="343" r:id="rId67"/>
    <p:sldId id="344" r:id="rId68"/>
    <p:sldId id="338" r:id="rId69"/>
    <p:sldId id="339" r:id="rId70"/>
    <p:sldId id="340" r:id="rId71"/>
    <p:sldId id="345" r:id="rId72"/>
    <p:sldId id="346" r:id="rId73"/>
    <p:sldId id="347" r:id="rId74"/>
    <p:sldId id="348" r:id="rId75"/>
    <p:sldId id="349" r:id="rId7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0dfa1acd-20d8-4482-b526-a8b86fff2217}">
          <p14:sldIdLst>
            <p14:sldId id="256"/>
            <p14:sldId id="258"/>
            <p14:sldId id="259"/>
            <p14:sldId id="260"/>
            <p14:sldId id="261"/>
            <p14:sldId id="281"/>
            <p14:sldId id="262"/>
            <p14:sldId id="263"/>
            <p14:sldId id="264"/>
            <p14:sldId id="265"/>
            <p14:sldId id="267"/>
            <p14:sldId id="268"/>
            <p14:sldId id="269"/>
            <p14:sldId id="270"/>
            <p14:sldId id="271"/>
            <p14:sldId id="291"/>
            <p14:sldId id="272"/>
            <p14:sldId id="273"/>
            <p14:sldId id="274"/>
            <p14:sldId id="289"/>
            <p14:sldId id="290"/>
            <p14:sldId id="275"/>
            <p14:sldId id="276"/>
            <p14:sldId id="277"/>
            <p14:sldId id="278"/>
            <p14:sldId id="279"/>
            <p14:sldId id="280"/>
            <p14:sldId id="284"/>
            <p14:sldId id="285"/>
            <p14:sldId id="286"/>
            <p14:sldId id="287"/>
            <p14:sldId id="288"/>
            <p14:sldId id="293"/>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7"/>
            <p14:sldId id="350"/>
            <p14:sldId id="341"/>
            <p14:sldId id="342"/>
            <p14:sldId id="343"/>
            <p14:sldId id="344"/>
            <p14:sldId id="338"/>
            <p14:sldId id="339"/>
            <p14:sldId id="340"/>
            <p14:sldId id="345"/>
            <p14:sldId id="346"/>
            <p14:sldId id="347"/>
            <p14:sldId id="348"/>
            <p14:sldId id="34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4F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0" Type="http://schemas.openxmlformats.org/officeDocument/2006/relationships/tableStyles" Target="tableStyles.xml"/><Relationship Id="rId8" Type="http://schemas.openxmlformats.org/officeDocument/2006/relationships/slide" Target="slides/slide6.xml"/><Relationship Id="rId79" Type="http://schemas.openxmlformats.org/officeDocument/2006/relationships/viewProps" Target="viewProps.xml"/><Relationship Id="rId78" Type="http://schemas.openxmlformats.org/officeDocument/2006/relationships/presProps" Target="presProps.xml"/><Relationship Id="rId77" Type="http://schemas.openxmlformats.org/officeDocument/2006/relationships/notesMaster" Target="notesMasters/notesMaster1.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13.vml.rels><?xml version="1.0" encoding="UTF-8" standalone="yes"?>
<Relationships xmlns="http://schemas.openxmlformats.org/package/2006/relationships"><Relationship Id="rId5" Type="http://schemas.openxmlformats.org/officeDocument/2006/relationships/image" Target="../media/image29.wmf"/><Relationship Id="rId4" Type="http://schemas.openxmlformats.org/officeDocument/2006/relationships/image" Target="../media/image28.wmf"/><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7.vml.rels><?xml version="1.0" encoding="UTF-8" standalone="yes"?>
<Relationships xmlns="http://schemas.openxmlformats.org/package/2006/relationships"><Relationship Id="rId4" Type="http://schemas.openxmlformats.org/officeDocument/2006/relationships/image" Target="../media/image36.wmf"/><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18.vml.rels><?xml version="1.0" encoding="UTF-8" standalone="yes"?>
<Relationships xmlns="http://schemas.openxmlformats.org/package/2006/relationships"><Relationship Id="rId5" Type="http://schemas.openxmlformats.org/officeDocument/2006/relationships/image" Target="../media/image41.wmf"/><Relationship Id="rId4" Type="http://schemas.openxmlformats.org/officeDocument/2006/relationships/image" Target="../media/image40.wmf"/><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drawings/_rels/vmlDrawing19.vml.rels><?xml version="1.0" encoding="UTF-8" standalone="yes"?>
<Relationships xmlns="http://schemas.openxmlformats.org/package/2006/relationships"><Relationship Id="rId6" Type="http://schemas.openxmlformats.org/officeDocument/2006/relationships/image" Target="../media/image46.wmf"/><Relationship Id="rId5" Type="http://schemas.openxmlformats.org/officeDocument/2006/relationships/image" Target="../media/image45.wmf"/><Relationship Id="rId4" Type="http://schemas.openxmlformats.org/officeDocument/2006/relationships/image" Target="../media/image44.wmf"/><Relationship Id="rId3" Type="http://schemas.openxmlformats.org/officeDocument/2006/relationships/image" Target="../media/image38.wmf"/><Relationship Id="rId2" Type="http://schemas.openxmlformats.org/officeDocument/2006/relationships/image" Target="../media/image43.wmf"/><Relationship Id="rId1" Type="http://schemas.openxmlformats.org/officeDocument/2006/relationships/image" Target="../media/image42.wmf"/></Relationships>
</file>

<file path=ppt/drawings/_rels/vmlDrawing2.vml.rels><?xml version="1.0" encoding="UTF-8" standalone="yes"?>
<Relationships xmlns="http://schemas.openxmlformats.org/package/2006/relationships"><Relationship Id="rId4" Type="http://schemas.openxmlformats.org/officeDocument/2006/relationships/image" Target="../media/image7.wmf"/><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9" Type="http://schemas.openxmlformats.org/officeDocument/2006/relationships/image" Target="../media/image56.wmf"/><Relationship Id="rId8" Type="http://schemas.openxmlformats.org/officeDocument/2006/relationships/image" Target="../media/image55.wmf"/><Relationship Id="rId7" Type="http://schemas.openxmlformats.org/officeDocument/2006/relationships/image" Target="../media/image54.wmf"/><Relationship Id="rId6" Type="http://schemas.openxmlformats.org/officeDocument/2006/relationships/image" Target="../media/image53.wmf"/><Relationship Id="rId5" Type="http://schemas.openxmlformats.org/officeDocument/2006/relationships/image" Target="../media/image52.wmf"/><Relationship Id="rId4" Type="http://schemas.openxmlformats.org/officeDocument/2006/relationships/image" Target="../media/image51.wmf"/><Relationship Id="rId3" Type="http://schemas.openxmlformats.org/officeDocument/2006/relationships/image" Target="../media/image50.wmf"/><Relationship Id="rId2" Type="http://schemas.openxmlformats.org/officeDocument/2006/relationships/image" Target="../media/image49.wmf"/><Relationship Id="rId11" Type="http://schemas.openxmlformats.org/officeDocument/2006/relationships/image" Target="../media/image58.wmf"/><Relationship Id="rId10" Type="http://schemas.openxmlformats.org/officeDocument/2006/relationships/image" Target="../media/image57.wmf"/><Relationship Id="rId1" Type="http://schemas.openxmlformats.org/officeDocument/2006/relationships/image" Target="../media/image48.wmf"/></Relationships>
</file>

<file path=ppt/drawings/_rels/vmlDrawing21.vml.rels><?xml version="1.0" encoding="UTF-8" standalone="yes"?>
<Relationships xmlns="http://schemas.openxmlformats.org/package/2006/relationships"><Relationship Id="rId5" Type="http://schemas.openxmlformats.org/officeDocument/2006/relationships/image" Target="../media/image64.wmf"/><Relationship Id="rId4" Type="http://schemas.openxmlformats.org/officeDocument/2006/relationships/image" Target="../media/image63.wmf"/><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22.vml.rels><?xml version="1.0" encoding="UTF-8" standalone="yes"?>
<Relationships xmlns="http://schemas.openxmlformats.org/package/2006/relationships"><Relationship Id="rId6" Type="http://schemas.openxmlformats.org/officeDocument/2006/relationships/image" Target="../media/image66.wmf"/><Relationship Id="rId5" Type="http://schemas.openxmlformats.org/officeDocument/2006/relationships/image" Target="../media/image63.wmf"/><Relationship Id="rId4" Type="http://schemas.openxmlformats.org/officeDocument/2006/relationships/image" Target="../media/image65.wmf"/><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23.vml.rels><?xml version="1.0" encoding="UTF-8" standalone="yes"?>
<Relationships xmlns="http://schemas.openxmlformats.org/package/2006/relationships"><Relationship Id="rId4" Type="http://schemas.openxmlformats.org/officeDocument/2006/relationships/image" Target="../media/image67.wmf"/><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68.wmf"/><Relationship Id="rId1" Type="http://schemas.openxmlformats.org/officeDocument/2006/relationships/image" Target="../media/image61.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image" Target="../media/image68.wmf"/></Relationships>
</file>

<file path=ppt/drawings/_rels/vmlDrawing26.vml.rels><?xml version="1.0" encoding="UTF-8" standalone="yes"?>
<Relationships xmlns="http://schemas.openxmlformats.org/package/2006/relationships"><Relationship Id="rId6" Type="http://schemas.openxmlformats.org/officeDocument/2006/relationships/image" Target="../media/image73.wmf"/><Relationship Id="rId5" Type="http://schemas.openxmlformats.org/officeDocument/2006/relationships/image" Target="../media/image72.wmf"/><Relationship Id="rId4" Type="http://schemas.openxmlformats.org/officeDocument/2006/relationships/image" Target="../media/image71.wmf"/><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2.wmf"/></Relationships>
</file>

<file path=ppt/drawings/_rels/vmlDrawing27.vml.rels><?xml version="1.0" encoding="UTF-8" standalone="yes"?>
<Relationships xmlns="http://schemas.openxmlformats.org/package/2006/relationships"><Relationship Id="rId9" Type="http://schemas.openxmlformats.org/officeDocument/2006/relationships/image" Target="../media/image77.wmf"/><Relationship Id="rId8" Type="http://schemas.openxmlformats.org/officeDocument/2006/relationships/image" Target="../media/image76.wmf"/><Relationship Id="rId7" Type="http://schemas.openxmlformats.org/officeDocument/2006/relationships/image" Target="../media/image73.wmf"/><Relationship Id="rId6" Type="http://schemas.openxmlformats.org/officeDocument/2006/relationships/image" Target="../media/image75.wmf"/><Relationship Id="rId5" Type="http://schemas.openxmlformats.org/officeDocument/2006/relationships/image" Target="../media/image70.wmf"/><Relationship Id="rId4" Type="http://schemas.openxmlformats.org/officeDocument/2006/relationships/image" Target="../media/image64.wmf"/><Relationship Id="rId3" Type="http://schemas.openxmlformats.org/officeDocument/2006/relationships/image" Target="../media/image74.wmf"/><Relationship Id="rId2" Type="http://schemas.openxmlformats.org/officeDocument/2006/relationships/image" Target="../media/image69.wmf"/><Relationship Id="rId10" Type="http://schemas.openxmlformats.org/officeDocument/2006/relationships/image" Target="../media/image78.wmf"/><Relationship Id="rId1" Type="http://schemas.openxmlformats.org/officeDocument/2006/relationships/image" Target="../media/image62.wmf"/></Relationships>
</file>

<file path=ppt/drawings/_rels/vmlDrawing28.vml.rels><?xml version="1.0" encoding="UTF-8" standalone="yes"?>
<Relationships xmlns="http://schemas.openxmlformats.org/package/2006/relationships"><Relationship Id="rId6" Type="http://schemas.openxmlformats.org/officeDocument/2006/relationships/image" Target="../media/image62.wmf"/><Relationship Id="rId5" Type="http://schemas.openxmlformats.org/officeDocument/2006/relationships/image" Target="../media/image82.wmf"/><Relationship Id="rId4" Type="http://schemas.openxmlformats.org/officeDocument/2006/relationships/image" Target="../media/image78.wmf"/><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s>
</file>

<file path=ppt/drawings/_rels/vmlDrawing29.vml.rels><?xml version="1.0" encoding="UTF-8" standalone="yes"?>
<Relationships xmlns="http://schemas.openxmlformats.org/package/2006/relationships"><Relationship Id="rId9" Type="http://schemas.openxmlformats.org/officeDocument/2006/relationships/image" Target="../media/image91.wmf"/><Relationship Id="rId8" Type="http://schemas.openxmlformats.org/officeDocument/2006/relationships/image" Target="../media/image90.wmf"/><Relationship Id="rId7" Type="http://schemas.openxmlformats.org/officeDocument/2006/relationships/image" Target="../media/image89.wmf"/><Relationship Id="rId6" Type="http://schemas.openxmlformats.org/officeDocument/2006/relationships/image" Target="../media/image88.wmf"/><Relationship Id="rId5" Type="http://schemas.openxmlformats.org/officeDocument/2006/relationships/image" Target="../media/image87.wmf"/><Relationship Id="rId4" Type="http://schemas.openxmlformats.org/officeDocument/2006/relationships/image" Target="../media/image86.wmf"/><Relationship Id="rId3" Type="http://schemas.openxmlformats.org/officeDocument/2006/relationships/image" Target="../media/image85.wmf"/><Relationship Id="rId2" Type="http://schemas.openxmlformats.org/officeDocument/2006/relationships/image" Target="../media/image84.wmf"/><Relationship Id="rId11" Type="http://schemas.openxmlformats.org/officeDocument/2006/relationships/image" Target="../media/image93.wmf"/><Relationship Id="rId10" Type="http://schemas.openxmlformats.org/officeDocument/2006/relationships/image" Target="../media/image92.wmf"/><Relationship Id="rId1" Type="http://schemas.openxmlformats.org/officeDocument/2006/relationships/image" Target="../media/image8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image" Target="../media/image95.wmf"/><Relationship Id="rId1" Type="http://schemas.openxmlformats.org/officeDocument/2006/relationships/image" Target="../media/image94.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90.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90.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99.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01.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02.wmf"/></Relationships>
</file>

<file path=ppt/drawings/_rels/vmlDrawing36.vml.rels><?xml version="1.0" encoding="UTF-8" standalone="yes"?>
<Relationships xmlns="http://schemas.openxmlformats.org/package/2006/relationships"><Relationship Id="rId5" Type="http://schemas.openxmlformats.org/officeDocument/2006/relationships/image" Target="../media/image107.wmf"/><Relationship Id="rId4" Type="http://schemas.openxmlformats.org/officeDocument/2006/relationships/image" Target="../media/image106.wmf"/><Relationship Id="rId3" Type="http://schemas.openxmlformats.org/officeDocument/2006/relationships/image" Target="../media/image105.wmf"/><Relationship Id="rId2" Type="http://schemas.openxmlformats.org/officeDocument/2006/relationships/image" Target="../media/image104.wmf"/><Relationship Id="rId1" Type="http://schemas.openxmlformats.org/officeDocument/2006/relationships/image" Target="../media/image103.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08.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09.wmf"/></Relationships>
</file>

<file path=ppt/drawings/_rels/vmlDrawing39.vml.rels><?xml version="1.0" encoding="UTF-8" standalone="yes"?>
<Relationships xmlns="http://schemas.openxmlformats.org/package/2006/relationships"><Relationship Id="rId4" Type="http://schemas.openxmlformats.org/officeDocument/2006/relationships/image" Target="../media/image114.wmf"/><Relationship Id="rId3" Type="http://schemas.openxmlformats.org/officeDocument/2006/relationships/image" Target="../media/image113.wmf"/><Relationship Id="rId2" Type="http://schemas.openxmlformats.org/officeDocument/2006/relationships/image" Target="../media/image112.wmf"/><Relationship Id="rId1" Type="http://schemas.openxmlformats.org/officeDocument/2006/relationships/image" Target="../media/image1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15.w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117.wmf"/><Relationship Id="rId1" Type="http://schemas.openxmlformats.org/officeDocument/2006/relationships/image" Target="../media/image116.wmf"/></Relationships>
</file>

<file path=ppt/drawings/_rels/vmlDrawing42.vml.rels><?xml version="1.0" encoding="UTF-8" standalone="yes"?>
<Relationships xmlns="http://schemas.openxmlformats.org/package/2006/relationships"><Relationship Id="rId2" Type="http://schemas.openxmlformats.org/officeDocument/2006/relationships/image" Target="../media/image119.wmf"/><Relationship Id="rId1" Type="http://schemas.openxmlformats.org/officeDocument/2006/relationships/image" Target="../media/image118.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20.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4" Type="http://schemas.openxmlformats.org/officeDocument/2006/relationships/tags" Target="../tags/tag1.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9" name="图片 8"/>
          <p:cNvPicPr>
            <a:picLocks noChangeAspect="1"/>
          </p:cNvPicPr>
          <p:nvPr/>
        </p:nvPicPr>
        <p:blipFill rotWithShape="1">
          <a:blip r:embed="rId2">
            <a:extLst>
              <a:ext uri="{28A0092B-C50C-407E-A947-70E740481C1C}">
                <a14:useLocalDpi xmlns:a14="http://schemas.microsoft.com/office/drawing/2010/main" val="0"/>
              </a:ext>
            </a:extLst>
          </a:blip>
          <a:srcRect t="743" r="12552" b="5017"/>
          <a:stretch>
            <a:fillRect/>
          </a:stretch>
        </p:blipFill>
        <p:spPr>
          <a:xfrm>
            <a:off x="7215173" y="-1"/>
            <a:ext cx="4976828" cy="6858001"/>
          </a:xfrm>
          <a:prstGeom prst="rect">
            <a:avLst/>
          </a:prstGeom>
        </p:spPr>
      </p:pic>
      <p:pic>
        <p:nvPicPr>
          <p:cNvPr id="36" name="图片 35"/>
          <p:cNvPicPr>
            <a:picLocks noChangeAspect="1"/>
          </p:cNvPicPr>
          <p:nvPr/>
        </p:nvPicPr>
        <p:blipFill rotWithShape="1">
          <a:blip r:embed="rId3">
            <a:extLst>
              <a:ext uri="{28A0092B-C50C-407E-A947-70E740481C1C}">
                <a14:useLocalDpi xmlns:a14="http://schemas.microsoft.com/office/drawing/2010/main" val="0"/>
              </a:ext>
            </a:extLst>
          </a:blip>
          <a:srcRect l="30256" t="21381"/>
          <a:stretch>
            <a:fillRect/>
          </a:stretch>
        </p:blipFill>
        <p:spPr>
          <a:xfrm>
            <a:off x="0" y="0"/>
            <a:ext cx="2393849" cy="2482790"/>
          </a:xfrm>
          <a:prstGeom prst="rect">
            <a:avLst/>
          </a:prstGeom>
        </p:spPr>
      </p:pic>
      <p:sp>
        <p:nvSpPr>
          <p:cNvPr id="19" name="PA_椭圆 31"/>
          <p:cNvSpPr/>
          <p:nvPr>
            <p:custDataLst>
              <p:tags r:id="rId4"/>
            </p:custDataLst>
          </p:nvPr>
        </p:nvSpPr>
        <p:spPr>
          <a:xfrm>
            <a:off x="1992671" y="2607768"/>
            <a:ext cx="2212258" cy="221225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hasCustomPrompt="1"/>
          </p:nvPr>
        </p:nvSpPr>
        <p:spPr>
          <a:xfrm>
            <a:off x="2505643" y="2784415"/>
            <a:ext cx="5647757" cy="1909763"/>
          </a:xfrm>
        </p:spPr>
        <p:txBody>
          <a:bodyPr anchor="ctr">
            <a:normAutofit/>
          </a:bodyPr>
          <a:lstStyle>
            <a:lvl1pPr algn="l">
              <a:defRPr sz="4400"/>
            </a:lvl1pPr>
          </a:lstStyle>
          <a:p>
            <a:r>
              <a:rPr lang="zh-CN" altLang="en-US" dirty="0"/>
              <a:t>单击此处编辑标题</a:t>
            </a:r>
            <a:endParaRPr lang="zh-CN" altLang="en-US" dirty="0"/>
          </a:p>
        </p:txBody>
      </p:sp>
      <p:sp>
        <p:nvSpPr>
          <p:cNvPr id="3" name="副标题 2"/>
          <p:cNvSpPr>
            <a:spLocks noGrp="1"/>
          </p:cNvSpPr>
          <p:nvPr>
            <p:ph type="subTitle" idx="1"/>
          </p:nvPr>
        </p:nvSpPr>
        <p:spPr>
          <a:xfrm>
            <a:off x="2505644" y="4853556"/>
            <a:ext cx="6104956" cy="684601"/>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30000">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14:bounceEnd="30000">
                                          <p:cBhvr additive="base">
                                            <p:cTn id="7" dur="500" fill="hold"/>
                                            <p:tgtEl>
                                              <p:spTgt spid="19"/>
                                            </p:tgtEl>
                                            <p:attrNameLst>
                                              <p:attrName>ppt_x</p:attrName>
                                            </p:attrNameLst>
                                          </p:cBhvr>
                                          <p:tavLst>
                                            <p:tav tm="0">
                                              <p:val>
                                                <p:strVal val="#ppt_x"/>
                                              </p:val>
                                            </p:tav>
                                            <p:tav tm="100000">
                                              <p:val>
                                                <p:strVal val="#ppt_x"/>
                                              </p:val>
                                            </p:tav>
                                          </p:tavLst>
                                        </p:anim>
                                        <p:anim calcmode="lin" valueType="num" p14:bounceEnd="30000">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Lst>
      </p:timing>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任意多边形 18"/>
          <p:cNvSpPr/>
          <p:nvPr/>
        </p:nvSpPr>
        <p:spPr>
          <a:xfrm flipV="1">
            <a:off x="0" y="-1388"/>
            <a:ext cx="1364344" cy="1939726"/>
          </a:xfrm>
          <a:custGeom>
            <a:avLst/>
            <a:gdLst>
              <a:gd name="connsiteX0" fmla="*/ 682172 w 1364344"/>
              <a:gd name="connsiteY0" fmla="*/ 0 h 2224314"/>
              <a:gd name="connsiteX1" fmla="*/ 1364344 w 1364344"/>
              <a:gd name="connsiteY1" fmla="*/ 682172 h 2224314"/>
              <a:gd name="connsiteX2" fmla="*/ 1364344 w 1364344"/>
              <a:gd name="connsiteY2" fmla="*/ 2224314 h 2224314"/>
              <a:gd name="connsiteX3" fmla="*/ 0 w 1364344"/>
              <a:gd name="connsiteY3" fmla="*/ 2224314 h 2224314"/>
              <a:gd name="connsiteX4" fmla="*/ 0 w 1364344"/>
              <a:gd name="connsiteY4" fmla="*/ 682172 h 2224314"/>
              <a:gd name="connsiteX5" fmla="*/ 682172 w 1364344"/>
              <a:gd name="connsiteY5" fmla="*/ 0 h 2224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2224314">
                <a:moveTo>
                  <a:pt x="682172" y="0"/>
                </a:moveTo>
                <a:cubicBezTo>
                  <a:pt x="1058925" y="0"/>
                  <a:pt x="1364344" y="305419"/>
                  <a:pt x="1364344" y="682172"/>
                </a:cubicBezTo>
                <a:lnTo>
                  <a:pt x="1364344" y="2224314"/>
                </a:lnTo>
                <a:lnTo>
                  <a:pt x="0" y="2224314"/>
                </a:lnTo>
                <a:lnTo>
                  <a:pt x="0" y="682172"/>
                </a:lnTo>
                <a:cubicBezTo>
                  <a:pt x="0" y="305419"/>
                  <a:pt x="305419" y="0"/>
                  <a:pt x="68217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20"/>
          <p:cNvSpPr/>
          <p:nvPr/>
        </p:nvSpPr>
        <p:spPr>
          <a:xfrm flipV="1">
            <a:off x="1364343" y="-1388"/>
            <a:ext cx="1357083" cy="1461888"/>
          </a:xfrm>
          <a:custGeom>
            <a:avLst/>
            <a:gdLst>
              <a:gd name="connsiteX0" fmla="*/ 682172 w 1364344"/>
              <a:gd name="connsiteY0" fmla="*/ 0 h 1742167"/>
              <a:gd name="connsiteX1" fmla="*/ 1364344 w 1364344"/>
              <a:gd name="connsiteY1" fmla="*/ 682172 h 1742167"/>
              <a:gd name="connsiteX2" fmla="*/ 1364344 w 1364344"/>
              <a:gd name="connsiteY2" fmla="*/ 1742167 h 1742167"/>
              <a:gd name="connsiteX3" fmla="*/ 0 w 1364344"/>
              <a:gd name="connsiteY3" fmla="*/ 1742167 h 1742167"/>
              <a:gd name="connsiteX4" fmla="*/ 0 w 1364344"/>
              <a:gd name="connsiteY4" fmla="*/ 682172 h 1742167"/>
              <a:gd name="connsiteX5" fmla="*/ 682172 w 1364344"/>
              <a:gd name="connsiteY5" fmla="*/ 0 h 174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1742167">
                <a:moveTo>
                  <a:pt x="682172" y="0"/>
                </a:moveTo>
                <a:cubicBezTo>
                  <a:pt x="1058925" y="0"/>
                  <a:pt x="1364344" y="305419"/>
                  <a:pt x="1364344" y="682172"/>
                </a:cubicBezTo>
                <a:lnTo>
                  <a:pt x="1364344" y="1742167"/>
                </a:lnTo>
                <a:lnTo>
                  <a:pt x="0" y="1742167"/>
                </a:lnTo>
                <a:lnTo>
                  <a:pt x="0" y="682172"/>
                </a:lnTo>
                <a:cubicBezTo>
                  <a:pt x="0" y="305419"/>
                  <a:pt x="305419" y="0"/>
                  <a:pt x="6821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25"/>
          <p:cNvSpPr/>
          <p:nvPr/>
        </p:nvSpPr>
        <p:spPr>
          <a:xfrm flipV="1">
            <a:off x="4093030" y="-1388"/>
            <a:ext cx="1364339" cy="2229230"/>
          </a:xfrm>
          <a:custGeom>
            <a:avLst/>
            <a:gdLst>
              <a:gd name="connsiteX0" fmla="*/ 682172 w 1364345"/>
              <a:gd name="connsiteY0" fmla="*/ 0 h 1988910"/>
              <a:gd name="connsiteX1" fmla="*/ 1364345 w 1364345"/>
              <a:gd name="connsiteY1" fmla="*/ 682172 h 1988910"/>
              <a:gd name="connsiteX2" fmla="*/ 1364344 w 1364345"/>
              <a:gd name="connsiteY2" fmla="*/ 1988910 h 1988910"/>
              <a:gd name="connsiteX3" fmla="*/ 0 w 1364345"/>
              <a:gd name="connsiteY3" fmla="*/ 1988910 h 1988910"/>
              <a:gd name="connsiteX4" fmla="*/ 0 w 1364345"/>
              <a:gd name="connsiteY4" fmla="*/ 682172 h 1988910"/>
              <a:gd name="connsiteX5" fmla="*/ 682172 w 1364345"/>
              <a:gd name="connsiteY5" fmla="*/ 0 h 1988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5" h="1988910">
                <a:moveTo>
                  <a:pt x="682172" y="0"/>
                </a:moveTo>
                <a:cubicBezTo>
                  <a:pt x="1058925" y="0"/>
                  <a:pt x="1364345" y="305419"/>
                  <a:pt x="1364345" y="682172"/>
                </a:cubicBezTo>
                <a:lnTo>
                  <a:pt x="1364344" y="1988910"/>
                </a:lnTo>
                <a:lnTo>
                  <a:pt x="0" y="1988910"/>
                </a:lnTo>
                <a:lnTo>
                  <a:pt x="0" y="682172"/>
                </a:lnTo>
                <a:cubicBezTo>
                  <a:pt x="0" y="305419"/>
                  <a:pt x="305419" y="0"/>
                  <a:pt x="6821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27"/>
          <p:cNvSpPr/>
          <p:nvPr/>
        </p:nvSpPr>
        <p:spPr>
          <a:xfrm flipV="1">
            <a:off x="5457374" y="0"/>
            <a:ext cx="1364343" cy="1568673"/>
          </a:xfrm>
          <a:custGeom>
            <a:avLst/>
            <a:gdLst>
              <a:gd name="connsiteX0" fmla="*/ 682171 w 1364343"/>
              <a:gd name="connsiteY0" fmla="*/ 0 h 1680482"/>
              <a:gd name="connsiteX1" fmla="*/ 1364343 w 1364343"/>
              <a:gd name="connsiteY1" fmla="*/ 682172 h 1680482"/>
              <a:gd name="connsiteX2" fmla="*/ 1364343 w 1364343"/>
              <a:gd name="connsiteY2" fmla="*/ 1680482 h 1680482"/>
              <a:gd name="connsiteX3" fmla="*/ 0 w 1364343"/>
              <a:gd name="connsiteY3" fmla="*/ 1680482 h 1680482"/>
              <a:gd name="connsiteX4" fmla="*/ 0 w 1364343"/>
              <a:gd name="connsiteY4" fmla="*/ 682172 h 1680482"/>
              <a:gd name="connsiteX5" fmla="*/ 682171 w 1364343"/>
              <a:gd name="connsiteY5" fmla="*/ 0 h 1680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3" h="1680482">
                <a:moveTo>
                  <a:pt x="682171" y="0"/>
                </a:moveTo>
                <a:cubicBezTo>
                  <a:pt x="1058924" y="0"/>
                  <a:pt x="1364343" y="305419"/>
                  <a:pt x="1364343" y="682172"/>
                </a:cubicBezTo>
                <a:lnTo>
                  <a:pt x="1364343" y="1680482"/>
                </a:lnTo>
                <a:lnTo>
                  <a:pt x="0" y="1680482"/>
                </a:lnTo>
                <a:lnTo>
                  <a:pt x="0" y="682172"/>
                </a:lnTo>
                <a:cubicBezTo>
                  <a:pt x="0" y="305419"/>
                  <a:pt x="305418" y="0"/>
                  <a:pt x="68217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29"/>
          <p:cNvSpPr/>
          <p:nvPr/>
        </p:nvSpPr>
        <p:spPr>
          <a:xfrm flipV="1">
            <a:off x="6821715" y="-1389"/>
            <a:ext cx="1364344" cy="2229231"/>
          </a:xfrm>
          <a:custGeom>
            <a:avLst/>
            <a:gdLst>
              <a:gd name="connsiteX0" fmla="*/ 682172 w 1364344"/>
              <a:gd name="connsiteY0" fmla="*/ 0 h 1742167"/>
              <a:gd name="connsiteX1" fmla="*/ 1364344 w 1364344"/>
              <a:gd name="connsiteY1" fmla="*/ 682172 h 1742167"/>
              <a:gd name="connsiteX2" fmla="*/ 1364344 w 1364344"/>
              <a:gd name="connsiteY2" fmla="*/ 1742167 h 1742167"/>
              <a:gd name="connsiteX3" fmla="*/ 0 w 1364344"/>
              <a:gd name="connsiteY3" fmla="*/ 1742167 h 1742167"/>
              <a:gd name="connsiteX4" fmla="*/ 0 w 1364344"/>
              <a:gd name="connsiteY4" fmla="*/ 682172 h 1742167"/>
              <a:gd name="connsiteX5" fmla="*/ 682172 w 1364344"/>
              <a:gd name="connsiteY5" fmla="*/ 0 h 174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1742167">
                <a:moveTo>
                  <a:pt x="682172" y="0"/>
                </a:moveTo>
                <a:cubicBezTo>
                  <a:pt x="1058925" y="0"/>
                  <a:pt x="1364344" y="305419"/>
                  <a:pt x="1364344" y="682172"/>
                </a:cubicBezTo>
                <a:lnTo>
                  <a:pt x="1364344" y="1742167"/>
                </a:lnTo>
                <a:lnTo>
                  <a:pt x="0" y="1742167"/>
                </a:lnTo>
                <a:lnTo>
                  <a:pt x="0" y="682172"/>
                </a:lnTo>
                <a:cubicBezTo>
                  <a:pt x="0" y="305419"/>
                  <a:pt x="305419" y="0"/>
                  <a:pt x="6821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31"/>
          <p:cNvSpPr/>
          <p:nvPr/>
        </p:nvSpPr>
        <p:spPr>
          <a:xfrm flipV="1">
            <a:off x="8186057" y="-1389"/>
            <a:ext cx="1364345" cy="1939724"/>
          </a:xfrm>
          <a:custGeom>
            <a:avLst/>
            <a:gdLst>
              <a:gd name="connsiteX0" fmla="*/ 682172 w 1364344"/>
              <a:gd name="connsiteY0" fmla="*/ 0 h 2424338"/>
              <a:gd name="connsiteX1" fmla="*/ 1364344 w 1364344"/>
              <a:gd name="connsiteY1" fmla="*/ 682172 h 2424338"/>
              <a:gd name="connsiteX2" fmla="*/ 1364343 w 1364344"/>
              <a:gd name="connsiteY2" fmla="*/ 2424338 h 2424338"/>
              <a:gd name="connsiteX3" fmla="*/ 0 w 1364344"/>
              <a:gd name="connsiteY3" fmla="*/ 2424338 h 2424338"/>
              <a:gd name="connsiteX4" fmla="*/ 0 w 1364344"/>
              <a:gd name="connsiteY4" fmla="*/ 682172 h 2424338"/>
              <a:gd name="connsiteX5" fmla="*/ 682172 w 1364344"/>
              <a:gd name="connsiteY5" fmla="*/ 0 h 242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2424338">
                <a:moveTo>
                  <a:pt x="682172" y="0"/>
                </a:moveTo>
                <a:cubicBezTo>
                  <a:pt x="1058925" y="0"/>
                  <a:pt x="1364344" y="305419"/>
                  <a:pt x="1364344" y="682172"/>
                </a:cubicBezTo>
                <a:lnTo>
                  <a:pt x="1364343" y="2424338"/>
                </a:lnTo>
                <a:lnTo>
                  <a:pt x="0" y="2424338"/>
                </a:lnTo>
                <a:lnTo>
                  <a:pt x="0" y="682172"/>
                </a:lnTo>
                <a:cubicBezTo>
                  <a:pt x="0" y="305419"/>
                  <a:pt x="305419" y="0"/>
                  <a:pt x="68217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33"/>
          <p:cNvSpPr/>
          <p:nvPr/>
        </p:nvSpPr>
        <p:spPr>
          <a:xfrm flipV="1">
            <a:off x="9550401" y="-1388"/>
            <a:ext cx="1364344" cy="1461887"/>
          </a:xfrm>
          <a:custGeom>
            <a:avLst/>
            <a:gdLst>
              <a:gd name="connsiteX0" fmla="*/ 682172 w 1364344"/>
              <a:gd name="connsiteY0" fmla="*/ 0 h 1762577"/>
              <a:gd name="connsiteX1" fmla="*/ 1364344 w 1364344"/>
              <a:gd name="connsiteY1" fmla="*/ 682172 h 1762577"/>
              <a:gd name="connsiteX2" fmla="*/ 1364343 w 1364344"/>
              <a:gd name="connsiteY2" fmla="*/ 1762577 h 1762577"/>
              <a:gd name="connsiteX3" fmla="*/ 0 w 1364344"/>
              <a:gd name="connsiteY3" fmla="*/ 1762577 h 1762577"/>
              <a:gd name="connsiteX4" fmla="*/ 0 w 1364344"/>
              <a:gd name="connsiteY4" fmla="*/ 682172 h 1762577"/>
              <a:gd name="connsiteX5" fmla="*/ 682172 w 1364344"/>
              <a:gd name="connsiteY5" fmla="*/ 0 h 1762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1762577">
                <a:moveTo>
                  <a:pt x="682172" y="0"/>
                </a:moveTo>
                <a:cubicBezTo>
                  <a:pt x="1058925" y="0"/>
                  <a:pt x="1364344" y="305419"/>
                  <a:pt x="1364344" y="682172"/>
                </a:cubicBezTo>
                <a:lnTo>
                  <a:pt x="1364343" y="1762577"/>
                </a:lnTo>
                <a:lnTo>
                  <a:pt x="0" y="1762577"/>
                </a:lnTo>
                <a:lnTo>
                  <a:pt x="0" y="682172"/>
                </a:lnTo>
                <a:cubicBezTo>
                  <a:pt x="0" y="305419"/>
                  <a:pt x="305419" y="0"/>
                  <a:pt x="6821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35"/>
          <p:cNvSpPr/>
          <p:nvPr/>
        </p:nvSpPr>
        <p:spPr>
          <a:xfrm flipV="1">
            <a:off x="10914743" y="-1"/>
            <a:ext cx="1277257" cy="1932183"/>
          </a:xfrm>
          <a:custGeom>
            <a:avLst/>
            <a:gdLst>
              <a:gd name="connsiteX0" fmla="*/ 682172 w 1364344"/>
              <a:gd name="connsiteY0" fmla="*/ 0 h 1900916"/>
              <a:gd name="connsiteX1" fmla="*/ 1364344 w 1364344"/>
              <a:gd name="connsiteY1" fmla="*/ 682172 h 1900916"/>
              <a:gd name="connsiteX2" fmla="*/ 1364344 w 1364344"/>
              <a:gd name="connsiteY2" fmla="*/ 1900916 h 1900916"/>
              <a:gd name="connsiteX3" fmla="*/ 0 w 1364344"/>
              <a:gd name="connsiteY3" fmla="*/ 1900916 h 1900916"/>
              <a:gd name="connsiteX4" fmla="*/ 0 w 1364344"/>
              <a:gd name="connsiteY4" fmla="*/ 682172 h 1900916"/>
              <a:gd name="connsiteX5" fmla="*/ 682172 w 1364344"/>
              <a:gd name="connsiteY5" fmla="*/ 0 h 1900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1900916">
                <a:moveTo>
                  <a:pt x="682172" y="0"/>
                </a:moveTo>
                <a:cubicBezTo>
                  <a:pt x="1058925" y="0"/>
                  <a:pt x="1364344" y="305419"/>
                  <a:pt x="1364344" y="682172"/>
                </a:cubicBezTo>
                <a:lnTo>
                  <a:pt x="1364344" y="1900916"/>
                </a:lnTo>
                <a:lnTo>
                  <a:pt x="0" y="1900916"/>
                </a:lnTo>
                <a:lnTo>
                  <a:pt x="0" y="682172"/>
                </a:lnTo>
                <a:cubicBezTo>
                  <a:pt x="0" y="305419"/>
                  <a:pt x="305419" y="0"/>
                  <a:pt x="68217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31"/>
          <p:cNvSpPr/>
          <p:nvPr/>
        </p:nvSpPr>
        <p:spPr>
          <a:xfrm flipV="1">
            <a:off x="2721427" y="-7541"/>
            <a:ext cx="1364345" cy="1939724"/>
          </a:xfrm>
          <a:custGeom>
            <a:avLst/>
            <a:gdLst>
              <a:gd name="connsiteX0" fmla="*/ 682172 w 1364344"/>
              <a:gd name="connsiteY0" fmla="*/ 0 h 2424338"/>
              <a:gd name="connsiteX1" fmla="*/ 1364344 w 1364344"/>
              <a:gd name="connsiteY1" fmla="*/ 682172 h 2424338"/>
              <a:gd name="connsiteX2" fmla="*/ 1364343 w 1364344"/>
              <a:gd name="connsiteY2" fmla="*/ 2424338 h 2424338"/>
              <a:gd name="connsiteX3" fmla="*/ 0 w 1364344"/>
              <a:gd name="connsiteY3" fmla="*/ 2424338 h 2424338"/>
              <a:gd name="connsiteX4" fmla="*/ 0 w 1364344"/>
              <a:gd name="connsiteY4" fmla="*/ 682172 h 2424338"/>
              <a:gd name="connsiteX5" fmla="*/ 682172 w 1364344"/>
              <a:gd name="connsiteY5" fmla="*/ 0 h 242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2424338">
                <a:moveTo>
                  <a:pt x="682172" y="0"/>
                </a:moveTo>
                <a:cubicBezTo>
                  <a:pt x="1058925" y="0"/>
                  <a:pt x="1364344" y="305419"/>
                  <a:pt x="1364344" y="682172"/>
                </a:cubicBezTo>
                <a:lnTo>
                  <a:pt x="1364343" y="2424338"/>
                </a:lnTo>
                <a:lnTo>
                  <a:pt x="0" y="2424338"/>
                </a:lnTo>
                <a:lnTo>
                  <a:pt x="0" y="682172"/>
                </a:lnTo>
                <a:cubicBezTo>
                  <a:pt x="0" y="305419"/>
                  <a:pt x="305419" y="0"/>
                  <a:pt x="68217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838200" y="4359277"/>
            <a:ext cx="10515600" cy="1192211"/>
          </a:xfrm>
        </p:spPr>
        <p:txBody>
          <a:bodyPr anchor="t">
            <a:normAutofit/>
          </a:bodyPr>
          <a:lstStyle>
            <a:lvl1pPr algn="ctr">
              <a:defRPr sz="4800"/>
            </a:lvl1pPr>
          </a:lstStyle>
          <a:p>
            <a:r>
              <a:rPr lang="zh-CN" altLang="en-US" dirty="0"/>
              <a:t>单击此处编辑母版标题样式</a:t>
            </a:r>
            <a:endParaRPr lang="zh-CN" altLang="en-US" dirty="0"/>
          </a:p>
        </p:txBody>
      </p:sp>
      <p:sp>
        <p:nvSpPr>
          <p:cNvPr id="3" name="文本占位符 2"/>
          <p:cNvSpPr>
            <a:spLocks noGrp="1"/>
          </p:cNvSpPr>
          <p:nvPr>
            <p:ph type="body" idx="1" hasCustomPrompt="1"/>
          </p:nvPr>
        </p:nvSpPr>
        <p:spPr>
          <a:xfrm>
            <a:off x="838200" y="2552701"/>
            <a:ext cx="10515600" cy="1781176"/>
          </a:xfrm>
        </p:spPr>
        <p:txBody>
          <a:bodyPr anchor="ctr">
            <a:normAutofit/>
          </a:bodyPr>
          <a:lstStyle>
            <a:lvl1pPr marL="0" indent="0" algn="ctr">
              <a:buNone/>
              <a:defRPr sz="9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文本</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17" name="图片 16"/>
          <p:cNvPicPr>
            <a:picLocks noChangeAspect="1"/>
          </p:cNvPicPr>
          <p:nvPr/>
        </p:nvPicPr>
        <p:blipFill rotWithShape="1">
          <a:blip r:embed="rId2">
            <a:extLst>
              <a:ext uri="{28A0092B-C50C-407E-A947-70E740481C1C}">
                <a14:useLocalDpi xmlns:a14="http://schemas.microsoft.com/office/drawing/2010/main" val="0"/>
              </a:ext>
            </a:extLst>
          </a:blip>
          <a:srcRect l="49269"/>
          <a:stretch>
            <a:fillRect/>
          </a:stretch>
        </p:blipFill>
        <p:spPr>
          <a:xfrm>
            <a:off x="0" y="944663"/>
            <a:ext cx="6096000" cy="4968671"/>
          </a:xfrm>
          <a:prstGeom prst="rect">
            <a:avLst/>
          </a:prstGeom>
        </p:spPr>
      </p:pic>
      <p:sp>
        <p:nvSpPr>
          <p:cNvPr id="2" name="标题 1"/>
          <p:cNvSpPr>
            <a:spLocks noGrp="1"/>
          </p:cNvSpPr>
          <p:nvPr>
            <p:ph type="title" hasCustomPrompt="1"/>
          </p:nvPr>
        </p:nvSpPr>
        <p:spPr>
          <a:xfrm>
            <a:off x="4038600" y="2240359"/>
            <a:ext cx="7315200" cy="2377281"/>
          </a:xfrm>
        </p:spPr>
        <p:txBody>
          <a:bodyPr anchor="ctr">
            <a:normAutofit/>
          </a:bodyPr>
          <a:lstStyle>
            <a:lvl1pPr algn="r">
              <a:defRPr sz="9600"/>
            </a:lvl1pPr>
          </a:lstStyle>
          <a:p>
            <a:r>
              <a:rPr lang="zh-CN" altLang="en-US" dirty="0"/>
              <a:t>编辑标题</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t" anchorCtr="0">
            <a:normAutofit/>
          </a:bodyPr>
          <a:lstStyle>
            <a:lvl1pPr>
              <a:defRPr sz="3600"/>
            </a:lvl1pPr>
          </a:lstStyle>
          <a:p>
            <a:r>
              <a:rPr lang="zh-CN" altLang="en-US" dirty="0"/>
              <a:t>单击此处编辑母版标题样式</a:t>
            </a:r>
            <a:endParaRPr lang="zh-CN" altLang="en-US" dirty="0"/>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4.xml"/><Relationship Id="rId12" Type="http://schemas.openxmlformats.org/officeDocument/2006/relationships/tags" Target="../tags/tag3.xml"/><Relationship Id="rId11" Type="http://schemas.openxmlformats.org/officeDocument/2006/relationships/tags" Target="../tags/tag2.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bg1"/>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bg1"/>
                </a:solidFill>
              </a:defRPr>
            </a:lvl1pPr>
          </a:lstStyle>
          <a:p>
            <a:fld id="{49AE70B2-8BF9-45C0-BB95-33D1B9D3A854}" type="slidenum">
              <a:rPr lang="zh-CN" altLang="en-US" smtClean="0"/>
            </a:fld>
            <a:endParaRPr lang="zh-CN" altLang="en-US"/>
          </a:p>
        </p:txBody>
      </p:sp>
      <p:sp>
        <p:nvSpPr>
          <p:cNvPr id="7" name="KSO_TEMPLATE" hidden="1"/>
          <p:cNvSpPr/>
          <p:nvPr>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s>
</file>

<file path=ppt/slides/_rels/slide10.xml.rels><?xml version="1.0" encoding="UTF-8" standalone="yes"?>
<Relationships xmlns="http://schemas.openxmlformats.org/package/2006/relationships"><Relationship Id="rId8" Type="http://schemas.openxmlformats.org/officeDocument/2006/relationships/vmlDrawing" Target="../drawings/vmlDrawing5.vml"/><Relationship Id="rId7" Type="http://schemas.openxmlformats.org/officeDocument/2006/relationships/slideLayout" Target="../slideLayouts/slideLayout2.xml"/><Relationship Id="rId6" Type="http://schemas.openxmlformats.org/officeDocument/2006/relationships/tags" Target="../tags/tag16.xml"/><Relationship Id="rId5" Type="http://schemas.openxmlformats.org/officeDocument/2006/relationships/oleObject" Target="../embeddings/oleObject13.bin"/><Relationship Id="rId4" Type="http://schemas.openxmlformats.org/officeDocument/2006/relationships/image" Target="../media/image14.wmf"/><Relationship Id="rId3" Type="http://schemas.openxmlformats.org/officeDocument/2006/relationships/oleObject" Target="../embeddings/oleObject12.bin"/><Relationship Id="rId2" Type="http://schemas.openxmlformats.org/officeDocument/2006/relationships/image" Target="../media/image13.wmf"/><Relationship Id="rId1" Type="http://schemas.openxmlformats.org/officeDocument/2006/relationships/oleObject" Target="../embeddings/oleObject11.bin"/></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2.xml.rels><?xml version="1.0" encoding="UTF-8" standalone="yes"?>
<Relationships xmlns="http://schemas.openxmlformats.org/package/2006/relationships"><Relationship Id="rId5" Type="http://schemas.openxmlformats.org/officeDocument/2006/relationships/vmlDrawing" Target="../drawings/vmlDrawing6.vml"/><Relationship Id="rId4" Type="http://schemas.openxmlformats.org/officeDocument/2006/relationships/slideLayout" Target="../slideLayouts/slideLayout2.xml"/><Relationship Id="rId3" Type="http://schemas.openxmlformats.org/officeDocument/2006/relationships/tags" Target="../tags/tag18.xml"/><Relationship Id="rId2" Type="http://schemas.openxmlformats.org/officeDocument/2006/relationships/image" Target="../media/image15.wmf"/><Relationship Id="rId1" Type="http://schemas.openxmlformats.org/officeDocument/2006/relationships/oleObject" Target="../embeddings/oleObject14.bin"/></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4.xml.rels><?xml version="1.0" encoding="UTF-8" standalone="yes"?>
<Relationships xmlns="http://schemas.openxmlformats.org/package/2006/relationships"><Relationship Id="rId5" Type="http://schemas.openxmlformats.org/officeDocument/2006/relationships/vmlDrawing" Target="../drawings/vmlDrawing7.vml"/><Relationship Id="rId4" Type="http://schemas.openxmlformats.org/officeDocument/2006/relationships/slideLayout" Target="../slideLayouts/slideLayout2.xml"/><Relationship Id="rId3" Type="http://schemas.openxmlformats.org/officeDocument/2006/relationships/tags" Target="../tags/tag20.xml"/><Relationship Id="rId2" Type="http://schemas.openxmlformats.org/officeDocument/2006/relationships/image" Target="../media/image16.wmf"/><Relationship Id="rId1" Type="http://schemas.openxmlformats.org/officeDocument/2006/relationships/oleObject" Target="../embeddings/oleObject15.bin"/></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18.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24.xml"/><Relationship Id="rId7" Type="http://schemas.openxmlformats.org/officeDocument/2006/relationships/oleObject" Target="../embeddings/oleObject19.bin"/><Relationship Id="rId6" Type="http://schemas.openxmlformats.org/officeDocument/2006/relationships/image" Target="../media/image19.wmf"/><Relationship Id="rId5" Type="http://schemas.openxmlformats.org/officeDocument/2006/relationships/oleObject" Target="../embeddings/oleObject18.bin"/><Relationship Id="rId4" Type="http://schemas.openxmlformats.org/officeDocument/2006/relationships/image" Target="../media/image18.wmf"/><Relationship Id="rId3" Type="http://schemas.openxmlformats.org/officeDocument/2006/relationships/oleObject" Target="../embeddings/oleObject17.bin"/><Relationship Id="rId2" Type="http://schemas.openxmlformats.org/officeDocument/2006/relationships/image" Target="../media/image17.wmf"/><Relationship Id="rId10" Type="http://schemas.openxmlformats.org/officeDocument/2006/relationships/vmlDrawing" Target="../drawings/vmlDrawing8.vml"/><Relationship Id="rId1" Type="http://schemas.openxmlformats.org/officeDocument/2006/relationships/oleObject" Target="../embeddings/oleObject16.bin"/></Relationships>
</file>

<file path=ppt/slides/_rels/slide19.xml.rels><?xml version="1.0" encoding="UTF-8" standalone="yes"?>
<Relationships xmlns="http://schemas.openxmlformats.org/package/2006/relationships"><Relationship Id="rId9" Type="http://schemas.openxmlformats.org/officeDocument/2006/relationships/vmlDrawing" Target="../drawings/vmlDrawing9.vml"/><Relationship Id="rId8" Type="http://schemas.openxmlformats.org/officeDocument/2006/relationships/slideLayout" Target="../slideLayouts/slideLayout2.xml"/><Relationship Id="rId7" Type="http://schemas.openxmlformats.org/officeDocument/2006/relationships/tags" Target="../tags/tag25.xml"/><Relationship Id="rId6" Type="http://schemas.openxmlformats.org/officeDocument/2006/relationships/oleObject" Target="../embeddings/oleObject23.bin"/><Relationship Id="rId5" Type="http://schemas.openxmlformats.org/officeDocument/2006/relationships/oleObject" Target="../embeddings/oleObject22.bin"/><Relationship Id="rId4" Type="http://schemas.openxmlformats.org/officeDocument/2006/relationships/image" Target="../media/image18.wmf"/><Relationship Id="rId3" Type="http://schemas.openxmlformats.org/officeDocument/2006/relationships/oleObject" Target="../embeddings/oleObject21.bin"/><Relationship Id="rId2" Type="http://schemas.openxmlformats.org/officeDocument/2006/relationships/image" Target="../media/image20.wmf"/><Relationship Id="rId1" Type="http://schemas.openxmlformats.org/officeDocument/2006/relationships/oleObject" Target="../embeddings/oleObject20.bin"/></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20.xml.rels><?xml version="1.0" encoding="UTF-8" standalone="yes"?>
<Relationships xmlns="http://schemas.openxmlformats.org/package/2006/relationships"><Relationship Id="rId5" Type="http://schemas.openxmlformats.org/officeDocument/2006/relationships/vmlDrawing" Target="../drawings/vmlDrawing10.vml"/><Relationship Id="rId4" Type="http://schemas.openxmlformats.org/officeDocument/2006/relationships/slideLayout" Target="../slideLayouts/slideLayout2.xml"/><Relationship Id="rId3" Type="http://schemas.openxmlformats.org/officeDocument/2006/relationships/tags" Target="../tags/tag26.xml"/><Relationship Id="rId2" Type="http://schemas.openxmlformats.org/officeDocument/2006/relationships/image" Target="../media/image21.wmf"/><Relationship Id="rId1" Type="http://schemas.openxmlformats.org/officeDocument/2006/relationships/oleObject" Target="../embeddings/oleObject24.bin"/></Relationships>
</file>

<file path=ppt/slides/_rels/slide21.xml.rels><?xml version="1.0" encoding="UTF-8" standalone="yes"?>
<Relationships xmlns="http://schemas.openxmlformats.org/package/2006/relationships"><Relationship Id="rId5" Type="http://schemas.openxmlformats.org/officeDocument/2006/relationships/vmlDrawing" Target="../drawings/vmlDrawing11.vml"/><Relationship Id="rId4" Type="http://schemas.openxmlformats.org/officeDocument/2006/relationships/slideLayout" Target="../slideLayouts/slideLayout2.xml"/><Relationship Id="rId3" Type="http://schemas.openxmlformats.org/officeDocument/2006/relationships/tags" Target="../tags/tag27.xml"/><Relationship Id="rId2" Type="http://schemas.openxmlformats.org/officeDocument/2006/relationships/image" Target="../media/image22.wmf"/><Relationship Id="rId1" Type="http://schemas.openxmlformats.org/officeDocument/2006/relationships/oleObject" Target="../embeddings/oleObject25.bin"/></Relationships>
</file>

<file path=ppt/slides/_rels/slide22.xml.rels><?xml version="1.0" encoding="UTF-8" standalone="yes"?>
<Relationships xmlns="http://schemas.openxmlformats.org/package/2006/relationships"><Relationship Id="rId7" Type="http://schemas.openxmlformats.org/officeDocument/2006/relationships/vmlDrawing" Target="../drawings/vmlDrawing12.vml"/><Relationship Id="rId6" Type="http://schemas.openxmlformats.org/officeDocument/2006/relationships/slideLayout" Target="../slideLayouts/slideLayout2.xml"/><Relationship Id="rId5" Type="http://schemas.openxmlformats.org/officeDocument/2006/relationships/tags" Target="../tags/tag28.xml"/><Relationship Id="rId4" Type="http://schemas.openxmlformats.org/officeDocument/2006/relationships/image" Target="../media/image24.wmf"/><Relationship Id="rId3" Type="http://schemas.openxmlformats.org/officeDocument/2006/relationships/oleObject" Target="../embeddings/oleObject27.bin"/><Relationship Id="rId2" Type="http://schemas.openxmlformats.org/officeDocument/2006/relationships/image" Target="../media/image23.wmf"/><Relationship Id="rId1" Type="http://schemas.openxmlformats.org/officeDocument/2006/relationships/oleObject" Target="../embeddings/oleObject26.bin"/></Relationships>
</file>

<file path=ppt/slides/_rels/slide23.xml.rels><?xml version="1.0" encoding="UTF-8" standalone="yes"?>
<Relationships xmlns="http://schemas.openxmlformats.org/package/2006/relationships"><Relationship Id="rId9" Type="http://schemas.openxmlformats.org/officeDocument/2006/relationships/oleObject" Target="../embeddings/oleObject32.bin"/><Relationship Id="rId8" Type="http://schemas.openxmlformats.org/officeDocument/2006/relationships/image" Target="../media/image28.wmf"/><Relationship Id="rId7" Type="http://schemas.openxmlformats.org/officeDocument/2006/relationships/oleObject" Target="../embeddings/oleObject31.bin"/><Relationship Id="rId6" Type="http://schemas.openxmlformats.org/officeDocument/2006/relationships/image" Target="../media/image27.wmf"/><Relationship Id="rId5" Type="http://schemas.openxmlformats.org/officeDocument/2006/relationships/oleObject" Target="../embeddings/oleObject30.bin"/><Relationship Id="rId4" Type="http://schemas.openxmlformats.org/officeDocument/2006/relationships/image" Target="../media/image26.wmf"/><Relationship Id="rId3" Type="http://schemas.openxmlformats.org/officeDocument/2006/relationships/oleObject" Target="../embeddings/oleObject29.bin"/><Relationship Id="rId2" Type="http://schemas.openxmlformats.org/officeDocument/2006/relationships/image" Target="../media/image25.wmf"/><Relationship Id="rId13" Type="http://schemas.openxmlformats.org/officeDocument/2006/relationships/vmlDrawing" Target="../drawings/vmlDrawing13.vml"/><Relationship Id="rId12" Type="http://schemas.openxmlformats.org/officeDocument/2006/relationships/slideLayout" Target="../slideLayouts/slideLayout2.xml"/><Relationship Id="rId11" Type="http://schemas.openxmlformats.org/officeDocument/2006/relationships/tags" Target="../tags/tag29.xml"/><Relationship Id="rId10" Type="http://schemas.openxmlformats.org/officeDocument/2006/relationships/image" Target="../media/image29.wmf"/><Relationship Id="rId1" Type="http://schemas.openxmlformats.org/officeDocument/2006/relationships/oleObject" Target="../embeddings/oleObject28.bin"/></Relationships>
</file>

<file path=ppt/slides/_rels/slide24.xml.rels><?xml version="1.0" encoding="UTF-8" standalone="yes"?>
<Relationships xmlns="http://schemas.openxmlformats.org/package/2006/relationships"><Relationship Id="rId5" Type="http://schemas.openxmlformats.org/officeDocument/2006/relationships/vmlDrawing" Target="../drawings/vmlDrawing14.vml"/><Relationship Id="rId4" Type="http://schemas.openxmlformats.org/officeDocument/2006/relationships/slideLayout" Target="../slideLayouts/slideLayout2.xml"/><Relationship Id="rId3" Type="http://schemas.openxmlformats.org/officeDocument/2006/relationships/tags" Target="../tags/tag30.xml"/><Relationship Id="rId2" Type="http://schemas.openxmlformats.org/officeDocument/2006/relationships/image" Target="../media/image30.wmf"/><Relationship Id="rId1" Type="http://schemas.openxmlformats.org/officeDocument/2006/relationships/oleObject" Target="../embeddings/oleObject33.bin"/></Relationships>
</file>

<file path=ppt/slides/_rels/slide25.xml.rels><?xml version="1.0" encoding="UTF-8" standalone="yes"?>
<Relationships xmlns="http://schemas.openxmlformats.org/package/2006/relationships"><Relationship Id="rId5" Type="http://schemas.openxmlformats.org/officeDocument/2006/relationships/vmlDrawing" Target="../drawings/vmlDrawing15.vml"/><Relationship Id="rId4" Type="http://schemas.openxmlformats.org/officeDocument/2006/relationships/slideLayout" Target="../slideLayouts/slideLayout2.xml"/><Relationship Id="rId3" Type="http://schemas.openxmlformats.org/officeDocument/2006/relationships/tags" Target="../tags/tag31.xml"/><Relationship Id="rId2" Type="http://schemas.openxmlformats.org/officeDocument/2006/relationships/image" Target="../media/image31.wmf"/><Relationship Id="rId1" Type="http://schemas.openxmlformats.org/officeDocument/2006/relationships/oleObject" Target="../embeddings/oleObject34.bin"/></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27.xml.rels><?xml version="1.0" encoding="UTF-8" standalone="yes"?>
<Relationships xmlns="http://schemas.openxmlformats.org/package/2006/relationships"><Relationship Id="rId5" Type="http://schemas.openxmlformats.org/officeDocument/2006/relationships/vmlDrawing" Target="../drawings/vmlDrawing16.vml"/><Relationship Id="rId4" Type="http://schemas.openxmlformats.org/officeDocument/2006/relationships/slideLayout" Target="../slideLayouts/slideLayout2.xml"/><Relationship Id="rId3" Type="http://schemas.openxmlformats.org/officeDocument/2006/relationships/tags" Target="../tags/tag33.xml"/><Relationship Id="rId2" Type="http://schemas.openxmlformats.org/officeDocument/2006/relationships/image" Target="../media/image32.wmf"/><Relationship Id="rId1" Type="http://schemas.openxmlformats.org/officeDocument/2006/relationships/oleObject" Target="../embeddings/oleObject35.bin"/></Relationships>
</file>

<file path=ppt/slides/_rels/slide28.xml.rels><?xml version="1.0" encoding="UTF-8" standalone="yes"?>
<Relationships xmlns="http://schemas.openxmlformats.org/package/2006/relationships"><Relationship Id="rId9" Type="http://schemas.openxmlformats.org/officeDocument/2006/relationships/tags" Target="../tags/tag34.xml"/><Relationship Id="rId8" Type="http://schemas.openxmlformats.org/officeDocument/2006/relationships/image" Target="../media/image36.wmf"/><Relationship Id="rId7" Type="http://schemas.openxmlformats.org/officeDocument/2006/relationships/oleObject" Target="../embeddings/oleObject39.bin"/><Relationship Id="rId6" Type="http://schemas.openxmlformats.org/officeDocument/2006/relationships/image" Target="../media/image35.wmf"/><Relationship Id="rId5" Type="http://schemas.openxmlformats.org/officeDocument/2006/relationships/oleObject" Target="../embeddings/oleObject38.bin"/><Relationship Id="rId4" Type="http://schemas.openxmlformats.org/officeDocument/2006/relationships/image" Target="../media/image34.wmf"/><Relationship Id="rId3" Type="http://schemas.openxmlformats.org/officeDocument/2006/relationships/oleObject" Target="../embeddings/oleObject37.bin"/><Relationship Id="rId2" Type="http://schemas.openxmlformats.org/officeDocument/2006/relationships/image" Target="../media/image33.wmf"/><Relationship Id="rId11" Type="http://schemas.openxmlformats.org/officeDocument/2006/relationships/vmlDrawing" Target="../drawings/vmlDrawing17.vml"/><Relationship Id="rId10" Type="http://schemas.openxmlformats.org/officeDocument/2006/relationships/slideLayout" Target="../slideLayouts/slideLayout2.xml"/><Relationship Id="rId1" Type="http://schemas.openxmlformats.org/officeDocument/2006/relationships/oleObject" Target="../embeddings/oleObject36.bin"/></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30.xml.rels><?xml version="1.0" encoding="UTF-8" standalone="yes"?>
<Relationships xmlns="http://schemas.openxmlformats.org/package/2006/relationships"><Relationship Id="rId9" Type="http://schemas.openxmlformats.org/officeDocument/2006/relationships/oleObject" Target="../embeddings/oleObject44.bin"/><Relationship Id="rId8" Type="http://schemas.openxmlformats.org/officeDocument/2006/relationships/image" Target="../media/image40.wmf"/><Relationship Id="rId7" Type="http://schemas.openxmlformats.org/officeDocument/2006/relationships/oleObject" Target="../embeddings/oleObject43.bin"/><Relationship Id="rId6" Type="http://schemas.openxmlformats.org/officeDocument/2006/relationships/image" Target="../media/image39.wmf"/><Relationship Id="rId5" Type="http://schemas.openxmlformats.org/officeDocument/2006/relationships/oleObject" Target="../embeddings/oleObject42.bin"/><Relationship Id="rId4" Type="http://schemas.openxmlformats.org/officeDocument/2006/relationships/image" Target="../media/image38.wmf"/><Relationship Id="rId3" Type="http://schemas.openxmlformats.org/officeDocument/2006/relationships/oleObject" Target="../embeddings/oleObject41.bin"/><Relationship Id="rId2" Type="http://schemas.openxmlformats.org/officeDocument/2006/relationships/image" Target="../media/image37.wmf"/><Relationship Id="rId13" Type="http://schemas.openxmlformats.org/officeDocument/2006/relationships/vmlDrawing" Target="../drawings/vmlDrawing18.vml"/><Relationship Id="rId12" Type="http://schemas.openxmlformats.org/officeDocument/2006/relationships/slideLayout" Target="../slideLayouts/slideLayout2.xml"/><Relationship Id="rId11" Type="http://schemas.openxmlformats.org/officeDocument/2006/relationships/tags" Target="../tags/tag36.xml"/><Relationship Id="rId10" Type="http://schemas.openxmlformats.org/officeDocument/2006/relationships/image" Target="../media/image41.wmf"/><Relationship Id="rId1" Type="http://schemas.openxmlformats.org/officeDocument/2006/relationships/oleObject" Target="../embeddings/oleObject40.bin"/></Relationships>
</file>

<file path=ppt/slides/_rels/slide31.xml.rels><?xml version="1.0" encoding="UTF-8" standalone="yes"?>
<Relationships xmlns="http://schemas.openxmlformats.org/package/2006/relationships"><Relationship Id="rId9" Type="http://schemas.openxmlformats.org/officeDocument/2006/relationships/oleObject" Target="../embeddings/oleObject49.bin"/><Relationship Id="rId8" Type="http://schemas.openxmlformats.org/officeDocument/2006/relationships/image" Target="../media/image44.wmf"/><Relationship Id="rId7" Type="http://schemas.openxmlformats.org/officeDocument/2006/relationships/oleObject" Target="../embeddings/oleObject48.bin"/><Relationship Id="rId6" Type="http://schemas.openxmlformats.org/officeDocument/2006/relationships/image" Target="../media/image38.wmf"/><Relationship Id="rId5" Type="http://schemas.openxmlformats.org/officeDocument/2006/relationships/oleObject" Target="../embeddings/oleObject47.bin"/><Relationship Id="rId4" Type="http://schemas.openxmlformats.org/officeDocument/2006/relationships/image" Target="../media/image43.wmf"/><Relationship Id="rId3" Type="http://schemas.openxmlformats.org/officeDocument/2006/relationships/oleObject" Target="../embeddings/oleObject46.bin"/><Relationship Id="rId2" Type="http://schemas.openxmlformats.org/officeDocument/2006/relationships/image" Target="../media/image42.wmf"/><Relationship Id="rId15" Type="http://schemas.openxmlformats.org/officeDocument/2006/relationships/vmlDrawing" Target="../drawings/vmlDrawing19.vml"/><Relationship Id="rId14" Type="http://schemas.openxmlformats.org/officeDocument/2006/relationships/slideLayout" Target="../slideLayouts/slideLayout2.xml"/><Relationship Id="rId13" Type="http://schemas.openxmlformats.org/officeDocument/2006/relationships/tags" Target="../tags/tag37.xml"/><Relationship Id="rId12" Type="http://schemas.openxmlformats.org/officeDocument/2006/relationships/image" Target="../media/image46.wmf"/><Relationship Id="rId11" Type="http://schemas.openxmlformats.org/officeDocument/2006/relationships/oleObject" Target="../embeddings/oleObject50.bin"/><Relationship Id="rId10" Type="http://schemas.openxmlformats.org/officeDocument/2006/relationships/image" Target="../media/image45.wmf"/><Relationship Id="rId1" Type="http://schemas.openxmlformats.org/officeDocument/2006/relationships/oleObject" Target="../embeddings/oleObject45.bin"/></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34.xml.rels><?xml version="1.0" encoding="UTF-8" standalone="yes"?>
<Relationships xmlns="http://schemas.openxmlformats.org/package/2006/relationships"><Relationship Id="rId9" Type="http://schemas.openxmlformats.org/officeDocument/2006/relationships/image" Target="../media/image51.wmf"/><Relationship Id="rId8" Type="http://schemas.openxmlformats.org/officeDocument/2006/relationships/oleObject" Target="../embeddings/oleObject54.bin"/><Relationship Id="rId7" Type="http://schemas.openxmlformats.org/officeDocument/2006/relationships/image" Target="../media/image50.wmf"/><Relationship Id="rId6" Type="http://schemas.openxmlformats.org/officeDocument/2006/relationships/oleObject" Target="../embeddings/oleObject53.bin"/><Relationship Id="rId5" Type="http://schemas.openxmlformats.org/officeDocument/2006/relationships/image" Target="../media/image49.wmf"/><Relationship Id="rId4" Type="http://schemas.openxmlformats.org/officeDocument/2006/relationships/oleObject" Target="../embeddings/oleObject52.bin"/><Relationship Id="rId33" Type="http://schemas.openxmlformats.org/officeDocument/2006/relationships/vmlDrawing" Target="../drawings/vmlDrawing20.vml"/><Relationship Id="rId32" Type="http://schemas.openxmlformats.org/officeDocument/2006/relationships/slideLayout" Target="../slideLayouts/slideLayout2.xml"/><Relationship Id="rId31" Type="http://schemas.openxmlformats.org/officeDocument/2006/relationships/tags" Target="../tags/tag40.xml"/><Relationship Id="rId30" Type="http://schemas.openxmlformats.org/officeDocument/2006/relationships/oleObject" Target="../embeddings/oleObject68.bin"/><Relationship Id="rId3" Type="http://schemas.openxmlformats.org/officeDocument/2006/relationships/image" Target="../media/image48.wmf"/><Relationship Id="rId29" Type="http://schemas.openxmlformats.org/officeDocument/2006/relationships/oleObject" Target="../embeddings/oleObject67.bin"/><Relationship Id="rId28" Type="http://schemas.openxmlformats.org/officeDocument/2006/relationships/oleObject" Target="../embeddings/oleObject66.bin"/><Relationship Id="rId27" Type="http://schemas.openxmlformats.org/officeDocument/2006/relationships/oleObject" Target="../embeddings/oleObject65.bin"/><Relationship Id="rId26" Type="http://schemas.openxmlformats.org/officeDocument/2006/relationships/image" Target="../media/image58.wmf"/><Relationship Id="rId25" Type="http://schemas.openxmlformats.org/officeDocument/2006/relationships/oleObject" Target="../embeddings/oleObject64.bin"/><Relationship Id="rId24" Type="http://schemas.openxmlformats.org/officeDocument/2006/relationships/image" Target="../media/image57.wmf"/><Relationship Id="rId23" Type="http://schemas.openxmlformats.org/officeDocument/2006/relationships/oleObject" Target="../embeddings/oleObject63.bin"/><Relationship Id="rId22" Type="http://schemas.openxmlformats.org/officeDocument/2006/relationships/oleObject" Target="../embeddings/oleObject62.bin"/><Relationship Id="rId21" Type="http://schemas.openxmlformats.org/officeDocument/2006/relationships/image" Target="../media/image56.wmf"/><Relationship Id="rId20" Type="http://schemas.openxmlformats.org/officeDocument/2006/relationships/oleObject" Target="../embeddings/oleObject61.bin"/><Relationship Id="rId2" Type="http://schemas.openxmlformats.org/officeDocument/2006/relationships/oleObject" Target="../embeddings/oleObject51.bin"/><Relationship Id="rId19" Type="http://schemas.openxmlformats.org/officeDocument/2006/relationships/oleObject" Target="../embeddings/oleObject60.bin"/><Relationship Id="rId18" Type="http://schemas.openxmlformats.org/officeDocument/2006/relationships/image" Target="../media/image55.wmf"/><Relationship Id="rId17" Type="http://schemas.openxmlformats.org/officeDocument/2006/relationships/oleObject" Target="../embeddings/oleObject59.bin"/><Relationship Id="rId16" Type="http://schemas.openxmlformats.org/officeDocument/2006/relationships/image" Target="../media/image54.wmf"/><Relationship Id="rId15" Type="http://schemas.openxmlformats.org/officeDocument/2006/relationships/oleObject" Target="../embeddings/oleObject58.bin"/><Relationship Id="rId14" Type="http://schemas.openxmlformats.org/officeDocument/2006/relationships/image" Target="../media/image53.wmf"/><Relationship Id="rId13" Type="http://schemas.openxmlformats.org/officeDocument/2006/relationships/oleObject" Target="../embeddings/oleObject57.bin"/><Relationship Id="rId12" Type="http://schemas.openxmlformats.org/officeDocument/2006/relationships/image" Target="../media/image52.wmf"/><Relationship Id="rId11" Type="http://schemas.openxmlformats.org/officeDocument/2006/relationships/oleObject" Target="../embeddings/oleObject56.bin"/><Relationship Id="rId10" Type="http://schemas.openxmlformats.org/officeDocument/2006/relationships/oleObject" Target="../embeddings/oleObject55.bin"/><Relationship Id="rId1" Type="http://schemas.openxmlformats.org/officeDocument/2006/relationships/image" Target="../media/image47.GIF"/></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1.xml"/><Relationship Id="rId1" Type="http://schemas.openxmlformats.org/officeDocument/2006/relationships/image" Target="../media/image59.png"/></Relationships>
</file>

<file path=ppt/slides/_rels/slide36.xml.rels><?xml version="1.0" encoding="UTF-8" standalone="yes"?>
<Relationships xmlns="http://schemas.openxmlformats.org/package/2006/relationships"><Relationship Id="rId9" Type="http://schemas.openxmlformats.org/officeDocument/2006/relationships/oleObject" Target="../embeddings/oleObject73.bin"/><Relationship Id="rId8" Type="http://schemas.openxmlformats.org/officeDocument/2006/relationships/image" Target="../media/image63.wmf"/><Relationship Id="rId7" Type="http://schemas.openxmlformats.org/officeDocument/2006/relationships/oleObject" Target="../embeddings/oleObject72.bin"/><Relationship Id="rId6" Type="http://schemas.openxmlformats.org/officeDocument/2006/relationships/image" Target="../media/image62.wmf"/><Relationship Id="rId5" Type="http://schemas.openxmlformats.org/officeDocument/2006/relationships/oleObject" Target="../embeddings/oleObject71.bin"/><Relationship Id="rId4" Type="http://schemas.openxmlformats.org/officeDocument/2006/relationships/image" Target="../media/image61.wmf"/><Relationship Id="rId3" Type="http://schemas.openxmlformats.org/officeDocument/2006/relationships/oleObject" Target="../embeddings/oleObject70.bin"/><Relationship Id="rId2" Type="http://schemas.openxmlformats.org/officeDocument/2006/relationships/image" Target="../media/image60.wmf"/><Relationship Id="rId14" Type="http://schemas.openxmlformats.org/officeDocument/2006/relationships/vmlDrawing" Target="../drawings/vmlDrawing21.vml"/><Relationship Id="rId13" Type="http://schemas.openxmlformats.org/officeDocument/2006/relationships/slideLayout" Target="../slideLayouts/slideLayout2.xml"/><Relationship Id="rId12" Type="http://schemas.openxmlformats.org/officeDocument/2006/relationships/tags" Target="../tags/tag42.xml"/><Relationship Id="rId11" Type="http://schemas.openxmlformats.org/officeDocument/2006/relationships/oleObject" Target="../embeddings/oleObject74.bin"/><Relationship Id="rId10" Type="http://schemas.openxmlformats.org/officeDocument/2006/relationships/image" Target="../media/image64.wmf"/><Relationship Id="rId1" Type="http://schemas.openxmlformats.org/officeDocument/2006/relationships/oleObject" Target="../embeddings/oleObject69.bin"/></Relationships>
</file>

<file path=ppt/slides/_rels/slide37.xml.rels><?xml version="1.0" encoding="UTF-8" standalone="yes"?>
<Relationships xmlns="http://schemas.openxmlformats.org/package/2006/relationships"><Relationship Id="rId9" Type="http://schemas.openxmlformats.org/officeDocument/2006/relationships/oleObject" Target="../embeddings/oleObject79.bin"/><Relationship Id="rId8" Type="http://schemas.openxmlformats.org/officeDocument/2006/relationships/image" Target="../media/image65.wmf"/><Relationship Id="rId7" Type="http://schemas.openxmlformats.org/officeDocument/2006/relationships/oleObject" Target="../embeddings/oleObject78.bin"/><Relationship Id="rId6" Type="http://schemas.openxmlformats.org/officeDocument/2006/relationships/image" Target="../media/image62.wmf"/><Relationship Id="rId5" Type="http://schemas.openxmlformats.org/officeDocument/2006/relationships/oleObject" Target="../embeddings/oleObject77.bin"/><Relationship Id="rId4" Type="http://schemas.openxmlformats.org/officeDocument/2006/relationships/image" Target="../media/image61.wmf"/><Relationship Id="rId3" Type="http://schemas.openxmlformats.org/officeDocument/2006/relationships/oleObject" Target="../embeddings/oleObject76.bin"/><Relationship Id="rId2" Type="http://schemas.openxmlformats.org/officeDocument/2006/relationships/image" Target="../media/image60.wmf"/><Relationship Id="rId16" Type="http://schemas.openxmlformats.org/officeDocument/2006/relationships/vmlDrawing" Target="../drawings/vmlDrawing22.vml"/><Relationship Id="rId15" Type="http://schemas.openxmlformats.org/officeDocument/2006/relationships/slideLayout" Target="../slideLayouts/slideLayout2.xml"/><Relationship Id="rId14" Type="http://schemas.openxmlformats.org/officeDocument/2006/relationships/tags" Target="../tags/tag43.xml"/><Relationship Id="rId13" Type="http://schemas.openxmlformats.org/officeDocument/2006/relationships/oleObject" Target="../embeddings/oleObject81.bin"/><Relationship Id="rId12" Type="http://schemas.openxmlformats.org/officeDocument/2006/relationships/image" Target="../media/image66.wmf"/><Relationship Id="rId11" Type="http://schemas.openxmlformats.org/officeDocument/2006/relationships/oleObject" Target="../embeddings/oleObject80.bin"/><Relationship Id="rId10" Type="http://schemas.openxmlformats.org/officeDocument/2006/relationships/image" Target="../media/image63.wmf"/><Relationship Id="rId1" Type="http://schemas.openxmlformats.org/officeDocument/2006/relationships/oleObject" Target="../embeddings/oleObject75.bin"/></Relationships>
</file>

<file path=ppt/slides/_rels/slide38.xml.rels><?xml version="1.0" encoding="UTF-8" standalone="yes"?>
<Relationships xmlns="http://schemas.openxmlformats.org/package/2006/relationships"><Relationship Id="rId9" Type="http://schemas.openxmlformats.org/officeDocument/2006/relationships/image" Target="../media/image67.wmf"/><Relationship Id="rId8" Type="http://schemas.openxmlformats.org/officeDocument/2006/relationships/oleObject" Target="../embeddings/oleObject86.bin"/><Relationship Id="rId7" Type="http://schemas.openxmlformats.org/officeDocument/2006/relationships/oleObject" Target="../embeddings/oleObject85.bin"/><Relationship Id="rId6" Type="http://schemas.openxmlformats.org/officeDocument/2006/relationships/image" Target="../media/image62.wmf"/><Relationship Id="rId5" Type="http://schemas.openxmlformats.org/officeDocument/2006/relationships/oleObject" Target="../embeddings/oleObject84.bin"/><Relationship Id="rId4" Type="http://schemas.openxmlformats.org/officeDocument/2006/relationships/image" Target="../media/image61.wmf"/><Relationship Id="rId3" Type="http://schemas.openxmlformats.org/officeDocument/2006/relationships/oleObject" Target="../embeddings/oleObject83.bin"/><Relationship Id="rId2" Type="http://schemas.openxmlformats.org/officeDocument/2006/relationships/image" Target="../media/image60.wmf"/><Relationship Id="rId12" Type="http://schemas.openxmlformats.org/officeDocument/2006/relationships/vmlDrawing" Target="../drawings/vmlDrawing23.vml"/><Relationship Id="rId11" Type="http://schemas.openxmlformats.org/officeDocument/2006/relationships/slideLayout" Target="../slideLayouts/slideLayout2.xml"/><Relationship Id="rId10" Type="http://schemas.openxmlformats.org/officeDocument/2006/relationships/tags" Target="../tags/tag44.xml"/><Relationship Id="rId1" Type="http://schemas.openxmlformats.org/officeDocument/2006/relationships/oleObject" Target="../embeddings/oleObject82.bin"/></Relationships>
</file>

<file path=ppt/slides/_rels/slide39.xml.rels><?xml version="1.0" encoding="UTF-8" standalone="yes"?>
<Relationships xmlns="http://schemas.openxmlformats.org/package/2006/relationships"><Relationship Id="rId9" Type="http://schemas.openxmlformats.org/officeDocument/2006/relationships/tags" Target="../tags/tag45.xml"/><Relationship Id="rId8" Type="http://schemas.openxmlformats.org/officeDocument/2006/relationships/oleObject" Target="../embeddings/oleObject92.bin"/><Relationship Id="rId7" Type="http://schemas.openxmlformats.org/officeDocument/2006/relationships/oleObject" Target="../embeddings/oleObject91.bin"/><Relationship Id="rId6" Type="http://schemas.openxmlformats.org/officeDocument/2006/relationships/oleObject" Target="../embeddings/oleObject90.bin"/><Relationship Id="rId5" Type="http://schemas.openxmlformats.org/officeDocument/2006/relationships/oleObject" Target="../embeddings/oleObject89.bin"/><Relationship Id="rId4" Type="http://schemas.openxmlformats.org/officeDocument/2006/relationships/image" Target="../media/image68.wmf"/><Relationship Id="rId3" Type="http://schemas.openxmlformats.org/officeDocument/2006/relationships/oleObject" Target="../embeddings/oleObject88.bin"/><Relationship Id="rId2" Type="http://schemas.openxmlformats.org/officeDocument/2006/relationships/image" Target="../media/image61.wmf"/><Relationship Id="rId11" Type="http://schemas.openxmlformats.org/officeDocument/2006/relationships/vmlDrawing" Target="../drawings/vmlDrawing24.vml"/><Relationship Id="rId10" Type="http://schemas.openxmlformats.org/officeDocument/2006/relationships/slideLayout" Target="../slideLayouts/slideLayout2.xml"/><Relationship Id="rId1" Type="http://schemas.openxmlformats.org/officeDocument/2006/relationships/oleObject" Target="../embeddings/oleObject87.bin"/></Relationships>
</file>

<file path=ppt/slides/_rels/slide4.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tags" Target="../tags/tag10.xml"/><Relationship Id="rId2" Type="http://schemas.openxmlformats.org/officeDocument/2006/relationships/image" Target="../media/image4.wmf"/><Relationship Id="rId1"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9" Type="http://schemas.openxmlformats.org/officeDocument/2006/relationships/oleObject" Target="../embeddings/oleObject99.bin"/><Relationship Id="rId8" Type="http://schemas.openxmlformats.org/officeDocument/2006/relationships/oleObject" Target="../embeddings/oleObject98.bin"/><Relationship Id="rId7" Type="http://schemas.openxmlformats.org/officeDocument/2006/relationships/oleObject" Target="../embeddings/oleObject97.bin"/><Relationship Id="rId6" Type="http://schemas.openxmlformats.org/officeDocument/2006/relationships/oleObject" Target="../embeddings/oleObject96.bin"/><Relationship Id="rId5" Type="http://schemas.openxmlformats.org/officeDocument/2006/relationships/oleObject" Target="../embeddings/oleObject95.bin"/><Relationship Id="rId4" Type="http://schemas.openxmlformats.org/officeDocument/2006/relationships/image" Target="../media/image61.wmf"/><Relationship Id="rId3" Type="http://schemas.openxmlformats.org/officeDocument/2006/relationships/oleObject" Target="../embeddings/oleObject94.bin"/><Relationship Id="rId2" Type="http://schemas.openxmlformats.org/officeDocument/2006/relationships/image" Target="../media/image68.wmf"/><Relationship Id="rId16" Type="http://schemas.openxmlformats.org/officeDocument/2006/relationships/vmlDrawing" Target="../drawings/vmlDrawing25.vml"/><Relationship Id="rId15" Type="http://schemas.openxmlformats.org/officeDocument/2006/relationships/slideLayout" Target="../slideLayouts/slideLayout2.xml"/><Relationship Id="rId14" Type="http://schemas.openxmlformats.org/officeDocument/2006/relationships/tags" Target="../tags/tag46.xml"/><Relationship Id="rId13" Type="http://schemas.openxmlformats.org/officeDocument/2006/relationships/oleObject" Target="../embeddings/oleObject103.bin"/><Relationship Id="rId12" Type="http://schemas.openxmlformats.org/officeDocument/2006/relationships/oleObject" Target="../embeddings/oleObject102.bin"/><Relationship Id="rId11" Type="http://schemas.openxmlformats.org/officeDocument/2006/relationships/oleObject" Target="../embeddings/oleObject101.bin"/><Relationship Id="rId10" Type="http://schemas.openxmlformats.org/officeDocument/2006/relationships/oleObject" Target="../embeddings/oleObject100.bin"/><Relationship Id="rId1" Type="http://schemas.openxmlformats.org/officeDocument/2006/relationships/oleObject" Target="../embeddings/oleObject93.bin"/></Relationships>
</file>

<file path=ppt/slides/_rels/slide41.xml.rels><?xml version="1.0" encoding="UTF-8" standalone="yes"?>
<Relationships xmlns="http://schemas.openxmlformats.org/package/2006/relationships"><Relationship Id="rId9" Type="http://schemas.openxmlformats.org/officeDocument/2006/relationships/oleObject" Target="../embeddings/oleObject108.bin"/><Relationship Id="rId8" Type="http://schemas.openxmlformats.org/officeDocument/2006/relationships/image" Target="../media/image71.wmf"/><Relationship Id="rId7" Type="http://schemas.openxmlformats.org/officeDocument/2006/relationships/oleObject" Target="../embeddings/oleObject107.bin"/><Relationship Id="rId6" Type="http://schemas.openxmlformats.org/officeDocument/2006/relationships/image" Target="../media/image70.wmf"/><Relationship Id="rId5" Type="http://schemas.openxmlformats.org/officeDocument/2006/relationships/oleObject" Target="../embeddings/oleObject106.bin"/><Relationship Id="rId4" Type="http://schemas.openxmlformats.org/officeDocument/2006/relationships/image" Target="../media/image69.wmf"/><Relationship Id="rId3" Type="http://schemas.openxmlformats.org/officeDocument/2006/relationships/oleObject" Target="../embeddings/oleObject105.bin"/><Relationship Id="rId2" Type="http://schemas.openxmlformats.org/officeDocument/2006/relationships/image" Target="../media/image62.wmf"/><Relationship Id="rId16" Type="http://schemas.openxmlformats.org/officeDocument/2006/relationships/vmlDrawing" Target="../drawings/vmlDrawing26.vml"/><Relationship Id="rId15" Type="http://schemas.openxmlformats.org/officeDocument/2006/relationships/slideLayout" Target="../slideLayouts/slideLayout2.xml"/><Relationship Id="rId14" Type="http://schemas.openxmlformats.org/officeDocument/2006/relationships/tags" Target="../tags/tag47.xml"/><Relationship Id="rId13" Type="http://schemas.openxmlformats.org/officeDocument/2006/relationships/image" Target="../media/image73.wmf"/><Relationship Id="rId12" Type="http://schemas.openxmlformats.org/officeDocument/2006/relationships/oleObject" Target="../embeddings/oleObject110.bin"/><Relationship Id="rId11" Type="http://schemas.openxmlformats.org/officeDocument/2006/relationships/oleObject" Target="../embeddings/oleObject109.bin"/><Relationship Id="rId10" Type="http://schemas.openxmlformats.org/officeDocument/2006/relationships/image" Target="../media/image72.wmf"/><Relationship Id="rId1" Type="http://schemas.openxmlformats.org/officeDocument/2006/relationships/oleObject" Target="../embeddings/oleObject104.bin"/></Relationships>
</file>

<file path=ppt/slides/_rels/slide42.xml.rels><?xml version="1.0" encoding="UTF-8" standalone="yes"?>
<Relationships xmlns="http://schemas.openxmlformats.org/package/2006/relationships"><Relationship Id="rId9" Type="http://schemas.openxmlformats.org/officeDocument/2006/relationships/oleObject" Target="../embeddings/oleObject115.bin"/><Relationship Id="rId8" Type="http://schemas.openxmlformats.org/officeDocument/2006/relationships/image" Target="../media/image64.wmf"/><Relationship Id="rId7" Type="http://schemas.openxmlformats.org/officeDocument/2006/relationships/oleObject" Target="../embeddings/oleObject114.bin"/><Relationship Id="rId6" Type="http://schemas.openxmlformats.org/officeDocument/2006/relationships/image" Target="../media/image74.wmf"/><Relationship Id="rId5" Type="http://schemas.openxmlformats.org/officeDocument/2006/relationships/oleObject" Target="../embeddings/oleObject113.bin"/><Relationship Id="rId4" Type="http://schemas.openxmlformats.org/officeDocument/2006/relationships/image" Target="../media/image69.wmf"/><Relationship Id="rId3" Type="http://schemas.openxmlformats.org/officeDocument/2006/relationships/oleObject" Target="../embeddings/oleObject112.bin"/><Relationship Id="rId23" Type="http://schemas.openxmlformats.org/officeDocument/2006/relationships/vmlDrawing" Target="../drawings/vmlDrawing27.vml"/><Relationship Id="rId22" Type="http://schemas.openxmlformats.org/officeDocument/2006/relationships/slideLayout" Target="../slideLayouts/slideLayout2.xml"/><Relationship Id="rId21" Type="http://schemas.openxmlformats.org/officeDocument/2006/relationships/tags" Target="../tags/tag48.xml"/><Relationship Id="rId20" Type="http://schemas.openxmlformats.org/officeDocument/2006/relationships/image" Target="../media/image78.wmf"/><Relationship Id="rId2" Type="http://schemas.openxmlformats.org/officeDocument/2006/relationships/image" Target="../media/image62.wmf"/><Relationship Id="rId19" Type="http://schemas.openxmlformats.org/officeDocument/2006/relationships/oleObject" Target="../embeddings/oleObject120.bin"/><Relationship Id="rId18" Type="http://schemas.openxmlformats.org/officeDocument/2006/relationships/image" Target="../media/image77.wmf"/><Relationship Id="rId17" Type="http://schemas.openxmlformats.org/officeDocument/2006/relationships/oleObject" Target="../embeddings/oleObject119.bin"/><Relationship Id="rId16" Type="http://schemas.openxmlformats.org/officeDocument/2006/relationships/image" Target="../media/image76.wmf"/><Relationship Id="rId15" Type="http://schemas.openxmlformats.org/officeDocument/2006/relationships/oleObject" Target="../embeddings/oleObject118.bin"/><Relationship Id="rId14" Type="http://schemas.openxmlformats.org/officeDocument/2006/relationships/image" Target="../media/image73.wmf"/><Relationship Id="rId13" Type="http://schemas.openxmlformats.org/officeDocument/2006/relationships/oleObject" Target="../embeddings/oleObject117.bin"/><Relationship Id="rId12" Type="http://schemas.openxmlformats.org/officeDocument/2006/relationships/image" Target="../media/image75.wmf"/><Relationship Id="rId11" Type="http://schemas.openxmlformats.org/officeDocument/2006/relationships/oleObject" Target="../embeddings/oleObject116.bin"/><Relationship Id="rId10" Type="http://schemas.openxmlformats.org/officeDocument/2006/relationships/image" Target="../media/image70.wmf"/><Relationship Id="rId1" Type="http://schemas.openxmlformats.org/officeDocument/2006/relationships/oleObject" Target="../embeddings/oleObject111.bin"/></Relationships>
</file>

<file path=ppt/slides/_rels/slide43.xml.rels><?xml version="1.0" encoding="UTF-8" standalone="yes"?>
<Relationships xmlns="http://schemas.openxmlformats.org/package/2006/relationships"><Relationship Id="rId9" Type="http://schemas.openxmlformats.org/officeDocument/2006/relationships/oleObject" Target="../embeddings/oleObject125.bin"/><Relationship Id="rId8" Type="http://schemas.openxmlformats.org/officeDocument/2006/relationships/image" Target="../media/image78.wmf"/><Relationship Id="rId7" Type="http://schemas.openxmlformats.org/officeDocument/2006/relationships/oleObject" Target="../embeddings/oleObject124.bin"/><Relationship Id="rId6" Type="http://schemas.openxmlformats.org/officeDocument/2006/relationships/image" Target="../media/image81.wmf"/><Relationship Id="rId5" Type="http://schemas.openxmlformats.org/officeDocument/2006/relationships/oleObject" Target="../embeddings/oleObject123.bin"/><Relationship Id="rId4" Type="http://schemas.openxmlformats.org/officeDocument/2006/relationships/image" Target="../media/image80.wmf"/><Relationship Id="rId3" Type="http://schemas.openxmlformats.org/officeDocument/2006/relationships/oleObject" Target="../embeddings/oleObject122.bin"/><Relationship Id="rId2" Type="http://schemas.openxmlformats.org/officeDocument/2006/relationships/image" Target="../media/image79.wmf"/><Relationship Id="rId15" Type="http://schemas.openxmlformats.org/officeDocument/2006/relationships/vmlDrawing" Target="../drawings/vmlDrawing28.vml"/><Relationship Id="rId14" Type="http://schemas.openxmlformats.org/officeDocument/2006/relationships/slideLayout" Target="../slideLayouts/slideLayout2.xml"/><Relationship Id="rId13" Type="http://schemas.openxmlformats.org/officeDocument/2006/relationships/tags" Target="../tags/tag49.xml"/><Relationship Id="rId12" Type="http://schemas.openxmlformats.org/officeDocument/2006/relationships/image" Target="../media/image62.wmf"/><Relationship Id="rId11" Type="http://schemas.openxmlformats.org/officeDocument/2006/relationships/oleObject" Target="../embeddings/oleObject126.bin"/><Relationship Id="rId10" Type="http://schemas.openxmlformats.org/officeDocument/2006/relationships/image" Target="../media/image82.wmf"/><Relationship Id="rId1" Type="http://schemas.openxmlformats.org/officeDocument/2006/relationships/oleObject" Target="../embeddings/oleObject121.bin"/></Relationships>
</file>

<file path=ppt/slides/_rels/slide44.xml.rels><?xml version="1.0" encoding="UTF-8" standalone="yes"?>
<Relationships xmlns="http://schemas.openxmlformats.org/package/2006/relationships"><Relationship Id="rId9" Type="http://schemas.openxmlformats.org/officeDocument/2006/relationships/oleObject" Target="../embeddings/oleObject131.bin"/><Relationship Id="rId8" Type="http://schemas.openxmlformats.org/officeDocument/2006/relationships/image" Target="../media/image86.wmf"/><Relationship Id="rId7" Type="http://schemas.openxmlformats.org/officeDocument/2006/relationships/oleObject" Target="../embeddings/oleObject130.bin"/><Relationship Id="rId6" Type="http://schemas.openxmlformats.org/officeDocument/2006/relationships/image" Target="../media/image85.wmf"/><Relationship Id="rId5" Type="http://schemas.openxmlformats.org/officeDocument/2006/relationships/oleObject" Target="../embeddings/oleObject129.bin"/><Relationship Id="rId4" Type="http://schemas.openxmlformats.org/officeDocument/2006/relationships/image" Target="../media/image84.wmf"/><Relationship Id="rId3" Type="http://schemas.openxmlformats.org/officeDocument/2006/relationships/oleObject" Target="../embeddings/oleObject128.bin"/><Relationship Id="rId25" Type="http://schemas.openxmlformats.org/officeDocument/2006/relationships/vmlDrawing" Target="../drawings/vmlDrawing29.vml"/><Relationship Id="rId24" Type="http://schemas.openxmlformats.org/officeDocument/2006/relationships/slideLayout" Target="../slideLayouts/slideLayout2.xml"/><Relationship Id="rId23" Type="http://schemas.openxmlformats.org/officeDocument/2006/relationships/tags" Target="../tags/tag50.xml"/><Relationship Id="rId22" Type="http://schemas.openxmlformats.org/officeDocument/2006/relationships/image" Target="../media/image93.wmf"/><Relationship Id="rId21" Type="http://schemas.openxmlformats.org/officeDocument/2006/relationships/oleObject" Target="../embeddings/oleObject137.bin"/><Relationship Id="rId20" Type="http://schemas.openxmlformats.org/officeDocument/2006/relationships/image" Target="../media/image92.wmf"/><Relationship Id="rId2" Type="http://schemas.openxmlformats.org/officeDocument/2006/relationships/image" Target="../media/image83.wmf"/><Relationship Id="rId19" Type="http://schemas.openxmlformats.org/officeDocument/2006/relationships/oleObject" Target="../embeddings/oleObject136.bin"/><Relationship Id="rId18" Type="http://schemas.openxmlformats.org/officeDocument/2006/relationships/image" Target="../media/image91.wmf"/><Relationship Id="rId17" Type="http://schemas.openxmlformats.org/officeDocument/2006/relationships/oleObject" Target="../embeddings/oleObject135.bin"/><Relationship Id="rId16" Type="http://schemas.openxmlformats.org/officeDocument/2006/relationships/image" Target="../media/image90.wmf"/><Relationship Id="rId15" Type="http://schemas.openxmlformats.org/officeDocument/2006/relationships/oleObject" Target="../embeddings/oleObject134.bin"/><Relationship Id="rId14" Type="http://schemas.openxmlformats.org/officeDocument/2006/relationships/image" Target="../media/image89.wmf"/><Relationship Id="rId13" Type="http://schemas.openxmlformats.org/officeDocument/2006/relationships/oleObject" Target="../embeddings/oleObject133.bin"/><Relationship Id="rId12" Type="http://schemas.openxmlformats.org/officeDocument/2006/relationships/image" Target="../media/image88.wmf"/><Relationship Id="rId11" Type="http://schemas.openxmlformats.org/officeDocument/2006/relationships/oleObject" Target="../embeddings/oleObject132.bin"/><Relationship Id="rId10" Type="http://schemas.openxmlformats.org/officeDocument/2006/relationships/image" Target="../media/image87.wmf"/><Relationship Id="rId1" Type="http://schemas.openxmlformats.org/officeDocument/2006/relationships/oleObject" Target="../embeddings/oleObject127.bin"/></Relationships>
</file>

<file path=ppt/slides/_rels/slide45.xml.rels><?xml version="1.0" encoding="UTF-8" standalone="yes"?>
<Relationships xmlns="http://schemas.openxmlformats.org/package/2006/relationships"><Relationship Id="rId9" Type="http://schemas.openxmlformats.org/officeDocument/2006/relationships/oleObject" Target="../embeddings/oleObject143.bin"/><Relationship Id="rId8" Type="http://schemas.openxmlformats.org/officeDocument/2006/relationships/oleObject" Target="../embeddings/oleObject142.bin"/><Relationship Id="rId7" Type="http://schemas.openxmlformats.org/officeDocument/2006/relationships/image" Target="../media/image96.wmf"/><Relationship Id="rId6" Type="http://schemas.openxmlformats.org/officeDocument/2006/relationships/oleObject" Target="../embeddings/oleObject141.bin"/><Relationship Id="rId5" Type="http://schemas.openxmlformats.org/officeDocument/2006/relationships/image" Target="../media/image95.wmf"/><Relationship Id="rId4" Type="http://schemas.openxmlformats.org/officeDocument/2006/relationships/oleObject" Target="../embeddings/oleObject140.bin"/><Relationship Id="rId3" Type="http://schemas.openxmlformats.org/officeDocument/2006/relationships/oleObject" Target="../embeddings/oleObject139.bin"/><Relationship Id="rId2" Type="http://schemas.openxmlformats.org/officeDocument/2006/relationships/image" Target="../media/image94.wmf"/><Relationship Id="rId14" Type="http://schemas.openxmlformats.org/officeDocument/2006/relationships/vmlDrawing" Target="../drawings/vmlDrawing30.vml"/><Relationship Id="rId13" Type="http://schemas.openxmlformats.org/officeDocument/2006/relationships/slideLayout" Target="../slideLayouts/slideLayout2.xml"/><Relationship Id="rId12" Type="http://schemas.openxmlformats.org/officeDocument/2006/relationships/tags" Target="../tags/tag51.xml"/><Relationship Id="rId11" Type="http://schemas.openxmlformats.org/officeDocument/2006/relationships/oleObject" Target="../embeddings/oleObject145.bin"/><Relationship Id="rId10" Type="http://schemas.openxmlformats.org/officeDocument/2006/relationships/oleObject" Target="../embeddings/oleObject144.bin"/><Relationship Id="rId1" Type="http://schemas.openxmlformats.org/officeDocument/2006/relationships/oleObject" Target="../embeddings/oleObject138.bin"/></Relationships>
</file>

<file path=ppt/slides/_rels/slide46.xml.rels><?xml version="1.0" encoding="UTF-8" standalone="yes"?>
<Relationships xmlns="http://schemas.openxmlformats.org/package/2006/relationships"><Relationship Id="rId5" Type="http://schemas.openxmlformats.org/officeDocument/2006/relationships/vmlDrawing" Target="../drawings/vmlDrawing31.vml"/><Relationship Id="rId4" Type="http://schemas.openxmlformats.org/officeDocument/2006/relationships/slideLayout" Target="../slideLayouts/slideLayout2.xml"/><Relationship Id="rId3" Type="http://schemas.openxmlformats.org/officeDocument/2006/relationships/tags" Target="../tags/tag52.xml"/><Relationship Id="rId2" Type="http://schemas.openxmlformats.org/officeDocument/2006/relationships/image" Target="../media/image90.wmf"/><Relationship Id="rId1" Type="http://schemas.openxmlformats.org/officeDocument/2006/relationships/oleObject" Target="../embeddings/oleObject146.bin"/></Relationships>
</file>

<file path=ppt/slides/_rels/slide47.xml.rels><?xml version="1.0" encoding="UTF-8" standalone="yes"?>
<Relationships xmlns="http://schemas.openxmlformats.org/package/2006/relationships"><Relationship Id="rId5" Type="http://schemas.openxmlformats.org/officeDocument/2006/relationships/vmlDrawing" Target="../drawings/vmlDrawing32.vml"/><Relationship Id="rId4" Type="http://schemas.openxmlformats.org/officeDocument/2006/relationships/slideLayout" Target="../slideLayouts/slideLayout2.xml"/><Relationship Id="rId3" Type="http://schemas.openxmlformats.org/officeDocument/2006/relationships/tags" Target="../tags/tag53.xml"/><Relationship Id="rId2" Type="http://schemas.openxmlformats.org/officeDocument/2006/relationships/image" Target="../media/image90.wmf"/><Relationship Id="rId1" Type="http://schemas.openxmlformats.org/officeDocument/2006/relationships/oleObject" Target="../embeddings/oleObject147.bin"/></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4.xml"/><Relationship Id="rId1" Type="http://schemas.openxmlformats.org/officeDocument/2006/relationships/image" Target="../media/image97.png"/></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5.xml"/><Relationship Id="rId1" Type="http://schemas.openxmlformats.org/officeDocument/2006/relationships/image" Target="../media/image98.png"/></Relationships>
</file>

<file path=ppt/slides/_rels/slide5.xml.rels><?xml version="1.0" encoding="UTF-8" standalone="yes"?>
<Relationships xmlns="http://schemas.openxmlformats.org/package/2006/relationships"><Relationship Id="rId9" Type="http://schemas.openxmlformats.org/officeDocument/2006/relationships/tags" Target="../tags/tag11.xml"/><Relationship Id="rId8" Type="http://schemas.openxmlformats.org/officeDocument/2006/relationships/image" Target="../media/image7.wmf"/><Relationship Id="rId7" Type="http://schemas.openxmlformats.org/officeDocument/2006/relationships/oleObject" Target="../embeddings/oleObject5.bin"/><Relationship Id="rId6" Type="http://schemas.openxmlformats.org/officeDocument/2006/relationships/image" Target="../media/image6.wmf"/><Relationship Id="rId5" Type="http://schemas.openxmlformats.org/officeDocument/2006/relationships/oleObject" Target="../embeddings/oleObject4.bin"/><Relationship Id="rId4" Type="http://schemas.openxmlformats.org/officeDocument/2006/relationships/image" Target="../media/image5.wmf"/><Relationship Id="rId3" Type="http://schemas.openxmlformats.org/officeDocument/2006/relationships/oleObject" Target="../embeddings/oleObject3.bin"/><Relationship Id="rId2" Type="http://schemas.openxmlformats.org/officeDocument/2006/relationships/image" Target="../media/image4.wmf"/><Relationship Id="rId11" Type="http://schemas.openxmlformats.org/officeDocument/2006/relationships/vmlDrawing" Target="../drawings/vmlDrawing2.vml"/><Relationship Id="rId10" Type="http://schemas.openxmlformats.org/officeDocument/2006/relationships/slideLayout" Target="../slideLayouts/slideLayout2.xml"/><Relationship Id="rId1" Type="http://schemas.openxmlformats.org/officeDocument/2006/relationships/oleObject" Target="../embeddings/oleObject2.bin"/></Relationships>
</file>

<file path=ppt/slides/_rels/slide50.xml.rels><?xml version="1.0" encoding="UTF-8" standalone="yes"?>
<Relationships xmlns="http://schemas.openxmlformats.org/package/2006/relationships"><Relationship Id="rId5" Type="http://schemas.openxmlformats.org/officeDocument/2006/relationships/vmlDrawing" Target="../drawings/vmlDrawing33.vml"/><Relationship Id="rId4" Type="http://schemas.openxmlformats.org/officeDocument/2006/relationships/slideLayout" Target="../slideLayouts/slideLayout2.xml"/><Relationship Id="rId3" Type="http://schemas.openxmlformats.org/officeDocument/2006/relationships/tags" Target="../tags/tag56.xml"/><Relationship Id="rId2" Type="http://schemas.openxmlformats.org/officeDocument/2006/relationships/image" Target="../media/image99.wmf"/><Relationship Id="rId1" Type="http://schemas.openxmlformats.org/officeDocument/2006/relationships/oleObject" Target="../embeddings/oleObject148.bin"/></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0.xml"/><Relationship Id="rId1" Type="http://schemas.openxmlformats.org/officeDocument/2006/relationships/image" Target="../media/image100.png"/></Relationships>
</file>

<file path=ppt/slides/_rels/slide55.xml.rels><?xml version="1.0" encoding="UTF-8" standalone="yes"?>
<Relationships xmlns="http://schemas.openxmlformats.org/package/2006/relationships"><Relationship Id="rId5" Type="http://schemas.openxmlformats.org/officeDocument/2006/relationships/vmlDrawing" Target="../drawings/vmlDrawing34.vml"/><Relationship Id="rId4" Type="http://schemas.openxmlformats.org/officeDocument/2006/relationships/slideLayout" Target="../slideLayouts/slideLayout2.xml"/><Relationship Id="rId3" Type="http://schemas.openxmlformats.org/officeDocument/2006/relationships/tags" Target="../tags/tag61.xml"/><Relationship Id="rId2" Type="http://schemas.openxmlformats.org/officeDocument/2006/relationships/image" Target="../media/image101.wmf"/><Relationship Id="rId1" Type="http://schemas.openxmlformats.org/officeDocument/2006/relationships/oleObject" Target="../embeddings/oleObject149.bin"/></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58.xml.rels><?xml version="1.0" encoding="UTF-8" standalone="yes"?>
<Relationships xmlns="http://schemas.openxmlformats.org/package/2006/relationships"><Relationship Id="rId5" Type="http://schemas.openxmlformats.org/officeDocument/2006/relationships/vmlDrawing" Target="../drawings/vmlDrawing35.vml"/><Relationship Id="rId4" Type="http://schemas.openxmlformats.org/officeDocument/2006/relationships/slideLayout" Target="../slideLayouts/slideLayout2.xml"/><Relationship Id="rId3" Type="http://schemas.openxmlformats.org/officeDocument/2006/relationships/tags" Target="../tags/tag64.xml"/><Relationship Id="rId2" Type="http://schemas.openxmlformats.org/officeDocument/2006/relationships/image" Target="../media/image102.wmf"/><Relationship Id="rId1" Type="http://schemas.openxmlformats.org/officeDocument/2006/relationships/oleObject" Target="../embeddings/oleObject150.bin"/></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image" Target="../media/image8.pn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61.xml.rels><?xml version="1.0" encoding="UTF-8" standalone="yes"?>
<Relationships xmlns="http://schemas.openxmlformats.org/package/2006/relationships"><Relationship Id="rId9" Type="http://schemas.openxmlformats.org/officeDocument/2006/relationships/oleObject" Target="../embeddings/oleObject155.bin"/><Relationship Id="rId8" Type="http://schemas.openxmlformats.org/officeDocument/2006/relationships/image" Target="../media/image106.wmf"/><Relationship Id="rId7" Type="http://schemas.openxmlformats.org/officeDocument/2006/relationships/oleObject" Target="../embeddings/oleObject154.bin"/><Relationship Id="rId6" Type="http://schemas.openxmlformats.org/officeDocument/2006/relationships/image" Target="../media/image105.wmf"/><Relationship Id="rId5" Type="http://schemas.openxmlformats.org/officeDocument/2006/relationships/oleObject" Target="../embeddings/oleObject153.bin"/><Relationship Id="rId4" Type="http://schemas.openxmlformats.org/officeDocument/2006/relationships/image" Target="../media/image104.wmf"/><Relationship Id="rId3" Type="http://schemas.openxmlformats.org/officeDocument/2006/relationships/oleObject" Target="../embeddings/oleObject152.bin"/><Relationship Id="rId2" Type="http://schemas.openxmlformats.org/officeDocument/2006/relationships/image" Target="../media/image103.wmf"/><Relationship Id="rId13" Type="http://schemas.openxmlformats.org/officeDocument/2006/relationships/vmlDrawing" Target="../drawings/vmlDrawing36.vml"/><Relationship Id="rId12" Type="http://schemas.openxmlformats.org/officeDocument/2006/relationships/slideLayout" Target="../slideLayouts/slideLayout2.xml"/><Relationship Id="rId11" Type="http://schemas.openxmlformats.org/officeDocument/2006/relationships/image" Target="../media/image107.wmf"/><Relationship Id="rId10" Type="http://schemas.openxmlformats.org/officeDocument/2006/relationships/oleObject" Target="../embeddings/oleObject156.bin"/><Relationship Id="rId1" Type="http://schemas.openxmlformats.org/officeDocument/2006/relationships/oleObject" Target="../embeddings/oleObject151.bin"/></Relationships>
</file>

<file path=ppt/slides/_rels/slide62.xml.rels><?xml version="1.0" encoding="UTF-8" standalone="yes"?>
<Relationships xmlns="http://schemas.openxmlformats.org/package/2006/relationships"><Relationship Id="rId4" Type="http://schemas.openxmlformats.org/officeDocument/2006/relationships/vmlDrawing" Target="../drawings/vmlDrawing37.vml"/><Relationship Id="rId3" Type="http://schemas.openxmlformats.org/officeDocument/2006/relationships/slideLayout" Target="../slideLayouts/slideLayout2.xml"/><Relationship Id="rId2" Type="http://schemas.openxmlformats.org/officeDocument/2006/relationships/image" Target="../media/image108.wmf"/><Relationship Id="rId1" Type="http://schemas.openxmlformats.org/officeDocument/2006/relationships/oleObject" Target="../embeddings/oleObject157.bin"/></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4" Type="http://schemas.openxmlformats.org/officeDocument/2006/relationships/vmlDrawing" Target="../drawings/vmlDrawing38.vml"/><Relationship Id="rId3" Type="http://schemas.openxmlformats.org/officeDocument/2006/relationships/slideLayout" Target="../slideLayouts/slideLayout2.xml"/><Relationship Id="rId2" Type="http://schemas.openxmlformats.org/officeDocument/2006/relationships/image" Target="../media/image109.wmf"/><Relationship Id="rId1" Type="http://schemas.openxmlformats.org/officeDocument/2006/relationships/oleObject" Target="../embeddings/oleObject158.bin"/></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0.png"/></Relationships>
</file>

<file path=ppt/slides/_rels/slide67.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14.wmf"/><Relationship Id="rId7" Type="http://schemas.openxmlformats.org/officeDocument/2006/relationships/oleObject" Target="../embeddings/oleObject162.bin"/><Relationship Id="rId6" Type="http://schemas.openxmlformats.org/officeDocument/2006/relationships/image" Target="../media/image113.wmf"/><Relationship Id="rId5" Type="http://schemas.openxmlformats.org/officeDocument/2006/relationships/oleObject" Target="../embeddings/oleObject161.bin"/><Relationship Id="rId4" Type="http://schemas.openxmlformats.org/officeDocument/2006/relationships/image" Target="../media/image112.wmf"/><Relationship Id="rId3" Type="http://schemas.openxmlformats.org/officeDocument/2006/relationships/oleObject" Target="../embeddings/oleObject160.bin"/><Relationship Id="rId2" Type="http://schemas.openxmlformats.org/officeDocument/2006/relationships/image" Target="../media/image111.wmf"/><Relationship Id="rId10" Type="http://schemas.openxmlformats.org/officeDocument/2006/relationships/vmlDrawing" Target="../drawings/vmlDrawing39.vml"/><Relationship Id="rId1" Type="http://schemas.openxmlformats.org/officeDocument/2006/relationships/oleObject" Target="../embeddings/oleObject159.bin"/></Relationships>
</file>

<file path=ppt/slides/_rels/slide68.xml.rels><?xml version="1.0" encoding="UTF-8" standalone="yes"?>
<Relationships xmlns="http://schemas.openxmlformats.org/package/2006/relationships"><Relationship Id="rId4" Type="http://schemas.openxmlformats.org/officeDocument/2006/relationships/vmlDrawing" Target="../drawings/vmlDrawing40.vml"/><Relationship Id="rId3" Type="http://schemas.openxmlformats.org/officeDocument/2006/relationships/slideLayout" Target="../slideLayouts/slideLayout2.xml"/><Relationship Id="rId2" Type="http://schemas.openxmlformats.org/officeDocument/2006/relationships/image" Target="../media/image115.wmf"/><Relationship Id="rId1" Type="http://schemas.openxmlformats.org/officeDocument/2006/relationships/oleObject" Target="../embeddings/oleObject163.bin"/></Relationships>
</file>

<file path=ppt/slides/_rels/slide69.xml.rels><?xml version="1.0" encoding="UTF-8" standalone="yes"?>
<Relationships xmlns="http://schemas.openxmlformats.org/package/2006/relationships"><Relationship Id="rId6" Type="http://schemas.openxmlformats.org/officeDocument/2006/relationships/vmlDrawing" Target="../drawings/vmlDrawing41.vml"/><Relationship Id="rId5" Type="http://schemas.openxmlformats.org/officeDocument/2006/relationships/slideLayout" Target="../slideLayouts/slideLayout2.xml"/><Relationship Id="rId4" Type="http://schemas.openxmlformats.org/officeDocument/2006/relationships/image" Target="../media/image117.wmf"/><Relationship Id="rId3" Type="http://schemas.openxmlformats.org/officeDocument/2006/relationships/oleObject" Target="../embeddings/oleObject165.bin"/><Relationship Id="rId2" Type="http://schemas.openxmlformats.org/officeDocument/2006/relationships/image" Target="../media/image116.wmf"/><Relationship Id="rId1" Type="http://schemas.openxmlformats.org/officeDocument/2006/relationships/oleObject" Target="../embeddings/oleObject164.bin"/></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70.xml.rels><?xml version="1.0" encoding="UTF-8" standalone="yes"?>
<Relationships xmlns="http://schemas.openxmlformats.org/package/2006/relationships"><Relationship Id="rId6" Type="http://schemas.openxmlformats.org/officeDocument/2006/relationships/vmlDrawing" Target="../drawings/vmlDrawing42.vml"/><Relationship Id="rId5" Type="http://schemas.openxmlformats.org/officeDocument/2006/relationships/slideLayout" Target="../slideLayouts/slideLayout2.xml"/><Relationship Id="rId4" Type="http://schemas.openxmlformats.org/officeDocument/2006/relationships/image" Target="../media/image119.wmf"/><Relationship Id="rId3" Type="http://schemas.openxmlformats.org/officeDocument/2006/relationships/oleObject" Target="../embeddings/oleObject167.bin"/><Relationship Id="rId2" Type="http://schemas.openxmlformats.org/officeDocument/2006/relationships/image" Target="../media/image118.wmf"/><Relationship Id="rId1" Type="http://schemas.openxmlformats.org/officeDocument/2006/relationships/oleObject" Target="../embeddings/oleObject166.bin"/></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5" Type="http://schemas.openxmlformats.org/officeDocument/2006/relationships/vmlDrawing" Target="../drawings/vmlDrawing43.vml"/><Relationship Id="rId4" Type="http://schemas.openxmlformats.org/officeDocument/2006/relationships/slideLayout" Target="../slideLayouts/slideLayout2.xml"/><Relationship Id="rId3" Type="http://schemas.openxmlformats.org/officeDocument/2006/relationships/image" Target="../media/image121.png"/><Relationship Id="rId2" Type="http://schemas.openxmlformats.org/officeDocument/2006/relationships/image" Target="../media/image120.wmf"/><Relationship Id="rId1" Type="http://schemas.openxmlformats.org/officeDocument/2006/relationships/oleObject" Target="../embeddings/oleObject168.bin"/></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14.xml"/><Relationship Id="rId7" Type="http://schemas.openxmlformats.org/officeDocument/2006/relationships/image" Target="../media/image11.wmf"/><Relationship Id="rId6" Type="http://schemas.openxmlformats.org/officeDocument/2006/relationships/oleObject" Target="../embeddings/oleObject9.bin"/><Relationship Id="rId5" Type="http://schemas.openxmlformats.org/officeDocument/2006/relationships/oleObject" Target="../embeddings/oleObject8.bin"/><Relationship Id="rId4" Type="http://schemas.openxmlformats.org/officeDocument/2006/relationships/image" Target="../media/image10.wmf"/><Relationship Id="rId3" Type="http://schemas.openxmlformats.org/officeDocument/2006/relationships/oleObject" Target="../embeddings/oleObject7.bin"/><Relationship Id="rId2" Type="http://schemas.openxmlformats.org/officeDocument/2006/relationships/image" Target="../media/image9.wmf"/><Relationship Id="rId10" Type="http://schemas.openxmlformats.org/officeDocument/2006/relationships/vmlDrawing" Target="../drawings/vmlDrawing3.vml"/><Relationship Id="rId1" Type="http://schemas.openxmlformats.org/officeDocument/2006/relationships/oleObject" Target="../embeddings/oleObject6.bin"/></Relationships>
</file>

<file path=ppt/slides/_rels/slide9.xml.rels><?xml version="1.0" encoding="UTF-8" standalone="yes"?>
<Relationships xmlns="http://schemas.openxmlformats.org/package/2006/relationships"><Relationship Id="rId5" Type="http://schemas.openxmlformats.org/officeDocument/2006/relationships/vmlDrawing" Target="../drawings/vmlDrawing4.vml"/><Relationship Id="rId4" Type="http://schemas.openxmlformats.org/officeDocument/2006/relationships/slideLayout" Target="../slideLayouts/slideLayout2.xml"/><Relationship Id="rId3" Type="http://schemas.openxmlformats.org/officeDocument/2006/relationships/tags" Target="../tags/tag15.xml"/><Relationship Id="rId2" Type="http://schemas.openxmlformats.org/officeDocument/2006/relationships/image" Target="../media/image12.wmf"/><Relationship Id="rId1" Type="http://schemas.openxmlformats.org/officeDocument/2006/relationships/oleObject" Target="../embeddings/oleObject10.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ctrTitle"/>
            <p:custDataLst>
              <p:tags r:id="rId1"/>
            </p:custDataLst>
          </p:nvPr>
        </p:nvSpPr>
        <p:spPr/>
        <p:txBody>
          <a:bodyPr/>
          <a:p>
            <a:pPr>
              <a:lnSpc>
                <a:spcPct val="120000"/>
              </a:lnSpc>
            </a:pPr>
            <a:r>
              <a:rPr lang="zh-CN" altLang="en-US" sz="5400" smtClean="0">
                <a:sym typeface="+mn-lt"/>
              </a:rPr>
              <a:t>常用技巧与算法</a:t>
            </a:r>
            <a:endParaRPr lang="zh-CN" altLang="en-US" sz="5400" smtClean="0">
              <a:sym typeface="+mn-lt"/>
            </a:endParaRPr>
          </a:p>
        </p:txBody>
      </p:sp>
      <p:sp>
        <p:nvSpPr>
          <p:cNvPr id="7" name="副标题 6"/>
          <p:cNvSpPr>
            <a:spLocks noGrp="1"/>
          </p:cNvSpPr>
          <p:nvPr>
            <p:ph type="subTitle" idx="1"/>
            <p:custDataLst>
              <p:tags r:id="rId2"/>
            </p:custDataLst>
          </p:nvPr>
        </p:nvSpPr>
        <p:spPr>
          <a:xfrm>
            <a:off x="4694555" y="4895215"/>
            <a:ext cx="2586355" cy="684530"/>
          </a:xfrm>
        </p:spPr>
        <p:txBody>
          <a:bodyPr>
            <a:normAutofit/>
          </a:bodyPr>
          <a:p>
            <a:pPr>
              <a:lnSpc>
                <a:spcPct val="120000"/>
              </a:lnSpc>
              <a:spcBef>
                <a:spcPts val="0"/>
              </a:spcBef>
            </a:pPr>
            <a:r>
              <a:rPr lang="zh-CN" altLang="en-US" sz="2000" dirty="0">
                <a:sym typeface="+mn-lt"/>
              </a:rPr>
              <a:t>浙江大学  宋逸群</a:t>
            </a:r>
            <a:endParaRPr lang="zh-CN" altLang="en-US" sz="2000" dirty="0">
              <a:sym typeface="+mn-lt"/>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BZOJ2821  作诗</a:t>
            </a:r>
            <a:endParaRPr lang="zh-CN" altLang="en-US"/>
          </a:p>
        </p:txBody>
      </p:sp>
      <p:sp>
        <p:nvSpPr>
          <p:cNvPr id="3" name="内容占位符 2"/>
          <p:cNvSpPr>
            <a:spLocks noGrp="1"/>
          </p:cNvSpPr>
          <p:nvPr>
            <p:ph idx="1"/>
          </p:nvPr>
        </p:nvSpPr>
        <p:spPr/>
        <p:txBody>
          <a:bodyPr/>
          <a:p>
            <a:r>
              <a:rPr lang="zh-CN" altLang="en-US"/>
              <a:t>线段树党有思路吗？</a:t>
            </a:r>
            <a:endParaRPr lang="zh-CN" altLang="en-US"/>
          </a:p>
          <a:p>
            <a:r>
              <a:rPr lang="zh-CN" altLang="en-US"/>
              <a:t>你用线段树做出来我给你跪下</a:t>
            </a:r>
            <a:endParaRPr lang="zh-CN" altLang="en-US"/>
          </a:p>
          <a:p>
            <a:r>
              <a:rPr lang="zh-CN" altLang="en-US"/>
              <a:t>我们把序列分块，用              表示前 </a:t>
            </a:r>
            <a:r>
              <a:rPr lang="en-US" altLang="zh-CN"/>
              <a:t>i </a:t>
            </a:r>
            <a:r>
              <a:rPr lang="zh-CN" altLang="en-US"/>
              <a:t>个块中数字 </a:t>
            </a:r>
            <a:r>
              <a:rPr lang="en-US" altLang="zh-CN"/>
              <a:t>j </a:t>
            </a:r>
            <a:r>
              <a:rPr lang="zh-CN" altLang="en-US"/>
              <a:t>的出现次数</a:t>
            </a:r>
            <a:endParaRPr lang="zh-CN" altLang="en-US"/>
          </a:p>
          <a:p>
            <a:r>
              <a:rPr lang="zh-CN" altLang="en-US"/>
              <a:t>用            第 </a:t>
            </a:r>
            <a:r>
              <a:rPr lang="en-US" altLang="zh-CN"/>
              <a:t>i ~ j </a:t>
            </a:r>
            <a:r>
              <a:rPr lang="zh-CN" altLang="en-US"/>
              <a:t>块的答案</a:t>
            </a:r>
            <a:endParaRPr lang="zh-CN" altLang="en-US"/>
          </a:p>
          <a:p>
            <a:r>
              <a:rPr lang="zh-CN" altLang="en-US"/>
              <a:t>那么统计答案时在            的基础上统计块外的贡献就行了</a:t>
            </a:r>
            <a:endParaRPr lang="en-US" altLang="zh-CN"/>
          </a:p>
        </p:txBody>
      </p:sp>
      <p:graphicFrame>
        <p:nvGraphicFramePr>
          <p:cNvPr id="4" name="对象 3">
            <a:hlinkClick r:id="" action="ppaction://ole?verb="/>
          </p:cNvPr>
          <p:cNvGraphicFramePr>
            <a:graphicFrameLocks noChangeAspect="1"/>
          </p:cNvGraphicFramePr>
          <p:nvPr/>
        </p:nvGraphicFramePr>
        <p:xfrm>
          <a:off x="3878580" y="2745740"/>
          <a:ext cx="1163320" cy="387985"/>
        </p:xfrm>
        <a:graphic>
          <a:graphicData uri="http://schemas.openxmlformats.org/presentationml/2006/ole">
            <mc:AlternateContent xmlns:mc="http://schemas.openxmlformats.org/markup-compatibility/2006">
              <mc:Choice xmlns:v="urn:schemas-microsoft-com:vml" Requires="v">
                <p:oleObj spid="_x0000_s5121" name="" r:id="rId1" imgW="609600" imgH="203200" progId="Equation.KSEE3">
                  <p:embed/>
                </p:oleObj>
              </mc:Choice>
              <mc:Fallback>
                <p:oleObj name="" r:id="rId1" imgW="609600" imgH="203200" progId="Equation.KSEE3">
                  <p:embed/>
                  <p:pic>
                    <p:nvPicPr>
                      <p:cNvPr id="0" name="图片 5120"/>
                      <p:cNvPicPr/>
                      <p:nvPr/>
                    </p:nvPicPr>
                    <p:blipFill>
                      <a:blip r:embed="rId2">
                        <a:lum bright="100000"/>
                      </a:blip>
                      <a:stretch>
                        <a:fillRect/>
                      </a:stretch>
                    </p:blipFill>
                    <p:spPr>
                      <a:xfrm>
                        <a:off x="3878580" y="2745740"/>
                        <a:ext cx="1163320" cy="387985"/>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3619183" y="3662045"/>
          <a:ext cx="897255" cy="387985"/>
        </p:xfrm>
        <a:graphic>
          <a:graphicData uri="http://schemas.openxmlformats.org/presentationml/2006/ole">
            <mc:AlternateContent xmlns:mc="http://schemas.openxmlformats.org/markup-compatibility/2006">
              <mc:Choice xmlns:v="urn:schemas-microsoft-com:vml" Requires="v">
                <p:oleObj spid="_x0000_s6" name="" r:id="rId3" imgW="469900" imgH="203200" progId="Equation.KSEE3">
                  <p:embed/>
                </p:oleObj>
              </mc:Choice>
              <mc:Fallback>
                <p:oleObj name="" r:id="rId3" imgW="469900" imgH="203200" progId="Equation.KSEE3">
                  <p:embed/>
                  <p:pic>
                    <p:nvPicPr>
                      <p:cNvPr id="0" name="图片 5120"/>
                      <p:cNvPicPr/>
                      <p:nvPr/>
                    </p:nvPicPr>
                    <p:blipFill>
                      <a:blip r:embed="rId4">
                        <a:lum bright="100000"/>
                      </a:blip>
                      <a:stretch>
                        <a:fillRect/>
                      </a:stretch>
                    </p:blipFill>
                    <p:spPr>
                      <a:xfrm>
                        <a:off x="3619183" y="3662045"/>
                        <a:ext cx="897255" cy="387985"/>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1512253" y="3178175"/>
          <a:ext cx="897255" cy="387985"/>
        </p:xfrm>
        <a:graphic>
          <a:graphicData uri="http://schemas.openxmlformats.org/presentationml/2006/ole">
            <mc:AlternateContent xmlns:mc="http://schemas.openxmlformats.org/markup-compatibility/2006">
              <mc:Choice xmlns:v="urn:schemas-microsoft-com:vml" Requires="v">
                <p:oleObj spid="_x0000_s8" name="" r:id="rId5" imgW="469900" imgH="203200" progId="Equation.KSEE3">
                  <p:embed/>
                </p:oleObj>
              </mc:Choice>
              <mc:Fallback>
                <p:oleObj name="" r:id="rId5" imgW="469900" imgH="203200" progId="Equation.KSEE3">
                  <p:embed/>
                  <p:pic>
                    <p:nvPicPr>
                      <p:cNvPr id="0" name="图片 5120"/>
                      <p:cNvPicPr/>
                      <p:nvPr/>
                    </p:nvPicPr>
                    <p:blipFill>
                      <a:blip r:embed="rId4">
                        <a:lum bright="100000"/>
                      </a:blip>
                      <a:stretch>
                        <a:fillRect/>
                      </a:stretch>
                    </p:blipFill>
                    <p:spPr>
                      <a:xfrm>
                        <a:off x="1512253" y="3178175"/>
                        <a:ext cx="897255" cy="387985"/>
                      </a:xfrm>
                      <a:prstGeom prst="rect">
                        <a:avLst/>
                      </a:prstGeom>
                    </p:spPr>
                  </p:pic>
                </p:oleObj>
              </mc:Fallback>
            </mc:AlternateContent>
          </a:graphicData>
        </a:graphic>
      </p:graphicFrame>
    </p:spTree>
    <p:custDataLst>
      <p:tags r:id="rId6"/>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树分块</a:t>
            </a:r>
            <a:endParaRPr lang="zh-CN" altLang="en-US"/>
          </a:p>
        </p:txBody>
      </p:sp>
      <p:sp>
        <p:nvSpPr>
          <p:cNvPr id="3" name="内容占位符 2"/>
          <p:cNvSpPr>
            <a:spLocks noGrp="1"/>
          </p:cNvSpPr>
          <p:nvPr>
            <p:ph idx="1"/>
          </p:nvPr>
        </p:nvSpPr>
        <p:spPr/>
        <p:txBody>
          <a:bodyPr/>
          <a:p>
            <a:r>
              <a:rPr lang="zh-CN" altLang="en-US"/>
              <a:t>顾名思义，树分块就是把树分成块，分别维护</a:t>
            </a:r>
            <a:endParaRPr lang="zh-CN" altLang="en-US"/>
          </a:p>
          <a:p>
            <a:r>
              <a:rPr lang="zh-CN" altLang="en-US"/>
              <a:t>分块之后得到的树结构也叫块状树</a:t>
            </a:r>
            <a:endParaRPr lang="zh-CN" altLang="en-US"/>
          </a:p>
          <a:p>
            <a:endParaRPr lang="zh-CN" altLang="en-US"/>
          </a:p>
          <a:p>
            <a:r>
              <a:rPr lang="zh-CN" altLang="en-US"/>
              <a:t>下面我们结合题目来看具体的操作方法</a:t>
            </a:r>
            <a:endParaRPr lang="zh-CN" altLang="en-US"/>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BZOJ</a:t>
            </a:r>
            <a:r>
              <a:rPr lang="zh-CN" altLang="en-US"/>
              <a:t>1086  王室联邦</a:t>
            </a:r>
            <a:endParaRPr lang="zh-CN" altLang="en-US"/>
          </a:p>
        </p:txBody>
      </p:sp>
      <p:sp>
        <p:nvSpPr>
          <p:cNvPr id="3" name="内容占位符 2"/>
          <p:cNvSpPr>
            <a:spLocks noGrp="1"/>
          </p:cNvSpPr>
          <p:nvPr>
            <p:ph idx="1"/>
          </p:nvPr>
        </p:nvSpPr>
        <p:spPr/>
        <p:txBody>
          <a:bodyPr/>
          <a:p>
            <a:r>
              <a:rPr lang="zh-CN" altLang="en-US"/>
              <a:t>给定一棵 </a:t>
            </a:r>
            <a:r>
              <a:rPr lang="en-US" altLang="zh-CN"/>
              <a:t>n </a:t>
            </a:r>
            <a:r>
              <a:rPr lang="zh-CN" altLang="en-US"/>
              <a:t>个点的树，你需要把结点分成若干块</a:t>
            </a:r>
            <a:endParaRPr lang="zh-CN" altLang="en-US"/>
          </a:p>
          <a:p>
            <a:r>
              <a:rPr lang="zh-CN" altLang="en-US"/>
              <a:t>使得每一个块的大小在           之间</a:t>
            </a:r>
            <a:endParaRPr lang="zh-CN" altLang="en-US"/>
          </a:p>
          <a:p>
            <a:endParaRPr lang="en-US" altLang="zh-CN"/>
          </a:p>
          <a:p>
            <a:endParaRPr lang="en-US" altLang="zh-CN"/>
          </a:p>
        </p:txBody>
      </p:sp>
      <p:graphicFrame>
        <p:nvGraphicFramePr>
          <p:cNvPr id="4" name="对象 3">
            <a:hlinkClick r:id="" action="ppaction://ole?verb="/>
          </p:cNvPr>
          <p:cNvGraphicFramePr>
            <a:graphicFrameLocks noChangeAspect="1"/>
          </p:cNvGraphicFramePr>
          <p:nvPr/>
        </p:nvGraphicFramePr>
        <p:xfrm>
          <a:off x="4230370" y="2289810"/>
          <a:ext cx="873760" cy="399415"/>
        </p:xfrm>
        <a:graphic>
          <a:graphicData uri="http://schemas.openxmlformats.org/presentationml/2006/ole">
            <mc:AlternateContent xmlns:mc="http://schemas.openxmlformats.org/markup-compatibility/2006">
              <mc:Choice xmlns:v="urn:schemas-microsoft-com:vml" Requires="v">
                <p:oleObj spid="_x0000_s1025" name="" r:id="rId1" imgW="444500" imgH="203200" progId="Equation.KSEE3">
                  <p:embed/>
                </p:oleObj>
              </mc:Choice>
              <mc:Fallback>
                <p:oleObj name="" r:id="rId1" imgW="444500" imgH="203200" progId="Equation.KSEE3">
                  <p:embed/>
                  <p:pic>
                    <p:nvPicPr>
                      <p:cNvPr id="0" name="图片 1024"/>
                      <p:cNvPicPr/>
                      <p:nvPr/>
                    </p:nvPicPr>
                    <p:blipFill>
                      <a:blip r:embed="rId2">
                        <a:lum bright="100000"/>
                      </a:blip>
                      <a:stretch>
                        <a:fillRect/>
                      </a:stretch>
                    </p:blipFill>
                    <p:spPr>
                      <a:xfrm>
                        <a:off x="4230370" y="2289810"/>
                        <a:ext cx="873760" cy="399415"/>
                      </a:xfrm>
                      <a:prstGeom prst="rect">
                        <a:avLst/>
                      </a:prstGeom>
                    </p:spPr>
                  </p:pic>
                </p:oleObj>
              </mc:Fallback>
            </mc:AlternateContent>
          </a:graphicData>
        </a:graphic>
      </p:graphicFrame>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BZOJ</a:t>
            </a:r>
            <a:r>
              <a:rPr lang="zh-CN" altLang="en-US">
                <a:sym typeface="+mn-ea"/>
              </a:rPr>
              <a:t>1086  王室联邦</a:t>
            </a:r>
            <a:endParaRPr lang="zh-CN" altLang="en-US"/>
          </a:p>
        </p:txBody>
      </p:sp>
      <p:sp>
        <p:nvSpPr>
          <p:cNvPr id="3" name="内容占位符 2"/>
          <p:cNvSpPr>
            <a:spLocks noGrp="1"/>
          </p:cNvSpPr>
          <p:nvPr>
            <p:ph idx="1"/>
          </p:nvPr>
        </p:nvSpPr>
        <p:spPr/>
        <p:txBody>
          <a:bodyPr/>
          <a:p>
            <a:r>
              <a:rPr lang="zh-CN" altLang="en-US"/>
              <a:t>树分块的过程其实就是从根往下 </a:t>
            </a:r>
            <a:r>
              <a:rPr lang="en-US" altLang="zh-CN"/>
              <a:t>DFS</a:t>
            </a:r>
            <a:endParaRPr lang="zh-CN" altLang="en-US"/>
          </a:p>
          <a:p>
            <a:r>
              <a:rPr lang="zh-CN" altLang="en-US"/>
              <a:t>如果当前回溯的结点数超过了 </a:t>
            </a:r>
            <a:r>
              <a:rPr lang="en-US" altLang="zh-CN"/>
              <a:t>B</a:t>
            </a:r>
            <a:r>
              <a:rPr lang="zh-CN" altLang="en-US"/>
              <a:t>，就分出一个块，这个过程可以用一个栈来维护</a:t>
            </a:r>
            <a:endParaRPr lang="zh-CN" altLang="en-US"/>
          </a:p>
          <a:p>
            <a:r>
              <a:rPr lang="zh-CN" altLang="en-US"/>
              <a:t>当 </a:t>
            </a:r>
            <a:r>
              <a:rPr lang="en-US" altLang="zh-CN"/>
              <a:t>DFS </a:t>
            </a:r>
            <a:r>
              <a:rPr lang="zh-CN" altLang="en-US"/>
              <a:t>结束时，栈中还剩下一些点，这些点的数量不会超过 </a:t>
            </a:r>
            <a:r>
              <a:rPr lang="en-US" altLang="zh-CN"/>
              <a:t>B</a:t>
            </a:r>
            <a:endParaRPr lang="en-US" altLang="zh-CN"/>
          </a:p>
          <a:p>
            <a:r>
              <a:rPr lang="zh-CN" altLang="en-US"/>
              <a:t>把这些点放在最后一个块中即可</a:t>
            </a:r>
            <a:endParaRPr lang="zh-CN" altLang="en-US"/>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BZOJ</a:t>
            </a:r>
            <a:r>
              <a:rPr lang="zh-CN" altLang="en-US"/>
              <a:t>3720  Gty的妹子树</a:t>
            </a:r>
            <a:endParaRPr lang="zh-CN" altLang="en-US"/>
          </a:p>
        </p:txBody>
      </p:sp>
      <p:sp>
        <p:nvSpPr>
          <p:cNvPr id="3" name="内容占位符 2"/>
          <p:cNvSpPr>
            <a:spLocks noGrp="1"/>
          </p:cNvSpPr>
          <p:nvPr>
            <p:ph idx="1"/>
          </p:nvPr>
        </p:nvSpPr>
        <p:spPr/>
        <p:txBody>
          <a:bodyPr/>
          <a:p>
            <a:r>
              <a:rPr lang="zh-CN" altLang="en-US"/>
              <a:t>维护一棵初始有 n 个节点的有根树，每个点有一个权值 wi</a:t>
            </a:r>
            <a:endParaRPr lang="zh-CN" altLang="en-US"/>
          </a:p>
          <a:p>
            <a:r>
              <a:rPr lang="en-US" altLang="zh-CN"/>
              <a:t>支持以下操作：</a:t>
            </a:r>
            <a:endParaRPr lang="en-US" altLang="zh-CN"/>
          </a:p>
          <a:p>
            <a:r>
              <a:rPr lang="zh-CN" altLang="en-US"/>
              <a:t>（</a:t>
            </a:r>
            <a:r>
              <a:rPr lang="en-US" altLang="zh-CN"/>
              <a:t>1</a:t>
            </a:r>
            <a:r>
              <a:rPr lang="zh-CN" altLang="en-US"/>
              <a:t>）</a:t>
            </a:r>
            <a:r>
              <a:rPr lang="en-US" altLang="zh-CN"/>
              <a:t>询问以 u 为根的子树中，严格大于 x 的值的</a:t>
            </a:r>
            <a:r>
              <a:rPr lang="zh-CN" altLang="en-US"/>
              <a:t>结点</a:t>
            </a:r>
            <a:r>
              <a:rPr lang="en-US" altLang="zh-CN"/>
              <a:t>个数</a:t>
            </a:r>
            <a:endParaRPr lang="en-US" altLang="zh-CN"/>
          </a:p>
          <a:p>
            <a:r>
              <a:rPr lang="zh-CN" altLang="en-US"/>
              <a:t>（</a:t>
            </a:r>
            <a:r>
              <a:rPr lang="en-US" altLang="zh-CN"/>
              <a:t>2</a:t>
            </a:r>
            <a:r>
              <a:rPr lang="zh-CN" altLang="en-US"/>
              <a:t>）</a:t>
            </a:r>
            <a:r>
              <a:rPr lang="en-US" altLang="zh-CN"/>
              <a:t>把 u 节点的权值改成 x</a:t>
            </a:r>
            <a:endParaRPr lang="en-US" altLang="zh-CN"/>
          </a:p>
          <a:p>
            <a:r>
              <a:rPr lang="zh-CN" altLang="en-US"/>
              <a:t>（</a:t>
            </a:r>
            <a:r>
              <a:rPr lang="en-US" altLang="zh-CN"/>
              <a:t>3</a:t>
            </a:r>
            <a:r>
              <a:rPr lang="zh-CN" altLang="en-US"/>
              <a:t>）</a:t>
            </a:r>
            <a:r>
              <a:rPr lang="en-US" altLang="zh-CN"/>
              <a:t>添加一个</a:t>
            </a:r>
            <a:r>
              <a:rPr lang="zh-CN" altLang="en-US"/>
              <a:t>新</a:t>
            </a:r>
            <a:r>
              <a:rPr lang="en-US" altLang="zh-CN"/>
              <a:t>节点，其父节点为 u，其权值为 x</a:t>
            </a:r>
            <a:endParaRPr lang="en-US" altLang="zh-CN"/>
          </a:p>
          <a:p>
            <a:r>
              <a:rPr lang="zh-CN" altLang="en-US"/>
              <a:t>强制在线</a:t>
            </a:r>
            <a:endParaRPr lang="zh-CN" altLang="en-US"/>
          </a:p>
          <a:p>
            <a:endParaRPr lang="zh-CN" altLang="en-US"/>
          </a:p>
          <a:p>
            <a:r>
              <a:rPr lang="zh-CN" altLang="en-US"/>
              <a:t>数据范围：</a:t>
            </a:r>
            <a:endParaRPr lang="zh-CN" altLang="en-US"/>
          </a:p>
        </p:txBody>
      </p:sp>
      <p:graphicFrame>
        <p:nvGraphicFramePr>
          <p:cNvPr id="5" name="对象 4">
            <a:hlinkClick r:id="" action="ppaction://ole?verb="/>
          </p:cNvPr>
          <p:cNvGraphicFramePr>
            <a:graphicFrameLocks noChangeAspect="1"/>
          </p:cNvGraphicFramePr>
          <p:nvPr/>
        </p:nvGraphicFramePr>
        <p:xfrm>
          <a:off x="2599055" y="5031740"/>
          <a:ext cx="1623695" cy="405765"/>
        </p:xfrm>
        <a:graphic>
          <a:graphicData uri="http://schemas.openxmlformats.org/presentationml/2006/ole">
            <mc:AlternateContent xmlns:mc="http://schemas.openxmlformats.org/markup-compatibility/2006">
              <mc:Choice xmlns:v="urn:schemas-microsoft-com:vml" Requires="v">
                <p:oleObj spid="_x0000_s2049" name="" r:id="rId1" imgW="812800" imgH="203200" progId="Equation.KSEE3">
                  <p:embed/>
                </p:oleObj>
              </mc:Choice>
              <mc:Fallback>
                <p:oleObj name="" r:id="rId1" imgW="812800" imgH="203200" progId="Equation.KSEE3">
                  <p:embed/>
                  <p:pic>
                    <p:nvPicPr>
                      <p:cNvPr id="0" name="图片 2048"/>
                      <p:cNvPicPr/>
                      <p:nvPr/>
                    </p:nvPicPr>
                    <p:blipFill>
                      <a:blip r:embed="rId2">
                        <a:lum bright="100000"/>
                      </a:blip>
                      <a:stretch>
                        <a:fillRect/>
                      </a:stretch>
                    </p:blipFill>
                    <p:spPr>
                      <a:xfrm>
                        <a:off x="2599055" y="5031740"/>
                        <a:ext cx="1623695" cy="405765"/>
                      </a:xfrm>
                      <a:prstGeom prst="rect">
                        <a:avLst/>
                      </a:prstGeom>
                    </p:spPr>
                  </p:pic>
                </p:oleObj>
              </mc:Fallback>
            </mc:AlternateContent>
          </a:graphicData>
        </a:graphic>
      </p:graphicFrame>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BZOJ</a:t>
            </a:r>
            <a:r>
              <a:rPr lang="zh-CN" altLang="en-US">
                <a:sym typeface="+mn-ea"/>
              </a:rPr>
              <a:t>3720  Gty的妹子树</a:t>
            </a:r>
            <a:endParaRPr lang="zh-CN" altLang="en-US"/>
          </a:p>
        </p:txBody>
      </p:sp>
      <p:sp>
        <p:nvSpPr>
          <p:cNvPr id="3" name="内容占位符 2"/>
          <p:cNvSpPr>
            <a:spLocks noGrp="1"/>
          </p:cNvSpPr>
          <p:nvPr>
            <p:ph idx="1"/>
          </p:nvPr>
        </p:nvSpPr>
        <p:spPr/>
        <p:txBody>
          <a:bodyPr/>
          <a:p>
            <a:r>
              <a:rPr lang="en-US" altLang="zh-CN"/>
              <a:t>LCT</a:t>
            </a:r>
            <a:r>
              <a:rPr lang="zh-CN" altLang="en-US"/>
              <a:t>维护虚边好像可做（代码复杂度飞起），考虑树分块的做法</a:t>
            </a:r>
            <a:endParaRPr lang="zh-CN" altLang="en-US"/>
          </a:p>
          <a:p>
            <a:r>
              <a:rPr lang="zh-CN" altLang="en-US"/>
              <a:t>事实上，一般的题目中不会有块大小的限制，我们也不用像上题一样用栈模拟在回溯时确定块中元素</a:t>
            </a:r>
            <a:endParaRPr lang="zh-CN" altLang="en-US"/>
          </a:p>
          <a:p>
            <a:r>
              <a:rPr lang="zh-CN" altLang="en-US"/>
              <a:t>只需要从根往下</a:t>
            </a:r>
            <a:r>
              <a:rPr lang="en-US" altLang="zh-CN"/>
              <a:t>DFS</a:t>
            </a:r>
            <a:r>
              <a:rPr lang="zh-CN" altLang="en-US"/>
              <a:t>直接放入块中，超出的部分另分一块</a:t>
            </a:r>
            <a:endParaRPr lang="zh-CN" altLang="en-US"/>
          </a:p>
          <a:p>
            <a:r>
              <a:rPr lang="zh-CN" altLang="en-US"/>
              <a:t>这样是不影响复杂度的</a:t>
            </a:r>
            <a:endParaRPr lang="zh-CN" altLang="en-US"/>
          </a:p>
          <a:p>
            <a:r>
              <a:rPr lang="zh-CN" altLang="en-US"/>
              <a:t>那么这道题中直接将树分块，块外暴力找，块内二分找就行了</a:t>
            </a:r>
            <a:endParaRPr lang="zh-CN" altLang="en-US"/>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练习题目</a:t>
            </a:r>
            <a:endParaRPr lang="zh-CN" altLang="en-US"/>
          </a:p>
        </p:txBody>
      </p:sp>
      <p:sp>
        <p:nvSpPr>
          <p:cNvPr id="3" name="内容占位符 2"/>
          <p:cNvSpPr>
            <a:spLocks noGrp="1"/>
          </p:cNvSpPr>
          <p:nvPr>
            <p:ph idx="1"/>
          </p:nvPr>
        </p:nvSpPr>
        <p:spPr/>
        <p:txBody>
          <a:bodyPr/>
          <a:p>
            <a:r>
              <a:rPr lang="zh-CN" altLang="en-US">
                <a:solidFill>
                  <a:srgbClr val="92D050"/>
                </a:solidFill>
              </a:rPr>
              <a:t>【</a:t>
            </a:r>
            <a:r>
              <a:rPr lang="en-US" altLang="zh-CN">
                <a:solidFill>
                  <a:srgbClr val="92D050"/>
                </a:solidFill>
              </a:rPr>
              <a:t>LOJ6277~6285</a:t>
            </a:r>
            <a:r>
              <a:rPr lang="zh-CN" altLang="en-US">
                <a:solidFill>
                  <a:srgbClr val="92D050"/>
                </a:solidFill>
              </a:rPr>
              <a:t>】数列分块入门</a:t>
            </a:r>
            <a:r>
              <a:rPr lang="en-US" altLang="zh-CN">
                <a:solidFill>
                  <a:srgbClr val="92D050"/>
                </a:solidFill>
              </a:rPr>
              <a:t>1~9</a:t>
            </a:r>
            <a:endParaRPr lang="en-US" altLang="zh-CN">
              <a:solidFill>
                <a:srgbClr val="92D050"/>
              </a:solidFill>
            </a:endParaRPr>
          </a:p>
          <a:p>
            <a:r>
              <a:rPr lang="zh-CN" altLang="en-US">
                <a:solidFill>
                  <a:srgbClr val="00B0F0"/>
                </a:solidFill>
              </a:rPr>
              <a:t>【BZOJ3343】教主的魔法</a:t>
            </a:r>
            <a:endParaRPr lang="en-US" altLang="zh-CN">
              <a:solidFill>
                <a:srgbClr val="00B0F0"/>
              </a:solidFill>
            </a:endParaRPr>
          </a:p>
          <a:p>
            <a:r>
              <a:rPr lang="zh-CN" altLang="en-US">
                <a:solidFill>
                  <a:srgbClr val="00B0F0"/>
                </a:solidFill>
              </a:rPr>
              <a:t>【BZOJ2453】维护队列</a:t>
            </a:r>
            <a:endParaRPr lang="zh-CN" altLang="en-US"/>
          </a:p>
          <a:p>
            <a:r>
              <a:rPr lang="zh-CN" altLang="en-US">
                <a:solidFill>
                  <a:srgbClr val="EB4FEA"/>
                </a:solidFill>
              </a:rPr>
              <a:t>【BZOJ3509】COUNTARI（分块</a:t>
            </a:r>
            <a:r>
              <a:rPr lang="en-US" altLang="zh-CN">
                <a:solidFill>
                  <a:srgbClr val="EB4FEA"/>
                </a:solidFill>
              </a:rPr>
              <a:t>FFT</a:t>
            </a:r>
            <a:r>
              <a:rPr lang="zh-CN" altLang="en-US">
                <a:solidFill>
                  <a:srgbClr val="EB4FEA"/>
                </a:solidFill>
              </a:rPr>
              <a:t>）</a:t>
            </a:r>
            <a:endParaRPr lang="zh-CN" altLang="en-US"/>
          </a:p>
          <a:p>
            <a:r>
              <a:rPr lang="zh-CN" altLang="en-US">
                <a:solidFill>
                  <a:srgbClr val="FFC000"/>
                </a:solidFill>
              </a:rPr>
              <a:t>【BZOJ4537】最小公倍数（分块</a:t>
            </a:r>
            <a:r>
              <a:rPr lang="en-US" altLang="zh-CN">
                <a:solidFill>
                  <a:srgbClr val="FFC000"/>
                </a:solidFill>
              </a:rPr>
              <a:t>+</a:t>
            </a:r>
            <a:r>
              <a:rPr lang="zh-CN" altLang="en-US">
                <a:solidFill>
                  <a:srgbClr val="FFC000"/>
                </a:solidFill>
              </a:rPr>
              <a:t>可持久化并查集）</a:t>
            </a:r>
            <a:endParaRPr lang="zh-CN" altLang="en-US">
              <a:solidFill>
                <a:srgbClr val="FFC000"/>
              </a:solidFill>
            </a:endParaRP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莫队算法</a:t>
            </a:r>
            <a:endParaRPr lang="zh-CN" altLang="en-US"/>
          </a:p>
        </p:txBody>
      </p:sp>
      <p:sp>
        <p:nvSpPr>
          <p:cNvPr id="3" name="内容占位符 2"/>
          <p:cNvSpPr>
            <a:spLocks noGrp="1"/>
          </p:cNvSpPr>
          <p:nvPr>
            <p:ph idx="1"/>
          </p:nvPr>
        </p:nvSpPr>
        <p:spPr/>
        <p:txBody>
          <a:bodyPr/>
          <a:p>
            <a:r>
              <a:rPr lang="zh-CN" altLang="en-US"/>
              <a:t>考虑这样一个问题：</a:t>
            </a:r>
            <a:endParaRPr lang="zh-CN" altLang="en-US"/>
          </a:p>
          <a:p>
            <a:r>
              <a:rPr lang="zh-CN" altLang="en-US"/>
              <a:t>给定一个序列，每次询问一段区间内出现的不同数的个数</a:t>
            </a:r>
            <a:endParaRPr lang="zh-CN" altLang="en-US"/>
          </a:p>
          <a:p>
            <a:endParaRPr lang="zh-CN" altLang="en-US"/>
          </a:p>
          <a:p>
            <a:r>
              <a:rPr lang="zh-CN" altLang="en-US"/>
              <a:t>会主席树的话可以在线秒掉</a:t>
            </a:r>
            <a:endParaRPr lang="zh-CN" altLang="en-US"/>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莫队算法</a:t>
            </a:r>
            <a:endParaRPr lang="zh-CN" altLang="en-US"/>
          </a:p>
        </p:txBody>
      </p:sp>
      <p:sp>
        <p:nvSpPr>
          <p:cNvPr id="3" name="内容占位符 2"/>
          <p:cNvSpPr>
            <a:spLocks noGrp="1"/>
          </p:cNvSpPr>
          <p:nvPr>
            <p:ph idx="1"/>
          </p:nvPr>
        </p:nvSpPr>
        <p:spPr/>
        <p:txBody>
          <a:bodyPr/>
          <a:p>
            <a:r>
              <a:rPr lang="zh-CN" altLang="en-US"/>
              <a:t>我们引入莫队算法：</a:t>
            </a:r>
            <a:endParaRPr lang="zh-CN" altLang="en-US"/>
          </a:p>
          <a:p>
            <a:r>
              <a:rPr lang="zh-CN" altLang="en-US"/>
              <a:t>首先把序列分块，每个询问按左端点所属块为第一关键字，右端点为第二关键字排序</a:t>
            </a:r>
            <a:endParaRPr lang="zh-CN" altLang="en-US"/>
          </a:p>
          <a:p>
            <a:r>
              <a:rPr lang="zh-CN" altLang="en-US"/>
              <a:t>用两个指针 </a:t>
            </a:r>
            <a:r>
              <a:rPr lang="en-US" altLang="zh-CN"/>
              <a:t>l</a:t>
            </a:r>
            <a:r>
              <a:rPr lang="zh-CN" altLang="en-US"/>
              <a:t>，</a:t>
            </a:r>
            <a:r>
              <a:rPr lang="en-US" altLang="zh-CN"/>
              <a:t>r </a:t>
            </a:r>
            <a:r>
              <a:rPr lang="zh-CN" altLang="en-US"/>
              <a:t>扫，维护区间        的答案</a:t>
            </a:r>
            <a:endParaRPr lang="zh-CN" altLang="en-US"/>
          </a:p>
          <a:p>
            <a:r>
              <a:rPr lang="zh-CN" altLang="en-US"/>
              <a:t>这样做的复杂度是</a:t>
            </a:r>
            <a:endParaRPr lang="zh-CN" altLang="en-US"/>
          </a:p>
          <a:p>
            <a:r>
              <a:rPr lang="zh-CN" altLang="en-US"/>
              <a:t>蛤？这玩意不是          暴力吗，怎么成              了？</a:t>
            </a:r>
            <a:endParaRPr lang="zh-CN" altLang="en-US"/>
          </a:p>
        </p:txBody>
      </p:sp>
      <p:graphicFrame>
        <p:nvGraphicFramePr>
          <p:cNvPr id="4" name="对象 3">
            <a:hlinkClick r:id="" action="ppaction://ole?verb="/>
          </p:cNvPr>
          <p:cNvGraphicFramePr>
            <a:graphicFrameLocks noChangeAspect="1"/>
          </p:cNvGraphicFramePr>
          <p:nvPr/>
        </p:nvGraphicFramePr>
        <p:xfrm>
          <a:off x="5211445" y="3081655"/>
          <a:ext cx="599440" cy="399415"/>
        </p:xfrm>
        <a:graphic>
          <a:graphicData uri="http://schemas.openxmlformats.org/presentationml/2006/ole">
            <mc:AlternateContent xmlns:mc="http://schemas.openxmlformats.org/markup-compatibility/2006">
              <mc:Choice xmlns:v="urn:schemas-microsoft-com:vml" Requires="v">
                <p:oleObj spid="_x0000_s1025" name="" r:id="rId1" imgW="304800" imgH="203200" progId="Equation.KSEE3">
                  <p:embed/>
                </p:oleObj>
              </mc:Choice>
              <mc:Fallback>
                <p:oleObj name="" r:id="rId1" imgW="304800" imgH="203200" progId="Equation.KSEE3">
                  <p:embed/>
                  <p:pic>
                    <p:nvPicPr>
                      <p:cNvPr id="0" name="图片 1024"/>
                      <p:cNvPicPr/>
                      <p:nvPr/>
                    </p:nvPicPr>
                    <p:blipFill>
                      <a:blip r:embed="rId2">
                        <a:lum bright="100000"/>
                      </a:blip>
                      <a:stretch>
                        <a:fillRect/>
                      </a:stretch>
                    </p:blipFill>
                    <p:spPr>
                      <a:xfrm>
                        <a:off x="5211445" y="3081655"/>
                        <a:ext cx="599440" cy="399415"/>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6321425" y="3941445"/>
          <a:ext cx="1049020" cy="474345"/>
        </p:xfrm>
        <a:graphic>
          <a:graphicData uri="http://schemas.openxmlformats.org/presentationml/2006/ole">
            <mc:AlternateContent xmlns:mc="http://schemas.openxmlformats.org/markup-compatibility/2006">
              <mc:Choice xmlns:v="urn:schemas-microsoft-com:vml" Requires="v">
                <p:oleObj spid="_x0000_s7" name="" r:id="rId3" imgW="533400" imgH="241300" progId="Equation.KSEE3">
                  <p:embed/>
                </p:oleObj>
              </mc:Choice>
              <mc:Fallback>
                <p:oleObj name="" r:id="rId3" imgW="533400" imgH="241300" progId="Equation.KSEE3">
                  <p:embed/>
                  <p:pic>
                    <p:nvPicPr>
                      <p:cNvPr id="0" name="图片 1024"/>
                      <p:cNvPicPr/>
                      <p:nvPr/>
                    </p:nvPicPr>
                    <p:blipFill>
                      <a:blip r:embed="rId4">
                        <a:lum bright="100000"/>
                      </a:blip>
                      <a:stretch>
                        <a:fillRect/>
                      </a:stretch>
                    </p:blipFill>
                    <p:spPr>
                      <a:xfrm>
                        <a:off x="6321425" y="3941445"/>
                        <a:ext cx="1049020" cy="474345"/>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3310573" y="3956368"/>
          <a:ext cx="798195" cy="449580"/>
        </p:xfrm>
        <a:graphic>
          <a:graphicData uri="http://schemas.openxmlformats.org/presentationml/2006/ole">
            <mc:AlternateContent xmlns:mc="http://schemas.openxmlformats.org/markup-compatibility/2006">
              <mc:Choice xmlns:v="urn:schemas-microsoft-com:vml" Requires="v">
                <p:oleObj spid="_x0000_s9" name="" r:id="rId5" imgW="405765" imgH="228600" progId="Equation.KSEE3">
                  <p:embed/>
                </p:oleObj>
              </mc:Choice>
              <mc:Fallback>
                <p:oleObj name="" r:id="rId5" imgW="405765" imgH="228600" progId="Equation.KSEE3">
                  <p:embed/>
                  <p:pic>
                    <p:nvPicPr>
                      <p:cNvPr id="0" name="图片 1024"/>
                      <p:cNvPicPr/>
                      <p:nvPr/>
                    </p:nvPicPr>
                    <p:blipFill>
                      <a:blip r:embed="rId6">
                        <a:lum bright="100000"/>
                      </a:blip>
                      <a:stretch>
                        <a:fillRect/>
                      </a:stretch>
                    </p:blipFill>
                    <p:spPr>
                      <a:xfrm>
                        <a:off x="3310573" y="3956368"/>
                        <a:ext cx="798195" cy="449580"/>
                      </a:xfrm>
                      <a:prstGeom prst="rect">
                        <a:avLst/>
                      </a:prstGeom>
                    </p:spPr>
                  </p:pic>
                </p:oleObj>
              </mc:Fallback>
            </mc:AlternateContent>
          </a:graphicData>
        </a:graphic>
      </p:graphicFrame>
      <p:graphicFrame>
        <p:nvGraphicFramePr>
          <p:cNvPr id="10" name="对象 9">
            <a:hlinkClick r:id="" action="ppaction://ole?verb="/>
          </p:cNvPr>
          <p:cNvGraphicFramePr>
            <a:graphicFrameLocks noChangeAspect="1"/>
          </p:cNvGraphicFramePr>
          <p:nvPr/>
        </p:nvGraphicFramePr>
        <p:xfrm>
          <a:off x="3563620" y="3482340"/>
          <a:ext cx="1049020" cy="474345"/>
        </p:xfrm>
        <a:graphic>
          <a:graphicData uri="http://schemas.openxmlformats.org/presentationml/2006/ole">
            <mc:AlternateContent xmlns:mc="http://schemas.openxmlformats.org/markup-compatibility/2006">
              <mc:Choice xmlns:v="urn:schemas-microsoft-com:vml" Requires="v">
                <p:oleObj spid="_x0000_s11" name="" r:id="rId7" imgW="533400" imgH="241300" progId="Equation.KSEE3">
                  <p:embed/>
                </p:oleObj>
              </mc:Choice>
              <mc:Fallback>
                <p:oleObj name="" r:id="rId7" imgW="533400" imgH="241300" progId="Equation.KSEE3">
                  <p:embed/>
                  <p:pic>
                    <p:nvPicPr>
                      <p:cNvPr id="0" name="图片 1024"/>
                      <p:cNvPicPr/>
                      <p:nvPr/>
                    </p:nvPicPr>
                    <p:blipFill>
                      <a:blip r:embed="rId4">
                        <a:lum bright="100000"/>
                      </a:blip>
                      <a:stretch>
                        <a:fillRect/>
                      </a:stretch>
                    </p:blipFill>
                    <p:spPr>
                      <a:xfrm>
                        <a:off x="3563620" y="3482340"/>
                        <a:ext cx="1049020" cy="474345"/>
                      </a:xfrm>
                      <a:prstGeom prst="rect">
                        <a:avLst/>
                      </a:prstGeom>
                    </p:spPr>
                  </p:pic>
                </p:oleObj>
              </mc:Fallback>
            </mc:AlternateContent>
          </a:graphicData>
        </a:graphic>
      </p:graphicFrame>
    </p:spTree>
    <p:custDataLst>
      <p:tags r:id="rId8"/>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时间复杂度分析</a:t>
            </a:r>
            <a:endParaRPr lang="zh-CN" altLang="en-US"/>
          </a:p>
        </p:txBody>
      </p:sp>
      <p:sp>
        <p:nvSpPr>
          <p:cNvPr id="3" name="内容占位符 2"/>
          <p:cNvSpPr>
            <a:spLocks noGrp="1"/>
          </p:cNvSpPr>
          <p:nvPr>
            <p:ph idx="1"/>
          </p:nvPr>
        </p:nvSpPr>
        <p:spPr/>
        <p:txBody>
          <a:bodyPr/>
          <a:p>
            <a:r>
              <a:rPr lang="zh-CN" altLang="en-US"/>
              <a:t>每次移动左右端点的复杂度都是O(1)</a:t>
            </a:r>
            <a:endParaRPr lang="zh-CN" altLang="en-US"/>
          </a:p>
          <a:p>
            <a:r>
              <a:rPr lang="zh-CN" altLang="en-US"/>
              <a:t>那么只需要知道左右端点分别移动了多少次，就可以知道复杂度了</a:t>
            </a:r>
            <a:endParaRPr lang="zh-CN" altLang="en-US"/>
          </a:p>
          <a:p>
            <a:r>
              <a:rPr lang="zh-CN" altLang="en-US"/>
              <a:t>（</a:t>
            </a:r>
            <a:r>
              <a:rPr lang="en-US" altLang="zh-CN"/>
              <a:t>1</a:t>
            </a:r>
            <a:r>
              <a:rPr lang="zh-CN" altLang="en-US"/>
              <a:t>）对于右端点：当前询问的左端点在同一块时，右端点都是有序的，那么右端点最多会从１一直移动到ｎ，两个询问左端点在不同块时，最多从ｎ一下子移回１，两种都是O(n)的，总共有     块，所以复杂度是</a:t>
            </a:r>
            <a:endParaRPr lang="zh-CN" altLang="en-US"/>
          </a:p>
          <a:p>
            <a:r>
              <a:rPr lang="zh-CN" altLang="en-US"/>
              <a:t>（</a:t>
            </a:r>
            <a:r>
              <a:rPr lang="en-US" altLang="zh-CN"/>
              <a:t>2</a:t>
            </a:r>
            <a:r>
              <a:rPr lang="zh-CN" altLang="en-US"/>
              <a:t>）对于左端点：当前询问的左端点在同一块时，注意左端点不是有序的，那么一次最多从块的一端移到另一端，复杂度     ，总共有ｎ个询问的话，复杂度是            ，跨块时也类似</a:t>
            </a:r>
            <a:endParaRPr lang="zh-CN" altLang="en-US"/>
          </a:p>
        </p:txBody>
      </p:sp>
      <p:graphicFrame>
        <p:nvGraphicFramePr>
          <p:cNvPr id="10" name="对象 9">
            <a:hlinkClick r:id="" action="ppaction://ole?verb="/>
          </p:cNvPr>
          <p:cNvGraphicFramePr>
            <a:graphicFrameLocks noChangeAspect="1"/>
          </p:cNvGraphicFramePr>
          <p:nvPr/>
        </p:nvGraphicFramePr>
        <p:xfrm>
          <a:off x="6601460" y="3361373"/>
          <a:ext cx="474980" cy="449580"/>
        </p:xfrm>
        <a:graphic>
          <a:graphicData uri="http://schemas.openxmlformats.org/presentationml/2006/ole">
            <mc:AlternateContent xmlns:mc="http://schemas.openxmlformats.org/markup-compatibility/2006">
              <mc:Choice xmlns:v="urn:schemas-microsoft-com:vml" Requires="v">
                <p:oleObj spid="_x0000_s11" name="" r:id="rId1" imgW="241300" imgH="228600" progId="Equation.KSEE3">
                  <p:embed/>
                </p:oleObj>
              </mc:Choice>
              <mc:Fallback>
                <p:oleObj name="" r:id="rId1" imgW="241300" imgH="228600" progId="Equation.KSEE3">
                  <p:embed/>
                  <p:pic>
                    <p:nvPicPr>
                      <p:cNvPr id="0" name="图片 1024"/>
                      <p:cNvPicPr/>
                      <p:nvPr/>
                    </p:nvPicPr>
                    <p:blipFill>
                      <a:blip r:embed="rId2">
                        <a:lum bright="100000"/>
                      </a:blip>
                      <a:stretch>
                        <a:fillRect/>
                      </a:stretch>
                    </p:blipFill>
                    <p:spPr>
                      <a:xfrm>
                        <a:off x="6601460" y="3361373"/>
                        <a:ext cx="474980" cy="449580"/>
                      </a:xfrm>
                      <a:prstGeom prst="rect">
                        <a:avLst/>
                      </a:prstGeom>
                    </p:spPr>
                  </p:pic>
                </p:oleObj>
              </mc:Fallback>
            </mc:AlternateContent>
          </a:graphicData>
        </a:graphic>
      </p:graphicFrame>
      <p:graphicFrame>
        <p:nvGraphicFramePr>
          <p:cNvPr id="4" name="对象 3">
            <a:hlinkClick r:id="" action="ppaction://ole?verb="/>
          </p:cNvPr>
          <p:cNvGraphicFramePr>
            <a:graphicFrameLocks noChangeAspect="1"/>
          </p:cNvGraphicFramePr>
          <p:nvPr/>
        </p:nvGraphicFramePr>
        <p:xfrm>
          <a:off x="9482455" y="3358515"/>
          <a:ext cx="1049020" cy="474345"/>
        </p:xfrm>
        <a:graphic>
          <a:graphicData uri="http://schemas.openxmlformats.org/presentationml/2006/ole">
            <mc:AlternateContent xmlns:mc="http://schemas.openxmlformats.org/markup-compatibility/2006">
              <mc:Choice xmlns:v="urn:schemas-microsoft-com:vml" Requires="v">
                <p:oleObj spid="_x0000_s5" name="" r:id="rId3" imgW="533400" imgH="241300" progId="Equation.KSEE3">
                  <p:embed/>
                </p:oleObj>
              </mc:Choice>
              <mc:Fallback>
                <p:oleObj name="" r:id="rId3" imgW="533400" imgH="241300" progId="Equation.KSEE3">
                  <p:embed/>
                  <p:pic>
                    <p:nvPicPr>
                      <p:cNvPr id="0" name="图片 1024"/>
                      <p:cNvPicPr/>
                      <p:nvPr/>
                    </p:nvPicPr>
                    <p:blipFill>
                      <a:blip r:embed="rId4">
                        <a:lum bright="100000"/>
                      </a:blip>
                      <a:stretch>
                        <a:fillRect/>
                      </a:stretch>
                    </p:blipFill>
                    <p:spPr>
                      <a:xfrm>
                        <a:off x="9482455" y="3358515"/>
                        <a:ext cx="1049020" cy="474345"/>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7189470" y="4134168"/>
          <a:ext cx="474980" cy="449580"/>
        </p:xfrm>
        <a:graphic>
          <a:graphicData uri="http://schemas.openxmlformats.org/presentationml/2006/ole">
            <mc:AlternateContent xmlns:mc="http://schemas.openxmlformats.org/markup-compatibility/2006">
              <mc:Choice xmlns:v="urn:schemas-microsoft-com:vml" Requires="v">
                <p:oleObj spid="_x0000_s7" name="" r:id="rId5" imgW="241300" imgH="228600" progId="Equation.KSEE3">
                  <p:embed/>
                </p:oleObj>
              </mc:Choice>
              <mc:Fallback>
                <p:oleObj name="" r:id="rId5" imgW="241300" imgH="228600" progId="Equation.KSEE3">
                  <p:embed/>
                  <p:pic>
                    <p:nvPicPr>
                      <p:cNvPr id="0" name="图片 1024"/>
                      <p:cNvPicPr/>
                      <p:nvPr/>
                    </p:nvPicPr>
                    <p:blipFill>
                      <a:blip r:embed="rId2">
                        <a:lum bright="100000"/>
                      </a:blip>
                      <a:stretch>
                        <a:fillRect/>
                      </a:stretch>
                    </p:blipFill>
                    <p:spPr>
                      <a:xfrm>
                        <a:off x="7189470" y="4134168"/>
                        <a:ext cx="474980" cy="449580"/>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2310130" y="4462780"/>
          <a:ext cx="1049020" cy="474345"/>
        </p:xfrm>
        <a:graphic>
          <a:graphicData uri="http://schemas.openxmlformats.org/presentationml/2006/ole">
            <mc:AlternateContent xmlns:mc="http://schemas.openxmlformats.org/markup-compatibility/2006">
              <mc:Choice xmlns:v="urn:schemas-microsoft-com:vml" Requires="v">
                <p:oleObj spid="_x0000_s9" name="" r:id="rId6" imgW="533400" imgH="241300" progId="Equation.KSEE3">
                  <p:embed/>
                </p:oleObj>
              </mc:Choice>
              <mc:Fallback>
                <p:oleObj name="" r:id="rId6" imgW="533400" imgH="241300" progId="Equation.KSEE3">
                  <p:embed/>
                  <p:pic>
                    <p:nvPicPr>
                      <p:cNvPr id="0" name="图片 1024"/>
                      <p:cNvPicPr/>
                      <p:nvPr/>
                    </p:nvPicPr>
                    <p:blipFill>
                      <a:blip r:embed="rId4">
                        <a:lum bright="100000"/>
                      </a:blip>
                      <a:stretch>
                        <a:fillRect/>
                      </a:stretch>
                    </p:blipFill>
                    <p:spPr>
                      <a:xfrm>
                        <a:off x="2310130" y="4462780"/>
                        <a:ext cx="1049020" cy="474345"/>
                      </a:xfrm>
                      <a:prstGeom prst="rect">
                        <a:avLst/>
                      </a:prstGeom>
                    </p:spPr>
                  </p:pic>
                </p:oleObj>
              </mc:Fallback>
            </mc:AlternateContent>
          </a:graphicData>
        </a:graphic>
      </p:graphicFrame>
    </p:spTree>
    <p:custDataLst>
      <p:tags r:id="rId7"/>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目录</a:t>
            </a:r>
            <a:endParaRPr lang="zh-CN" altLang="en-US"/>
          </a:p>
        </p:txBody>
      </p:sp>
      <p:sp>
        <p:nvSpPr>
          <p:cNvPr id="3" name="内容占位符 2"/>
          <p:cNvSpPr>
            <a:spLocks noGrp="1"/>
          </p:cNvSpPr>
          <p:nvPr>
            <p:ph idx="1"/>
          </p:nvPr>
        </p:nvSpPr>
        <p:spPr/>
        <p:txBody>
          <a:bodyPr/>
          <a:p>
            <a:r>
              <a:rPr lang="zh-CN" altLang="en-US"/>
              <a:t>分块算法</a:t>
            </a:r>
            <a:endParaRPr lang="zh-CN" altLang="en-US"/>
          </a:p>
          <a:p>
            <a:pPr lvl="1"/>
            <a:r>
              <a:rPr lang="zh-CN" altLang="en-US"/>
              <a:t>序列分块</a:t>
            </a:r>
            <a:endParaRPr lang="zh-CN" altLang="en-US"/>
          </a:p>
          <a:p>
            <a:pPr lvl="1"/>
            <a:r>
              <a:rPr lang="zh-CN" altLang="en-US"/>
              <a:t>树分块</a:t>
            </a:r>
            <a:endParaRPr lang="zh-CN" altLang="en-US"/>
          </a:p>
          <a:p>
            <a:r>
              <a:rPr lang="zh-CN" altLang="en-US"/>
              <a:t>莫队算法</a:t>
            </a:r>
            <a:endParaRPr lang="zh-CN" altLang="en-US"/>
          </a:p>
          <a:p>
            <a:pPr lvl="1"/>
            <a:r>
              <a:rPr lang="zh-CN" altLang="en-US"/>
              <a:t>带修改莫队</a:t>
            </a:r>
            <a:endParaRPr lang="zh-CN" altLang="en-US"/>
          </a:p>
          <a:p>
            <a:pPr lvl="1"/>
            <a:r>
              <a:rPr lang="zh-CN" altLang="en-US"/>
              <a:t>树上莫队</a:t>
            </a:r>
            <a:endParaRPr lang="zh-CN" altLang="en-US"/>
          </a:p>
          <a:p>
            <a:pPr lvl="0"/>
            <a:r>
              <a:rPr lang="zh-CN" altLang="en-US"/>
              <a:t>线性基</a:t>
            </a:r>
            <a:endParaRPr lang="zh-CN" altLang="en-US"/>
          </a:p>
          <a:p>
            <a:pPr lvl="0"/>
            <a:r>
              <a:rPr lang="zh-CN" altLang="en-US"/>
              <a:t>容斥原理</a:t>
            </a:r>
            <a:endParaRPr lang="zh-CN" altLang="en-US"/>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BZOJ</a:t>
            </a:r>
            <a:r>
              <a:rPr lang="zh-CN" altLang="en-US"/>
              <a:t>3289  Mato的文件管理</a:t>
            </a:r>
            <a:endParaRPr lang="zh-CN" altLang="en-US"/>
          </a:p>
        </p:txBody>
      </p:sp>
      <p:sp>
        <p:nvSpPr>
          <p:cNvPr id="3" name="内容占位符 2"/>
          <p:cNvSpPr>
            <a:spLocks noGrp="1"/>
          </p:cNvSpPr>
          <p:nvPr>
            <p:ph idx="1"/>
          </p:nvPr>
        </p:nvSpPr>
        <p:spPr/>
        <p:txBody>
          <a:bodyPr/>
          <a:p>
            <a:r>
              <a:rPr lang="zh-CN" altLang="en-US"/>
              <a:t>给定一个长度为 </a:t>
            </a:r>
            <a:r>
              <a:rPr lang="en-US" altLang="zh-CN"/>
              <a:t>n </a:t>
            </a:r>
            <a:r>
              <a:rPr lang="zh-CN" altLang="en-US"/>
              <a:t>的序列</a:t>
            </a:r>
            <a:endParaRPr lang="zh-CN" altLang="en-US"/>
          </a:p>
          <a:p>
            <a:r>
              <a:rPr lang="zh-CN" altLang="en-US"/>
              <a:t>每次询问一个区间的逆序对个数</a:t>
            </a:r>
            <a:endParaRPr lang="zh-CN" altLang="en-US"/>
          </a:p>
          <a:p>
            <a:endParaRPr lang="zh-CN" altLang="en-US"/>
          </a:p>
          <a:p>
            <a:r>
              <a:rPr lang="zh-CN" altLang="en-US"/>
              <a:t>数据范围：</a:t>
            </a:r>
            <a:endParaRPr lang="zh-CN" altLang="en-US"/>
          </a:p>
        </p:txBody>
      </p:sp>
      <p:graphicFrame>
        <p:nvGraphicFramePr>
          <p:cNvPr id="4" name="对象 3">
            <a:hlinkClick r:id="" action="ppaction://ole?verb="/>
          </p:cNvPr>
          <p:cNvGraphicFramePr>
            <a:graphicFrameLocks noChangeAspect="1"/>
          </p:cNvGraphicFramePr>
          <p:nvPr/>
        </p:nvGraphicFramePr>
        <p:xfrm>
          <a:off x="2600960" y="3191510"/>
          <a:ext cx="1645920" cy="424815"/>
        </p:xfrm>
        <a:graphic>
          <a:graphicData uri="http://schemas.openxmlformats.org/presentationml/2006/ole">
            <mc:AlternateContent xmlns:mc="http://schemas.openxmlformats.org/markup-compatibility/2006">
              <mc:Choice xmlns:v="urn:schemas-microsoft-com:vml" Requires="v">
                <p:oleObj spid="_x0000_s9217" name="" r:id="rId1" imgW="787400" imgH="203200" progId="Equation.KSEE3">
                  <p:embed/>
                </p:oleObj>
              </mc:Choice>
              <mc:Fallback>
                <p:oleObj name="" r:id="rId1" imgW="787400" imgH="203200" progId="Equation.KSEE3">
                  <p:embed/>
                  <p:pic>
                    <p:nvPicPr>
                      <p:cNvPr id="0" name="图片 9216"/>
                      <p:cNvPicPr/>
                      <p:nvPr/>
                    </p:nvPicPr>
                    <p:blipFill>
                      <a:blip r:embed="rId2">
                        <a:lum bright="100000"/>
                      </a:blip>
                      <a:stretch>
                        <a:fillRect/>
                      </a:stretch>
                    </p:blipFill>
                    <p:spPr>
                      <a:xfrm>
                        <a:off x="2600960" y="3191510"/>
                        <a:ext cx="1645920" cy="424815"/>
                      </a:xfrm>
                      <a:prstGeom prst="rect">
                        <a:avLst/>
                      </a:prstGeom>
                    </p:spPr>
                  </p:pic>
                </p:oleObj>
              </mc:Fallback>
            </mc:AlternateContent>
          </a:graphicData>
        </a:graphic>
      </p:graphicFrame>
    </p:spTree>
    <p:custDataLst>
      <p:tags r:id="rId3"/>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BZOJ</a:t>
            </a:r>
            <a:r>
              <a:rPr lang="zh-CN" altLang="en-US">
                <a:sym typeface="+mn-ea"/>
              </a:rPr>
              <a:t>3289  Mato的文件管理</a:t>
            </a:r>
            <a:endParaRPr lang="zh-CN" altLang="en-US"/>
          </a:p>
        </p:txBody>
      </p:sp>
      <p:sp>
        <p:nvSpPr>
          <p:cNvPr id="3" name="内容占位符 2"/>
          <p:cNvSpPr>
            <a:spLocks noGrp="1"/>
          </p:cNvSpPr>
          <p:nvPr>
            <p:ph idx="1"/>
          </p:nvPr>
        </p:nvSpPr>
        <p:spPr/>
        <p:txBody>
          <a:bodyPr/>
          <a:p>
            <a:r>
              <a:rPr lang="zh-CN" altLang="en-US"/>
              <a:t>莫队排个序</a:t>
            </a:r>
            <a:endParaRPr lang="zh-CN" altLang="en-US"/>
          </a:p>
          <a:p>
            <a:r>
              <a:rPr lang="zh-CN" altLang="en-US"/>
              <a:t>对于每次修改用树状数组维护逆序对就行了</a:t>
            </a:r>
            <a:endParaRPr lang="zh-CN" altLang="en-US"/>
          </a:p>
          <a:p>
            <a:endParaRPr lang="zh-CN" altLang="en-US"/>
          </a:p>
          <a:p>
            <a:r>
              <a:rPr lang="zh-CN" altLang="en-US"/>
              <a:t>复杂度为</a:t>
            </a:r>
            <a:endParaRPr lang="zh-CN" altLang="en-US"/>
          </a:p>
        </p:txBody>
      </p:sp>
      <p:graphicFrame>
        <p:nvGraphicFramePr>
          <p:cNvPr id="4" name="对象 3">
            <a:hlinkClick r:id="" action="ppaction://ole?verb="/>
          </p:cNvPr>
          <p:cNvGraphicFramePr>
            <a:graphicFrameLocks noChangeAspect="1"/>
          </p:cNvGraphicFramePr>
          <p:nvPr/>
        </p:nvGraphicFramePr>
        <p:xfrm>
          <a:off x="2374900" y="3114675"/>
          <a:ext cx="1768475" cy="501650"/>
        </p:xfrm>
        <a:graphic>
          <a:graphicData uri="http://schemas.openxmlformats.org/presentationml/2006/ole">
            <mc:AlternateContent xmlns:mc="http://schemas.openxmlformats.org/markup-compatibility/2006">
              <mc:Choice xmlns:v="urn:schemas-microsoft-com:vml" Requires="v">
                <p:oleObj spid="_x0000_s10241" name="" r:id="rId1" imgW="850900" imgH="241300" progId="Equation.KSEE3">
                  <p:embed/>
                </p:oleObj>
              </mc:Choice>
              <mc:Fallback>
                <p:oleObj name="" r:id="rId1" imgW="850900" imgH="241300" progId="Equation.KSEE3">
                  <p:embed/>
                  <p:pic>
                    <p:nvPicPr>
                      <p:cNvPr id="0" name="图片 10240"/>
                      <p:cNvPicPr/>
                      <p:nvPr/>
                    </p:nvPicPr>
                    <p:blipFill>
                      <a:blip r:embed="rId2">
                        <a:lum bright="100000"/>
                      </a:blip>
                      <a:stretch>
                        <a:fillRect/>
                      </a:stretch>
                    </p:blipFill>
                    <p:spPr>
                      <a:xfrm>
                        <a:off x="2374900" y="3114675"/>
                        <a:ext cx="1768475" cy="501650"/>
                      </a:xfrm>
                      <a:prstGeom prst="rect">
                        <a:avLst/>
                      </a:prstGeom>
                    </p:spPr>
                  </p:pic>
                </p:oleObj>
              </mc:Fallback>
            </mc:AlternateContent>
          </a:graphicData>
        </a:graphic>
      </p:graphicFrame>
    </p:spTree>
    <p:custDataLst>
      <p:tags r:id="rId3"/>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BZOJ4540  序列</a:t>
            </a:r>
            <a:endParaRPr lang="en-US" altLang="zh-CN"/>
          </a:p>
        </p:txBody>
      </p:sp>
      <p:sp>
        <p:nvSpPr>
          <p:cNvPr id="3" name="内容占位符 2"/>
          <p:cNvSpPr>
            <a:spLocks noGrp="1"/>
          </p:cNvSpPr>
          <p:nvPr>
            <p:ph idx="1"/>
          </p:nvPr>
        </p:nvSpPr>
        <p:spPr/>
        <p:txBody>
          <a:bodyPr/>
          <a:p>
            <a:r>
              <a:rPr lang="zh-CN" altLang="en-US"/>
              <a:t>给定长度为 </a:t>
            </a:r>
            <a:r>
              <a:rPr lang="en-US" altLang="zh-CN"/>
              <a:t>n </a:t>
            </a:r>
            <a:r>
              <a:rPr lang="zh-CN" altLang="en-US"/>
              <a:t>的序列</a:t>
            </a:r>
            <a:endParaRPr lang="zh-CN" altLang="en-US"/>
          </a:p>
          <a:p>
            <a:r>
              <a:rPr lang="zh-CN" altLang="en-US"/>
              <a:t>定义子序列为包含于序列的一段连续区间</a:t>
            </a:r>
            <a:endParaRPr lang="zh-CN" altLang="en-US"/>
          </a:p>
          <a:p>
            <a:r>
              <a:rPr lang="zh-CN" altLang="en-US"/>
              <a:t>每次询问 </a:t>
            </a:r>
            <a:r>
              <a:rPr lang="en-US" altLang="zh-CN"/>
              <a:t>l</a:t>
            </a:r>
            <a:r>
              <a:rPr lang="zh-CN" altLang="en-US"/>
              <a:t>，</a:t>
            </a:r>
            <a:r>
              <a:rPr lang="en-US" altLang="zh-CN"/>
              <a:t>r </a:t>
            </a:r>
            <a:r>
              <a:rPr lang="zh-CN" altLang="en-US"/>
              <a:t>表示            的所有子序列的最小值之和</a:t>
            </a:r>
            <a:endParaRPr lang="zh-CN" altLang="en-US"/>
          </a:p>
          <a:p>
            <a:endParaRPr lang="zh-CN" altLang="en-US"/>
          </a:p>
          <a:p>
            <a:r>
              <a:rPr lang="zh-CN" altLang="en-US"/>
              <a:t>数据范围：</a:t>
            </a:r>
            <a:endParaRPr lang="zh-CN" altLang="en-US"/>
          </a:p>
        </p:txBody>
      </p:sp>
      <p:graphicFrame>
        <p:nvGraphicFramePr>
          <p:cNvPr id="4" name="对象 3">
            <a:hlinkClick r:id="" action="ppaction://ole?verb="/>
          </p:cNvPr>
          <p:cNvGraphicFramePr>
            <a:graphicFrameLocks noChangeAspect="1"/>
          </p:cNvGraphicFramePr>
          <p:nvPr/>
        </p:nvGraphicFramePr>
        <p:xfrm>
          <a:off x="3616960" y="2734310"/>
          <a:ext cx="1024890" cy="421005"/>
        </p:xfrm>
        <a:graphic>
          <a:graphicData uri="http://schemas.openxmlformats.org/presentationml/2006/ole">
            <mc:AlternateContent xmlns:mc="http://schemas.openxmlformats.org/markup-compatibility/2006">
              <mc:Choice xmlns:v="urn:schemas-microsoft-com:vml" Requires="v">
                <p:oleObj spid="_x0000_s3073" name="" r:id="rId1" imgW="495300" imgH="203200" progId="Equation.KSEE3">
                  <p:embed/>
                </p:oleObj>
              </mc:Choice>
              <mc:Fallback>
                <p:oleObj name="" r:id="rId1" imgW="495300" imgH="203200" progId="Equation.KSEE3">
                  <p:embed/>
                  <p:pic>
                    <p:nvPicPr>
                      <p:cNvPr id="0" name="图片 3072"/>
                      <p:cNvPicPr/>
                      <p:nvPr/>
                    </p:nvPicPr>
                    <p:blipFill>
                      <a:blip r:embed="rId2">
                        <a:lum bright="100000"/>
                      </a:blip>
                      <a:stretch>
                        <a:fillRect/>
                      </a:stretch>
                    </p:blipFill>
                    <p:spPr>
                      <a:xfrm>
                        <a:off x="3616960" y="2734310"/>
                        <a:ext cx="1024890" cy="421005"/>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2657475" y="3610610"/>
          <a:ext cx="1252220" cy="479425"/>
        </p:xfrm>
        <a:graphic>
          <a:graphicData uri="http://schemas.openxmlformats.org/presentationml/2006/ole">
            <mc:AlternateContent xmlns:mc="http://schemas.openxmlformats.org/markup-compatibility/2006">
              <mc:Choice xmlns:v="urn:schemas-microsoft-com:vml" Requires="v">
                <p:oleObj spid="_x0000_s3074" name="" r:id="rId3" imgW="596900" imgH="228600" progId="Equation.KSEE3">
                  <p:embed/>
                </p:oleObj>
              </mc:Choice>
              <mc:Fallback>
                <p:oleObj name="" r:id="rId3" imgW="596900" imgH="228600" progId="Equation.KSEE3">
                  <p:embed/>
                  <p:pic>
                    <p:nvPicPr>
                      <p:cNvPr id="0" name="图片 3073"/>
                      <p:cNvPicPr/>
                      <p:nvPr/>
                    </p:nvPicPr>
                    <p:blipFill>
                      <a:blip r:embed="rId4">
                        <a:lum bright="100000"/>
                      </a:blip>
                      <a:stretch>
                        <a:fillRect/>
                      </a:stretch>
                    </p:blipFill>
                    <p:spPr>
                      <a:xfrm>
                        <a:off x="2657475" y="3610610"/>
                        <a:ext cx="1252220" cy="479425"/>
                      </a:xfrm>
                      <a:prstGeom prst="rect">
                        <a:avLst/>
                      </a:prstGeom>
                    </p:spPr>
                  </p:pic>
                </p:oleObj>
              </mc:Fallback>
            </mc:AlternateContent>
          </a:graphicData>
        </a:graphic>
      </p:graphicFrame>
    </p:spTree>
    <p:custDataLst>
      <p:tags r:id="rId5"/>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BZOJ4540  序列</a:t>
            </a:r>
            <a:endParaRPr lang="zh-CN" altLang="en-US"/>
          </a:p>
        </p:txBody>
      </p:sp>
      <p:sp>
        <p:nvSpPr>
          <p:cNvPr id="3" name="内容占位符 2"/>
          <p:cNvSpPr>
            <a:spLocks noGrp="1"/>
          </p:cNvSpPr>
          <p:nvPr>
            <p:ph idx="1"/>
          </p:nvPr>
        </p:nvSpPr>
        <p:spPr/>
        <p:txBody>
          <a:bodyPr/>
          <a:p>
            <a:r>
              <a:rPr lang="zh-CN" altLang="en-US"/>
              <a:t>我们使用莫队算法离线解决</a:t>
            </a:r>
            <a:endParaRPr lang="zh-CN" altLang="en-US"/>
          </a:p>
          <a:p>
            <a:r>
              <a:rPr lang="zh-CN" altLang="en-US"/>
              <a:t>考虑区间                      ，设</a:t>
            </a:r>
            <a:endParaRPr lang="zh-CN" altLang="en-US"/>
          </a:p>
          <a:p>
            <a:r>
              <a:rPr lang="zh-CN" altLang="en-US"/>
              <a:t>那么新生成的子序列中</a:t>
            </a:r>
            <a:endParaRPr lang="zh-CN" altLang="en-US"/>
          </a:p>
          <a:p>
            <a:r>
              <a:rPr lang="zh-CN" altLang="en-US"/>
              <a:t>设</a:t>
            </a:r>
            <a:endParaRPr lang="zh-CN" altLang="en-US"/>
          </a:p>
          <a:p>
            <a:endParaRPr lang="zh-CN" altLang="en-US"/>
          </a:p>
          <a:p>
            <a:r>
              <a:rPr lang="zh-CN" altLang="en-US"/>
              <a:t>那么</a:t>
            </a:r>
            <a:endParaRPr lang="zh-CN" altLang="en-US"/>
          </a:p>
          <a:p>
            <a:endParaRPr lang="zh-CN" altLang="en-US"/>
          </a:p>
          <a:p>
            <a:r>
              <a:rPr lang="zh-CN" altLang="en-US"/>
              <a:t>前缀和维护即可，至于区间最小值</a:t>
            </a:r>
            <a:r>
              <a:rPr lang="en-US" altLang="zh-CN"/>
              <a:t>ST</a:t>
            </a:r>
            <a:r>
              <a:rPr lang="zh-CN" altLang="en-US"/>
              <a:t>表解决</a:t>
            </a:r>
            <a:endParaRPr lang="zh-CN" altLang="en-US"/>
          </a:p>
        </p:txBody>
      </p:sp>
      <p:graphicFrame>
        <p:nvGraphicFramePr>
          <p:cNvPr id="4" name="对象 3">
            <a:hlinkClick r:id="" action="ppaction://ole?verb="/>
          </p:cNvPr>
          <p:cNvGraphicFramePr>
            <a:graphicFrameLocks noChangeAspect="1"/>
          </p:cNvGraphicFramePr>
          <p:nvPr/>
        </p:nvGraphicFramePr>
        <p:xfrm>
          <a:off x="2378075" y="2279650"/>
          <a:ext cx="1807210" cy="380365"/>
        </p:xfrm>
        <a:graphic>
          <a:graphicData uri="http://schemas.openxmlformats.org/presentationml/2006/ole">
            <mc:AlternateContent xmlns:mc="http://schemas.openxmlformats.org/markup-compatibility/2006">
              <mc:Choice xmlns:v="urn:schemas-microsoft-com:vml" Requires="v">
                <p:oleObj spid="_x0000_s4097" name="" r:id="rId1" imgW="965200" imgH="203200" progId="Equation.KSEE3">
                  <p:embed/>
                </p:oleObj>
              </mc:Choice>
              <mc:Fallback>
                <p:oleObj name="" r:id="rId1" imgW="965200" imgH="203200" progId="Equation.KSEE3">
                  <p:embed/>
                  <p:pic>
                    <p:nvPicPr>
                      <p:cNvPr id="0" name="图片 4096"/>
                      <p:cNvPicPr/>
                      <p:nvPr/>
                    </p:nvPicPr>
                    <p:blipFill>
                      <a:blip r:embed="rId2">
                        <a:lum bright="100000"/>
                      </a:blip>
                      <a:stretch>
                        <a:fillRect/>
                      </a:stretch>
                    </p:blipFill>
                    <p:spPr>
                      <a:xfrm>
                        <a:off x="2378075" y="2279650"/>
                        <a:ext cx="1807210" cy="380365"/>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4843145" y="2255520"/>
          <a:ext cx="2847340" cy="414020"/>
        </p:xfrm>
        <a:graphic>
          <a:graphicData uri="http://schemas.openxmlformats.org/presentationml/2006/ole">
            <mc:AlternateContent xmlns:mc="http://schemas.openxmlformats.org/markup-compatibility/2006">
              <mc:Choice xmlns:v="urn:schemas-microsoft-com:vml" Requires="v">
                <p:oleObj spid="_x0000_s6" name="" r:id="rId3" imgW="1485900" imgH="215900" progId="Equation.KSEE3">
                  <p:embed/>
                </p:oleObj>
              </mc:Choice>
              <mc:Fallback>
                <p:oleObj name="" r:id="rId3" imgW="1485900" imgH="215900" progId="Equation.KSEE3">
                  <p:embed/>
                  <p:pic>
                    <p:nvPicPr>
                      <p:cNvPr id="0" name="图片 4096"/>
                      <p:cNvPicPr/>
                      <p:nvPr/>
                    </p:nvPicPr>
                    <p:blipFill>
                      <a:blip r:embed="rId4">
                        <a:lum bright="100000"/>
                      </a:blip>
                      <a:stretch>
                        <a:fillRect/>
                      </a:stretch>
                    </p:blipFill>
                    <p:spPr>
                      <a:xfrm>
                        <a:off x="4843145" y="2255520"/>
                        <a:ext cx="2847340" cy="414020"/>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4241800" y="2729230"/>
          <a:ext cx="3662045" cy="426085"/>
        </p:xfrm>
        <a:graphic>
          <a:graphicData uri="http://schemas.openxmlformats.org/presentationml/2006/ole">
            <mc:AlternateContent xmlns:mc="http://schemas.openxmlformats.org/markup-compatibility/2006">
              <mc:Choice xmlns:v="urn:schemas-microsoft-com:vml" Requires="v">
                <p:oleObj spid="_x0000_s4098" name="" r:id="rId5" imgW="1854200" imgH="215900" progId="Equation.KSEE3">
                  <p:embed/>
                </p:oleObj>
              </mc:Choice>
              <mc:Fallback>
                <p:oleObj name="" r:id="rId5" imgW="1854200" imgH="215900" progId="Equation.KSEE3">
                  <p:embed/>
                  <p:pic>
                    <p:nvPicPr>
                      <p:cNvPr id="0" name="图片 4097"/>
                      <p:cNvPicPr/>
                      <p:nvPr/>
                    </p:nvPicPr>
                    <p:blipFill>
                      <a:blip r:embed="rId6">
                        <a:lum bright="100000"/>
                      </a:blip>
                      <a:stretch>
                        <a:fillRect/>
                      </a:stretch>
                    </p:blipFill>
                    <p:spPr>
                      <a:xfrm>
                        <a:off x="4241800" y="2729230"/>
                        <a:ext cx="3662045" cy="426085"/>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1462405" y="3164205"/>
          <a:ext cx="6332220" cy="462280"/>
        </p:xfrm>
        <a:graphic>
          <a:graphicData uri="http://schemas.openxmlformats.org/presentationml/2006/ole">
            <mc:AlternateContent xmlns:mc="http://schemas.openxmlformats.org/markup-compatibility/2006">
              <mc:Choice xmlns:v="urn:schemas-microsoft-com:vml" Requires="v">
                <p:oleObj spid="_x0000_s9" name="" r:id="rId7" imgW="2959100" imgH="215900" progId="Equation.KSEE3">
                  <p:embed/>
                </p:oleObj>
              </mc:Choice>
              <mc:Fallback>
                <p:oleObj name="" r:id="rId7" imgW="2959100" imgH="215900" progId="Equation.KSEE3">
                  <p:embed/>
                  <p:pic>
                    <p:nvPicPr>
                      <p:cNvPr id="0" name="图片 4096"/>
                      <p:cNvPicPr/>
                      <p:nvPr/>
                    </p:nvPicPr>
                    <p:blipFill>
                      <a:blip r:embed="rId8">
                        <a:lum bright="100000"/>
                      </a:blip>
                      <a:stretch>
                        <a:fillRect/>
                      </a:stretch>
                    </p:blipFill>
                    <p:spPr>
                      <a:xfrm>
                        <a:off x="1462405" y="3164205"/>
                        <a:ext cx="6332220" cy="462280"/>
                      </a:xfrm>
                      <a:prstGeom prst="rect">
                        <a:avLst/>
                      </a:prstGeom>
                    </p:spPr>
                  </p:pic>
                </p:oleObj>
              </mc:Fallback>
            </mc:AlternateContent>
          </a:graphicData>
        </a:graphic>
      </p:graphicFrame>
      <p:graphicFrame>
        <p:nvGraphicFramePr>
          <p:cNvPr id="10" name="对象 9">
            <a:hlinkClick r:id="" action="ppaction://ole?verb="/>
          </p:cNvPr>
          <p:cNvGraphicFramePr>
            <a:graphicFrameLocks noChangeAspect="1"/>
          </p:cNvGraphicFramePr>
          <p:nvPr/>
        </p:nvGraphicFramePr>
        <p:xfrm>
          <a:off x="1788795" y="3869690"/>
          <a:ext cx="4628515" cy="936625"/>
        </p:xfrm>
        <a:graphic>
          <a:graphicData uri="http://schemas.openxmlformats.org/presentationml/2006/ole">
            <mc:AlternateContent xmlns:mc="http://schemas.openxmlformats.org/markup-compatibility/2006">
              <mc:Choice xmlns:v="urn:schemas-microsoft-com:vml" Requires="v">
                <p:oleObj spid="_x0000_s4099" name="" r:id="rId9" imgW="2197100" imgH="444500" progId="Equation.KSEE3">
                  <p:embed/>
                </p:oleObj>
              </mc:Choice>
              <mc:Fallback>
                <p:oleObj name="" r:id="rId9" imgW="2197100" imgH="444500" progId="Equation.KSEE3">
                  <p:embed/>
                  <p:pic>
                    <p:nvPicPr>
                      <p:cNvPr id="0" name="图片 4098"/>
                      <p:cNvPicPr/>
                      <p:nvPr/>
                    </p:nvPicPr>
                    <p:blipFill>
                      <a:blip r:embed="rId10">
                        <a:lum bright="100000"/>
                      </a:blip>
                      <a:stretch>
                        <a:fillRect/>
                      </a:stretch>
                    </p:blipFill>
                    <p:spPr>
                      <a:xfrm>
                        <a:off x="1788795" y="3869690"/>
                        <a:ext cx="4628515" cy="936625"/>
                      </a:xfrm>
                      <a:prstGeom prst="rect">
                        <a:avLst/>
                      </a:prstGeom>
                    </p:spPr>
                  </p:pic>
                </p:oleObj>
              </mc:Fallback>
            </mc:AlternateContent>
          </a:graphicData>
        </a:graphic>
      </p:graphicFrame>
    </p:spTree>
    <p:custDataLst>
      <p:tags r:id="rId1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BZOJ3585  Mex</a:t>
            </a:r>
            <a:endParaRPr lang="en-US" altLang="zh-CN"/>
          </a:p>
        </p:txBody>
      </p:sp>
      <p:sp>
        <p:nvSpPr>
          <p:cNvPr id="3" name="内容占位符 2"/>
          <p:cNvSpPr>
            <a:spLocks noGrp="1"/>
          </p:cNvSpPr>
          <p:nvPr>
            <p:ph idx="1"/>
          </p:nvPr>
        </p:nvSpPr>
        <p:spPr/>
        <p:txBody>
          <a:bodyPr/>
          <a:p>
            <a:r>
              <a:rPr lang="zh-CN" altLang="en-US"/>
              <a:t>给定一个长度为 </a:t>
            </a:r>
            <a:r>
              <a:rPr lang="en-US" altLang="zh-CN"/>
              <a:t>n </a:t>
            </a:r>
            <a:r>
              <a:rPr lang="zh-CN" altLang="en-US"/>
              <a:t>的序列，每次询问一个区间的 </a:t>
            </a:r>
            <a:r>
              <a:rPr lang="en-US" altLang="zh-CN"/>
              <a:t>mex </a:t>
            </a:r>
            <a:r>
              <a:rPr lang="zh-CN" altLang="en-US"/>
              <a:t>值</a:t>
            </a:r>
            <a:endParaRPr lang="zh-CN" altLang="en-US"/>
          </a:p>
          <a:p>
            <a:r>
              <a:rPr lang="zh-CN" altLang="en-US"/>
              <a:t>区间的 </a:t>
            </a:r>
            <a:r>
              <a:rPr lang="en-US" altLang="zh-CN"/>
              <a:t>mex </a:t>
            </a:r>
            <a:r>
              <a:rPr lang="zh-CN" altLang="en-US"/>
              <a:t>值指的是区间内没有出现过的最小自然数</a:t>
            </a:r>
            <a:endParaRPr lang="zh-CN" altLang="en-US"/>
          </a:p>
          <a:p>
            <a:endParaRPr lang="zh-CN" altLang="en-US"/>
          </a:p>
          <a:p>
            <a:r>
              <a:rPr lang="zh-CN" altLang="en-US"/>
              <a:t>数据范围：</a:t>
            </a:r>
            <a:endParaRPr lang="zh-CN" altLang="en-US"/>
          </a:p>
        </p:txBody>
      </p:sp>
      <p:graphicFrame>
        <p:nvGraphicFramePr>
          <p:cNvPr id="4" name="对象 3">
            <a:hlinkClick r:id="" action="ppaction://ole?verb="/>
          </p:cNvPr>
          <p:cNvGraphicFramePr>
            <a:graphicFrameLocks noChangeAspect="1"/>
          </p:cNvGraphicFramePr>
          <p:nvPr/>
        </p:nvGraphicFramePr>
        <p:xfrm>
          <a:off x="2581910" y="3128010"/>
          <a:ext cx="1703705" cy="472440"/>
        </p:xfrm>
        <a:graphic>
          <a:graphicData uri="http://schemas.openxmlformats.org/presentationml/2006/ole">
            <mc:AlternateContent xmlns:mc="http://schemas.openxmlformats.org/markup-compatibility/2006">
              <mc:Choice xmlns:v="urn:schemas-microsoft-com:vml" Requires="v">
                <p:oleObj spid="_x0000_s5121" name="" r:id="rId1" imgW="825500" imgH="228600" progId="Equation.KSEE3">
                  <p:embed/>
                </p:oleObj>
              </mc:Choice>
              <mc:Fallback>
                <p:oleObj name="" r:id="rId1" imgW="825500" imgH="228600" progId="Equation.KSEE3">
                  <p:embed/>
                  <p:pic>
                    <p:nvPicPr>
                      <p:cNvPr id="0" name="图片 5120"/>
                      <p:cNvPicPr/>
                      <p:nvPr/>
                    </p:nvPicPr>
                    <p:blipFill>
                      <a:blip r:embed="rId2">
                        <a:lum bright="100000"/>
                      </a:blip>
                      <a:stretch>
                        <a:fillRect/>
                      </a:stretch>
                    </p:blipFill>
                    <p:spPr>
                      <a:xfrm>
                        <a:off x="2581910" y="3128010"/>
                        <a:ext cx="1703705" cy="472440"/>
                      </a:xfrm>
                      <a:prstGeom prst="rect">
                        <a:avLst/>
                      </a:prstGeom>
                    </p:spPr>
                  </p:pic>
                </p:oleObj>
              </mc:Fallback>
            </mc:AlternateContent>
          </a:graphicData>
        </a:graphic>
      </p:graphicFrame>
    </p:spTree>
    <p:custDataLst>
      <p:tags r:id="rId3"/>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BZOJ3585  Mex</a:t>
            </a:r>
            <a:endParaRPr lang="zh-CN" altLang="en-US"/>
          </a:p>
        </p:txBody>
      </p:sp>
      <p:sp>
        <p:nvSpPr>
          <p:cNvPr id="3" name="内容占位符 2"/>
          <p:cNvSpPr>
            <a:spLocks noGrp="1"/>
          </p:cNvSpPr>
          <p:nvPr>
            <p:ph idx="1"/>
          </p:nvPr>
        </p:nvSpPr>
        <p:spPr/>
        <p:txBody>
          <a:bodyPr/>
          <a:p>
            <a:r>
              <a:rPr lang="zh-CN" altLang="en-US"/>
              <a:t>我们把 </a:t>
            </a:r>
            <a:r>
              <a:rPr lang="en-US" altLang="zh-CN"/>
              <a:t>1~ n </a:t>
            </a:r>
            <a:r>
              <a:rPr lang="zh-CN" altLang="en-US"/>
              <a:t>的自然数分块</a:t>
            </a:r>
            <a:endParaRPr lang="zh-CN" altLang="en-US"/>
          </a:p>
          <a:p>
            <a:r>
              <a:rPr lang="zh-CN" altLang="en-US"/>
              <a:t>每个块记录当前块中已经出现的不同的自然数的个数</a:t>
            </a:r>
            <a:endParaRPr lang="zh-CN" altLang="en-US"/>
          </a:p>
          <a:p>
            <a:r>
              <a:rPr lang="zh-CN" altLang="en-US"/>
              <a:t>在查询时只需要检验每个块是否满足</a:t>
            </a:r>
            <a:endParaRPr lang="zh-CN" altLang="en-US"/>
          </a:p>
          <a:p>
            <a:r>
              <a:rPr lang="zh-CN" altLang="en-US"/>
              <a:t>找到第一个不满足的块，块内暴力查找即可</a:t>
            </a:r>
            <a:endParaRPr lang="zh-CN" altLang="en-US"/>
          </a:p>
        </p:txBody>
      </p:sp>
      <p:graphicFrame>
        <p:nvGraphicFramePr>
          <p:cNvPr id="4" name="对象 3">
            <a:hlinkClick r:id="" action="ppaction://ole?verb="/>
          </p:cNvPr>
          <p:cNvGraphicFramePr>
            <a:graphicFrameLocks noChangeAspect="1"/>
          </p:cNvGraphicFramePr>
          <p:nvPr/>
        </p:nvGraphicFramePr>
        <p:xfrm>
          <a:off x="6035040" y="2747010"/>
          <a:ext cx="2903220" cy="430530"/>
        </p:xfrm>
        <a:graphic>
          <a:graphicData uri="http://schemas.openxmlformats.org/presentationml/2006/ole">
            <mc:AlternateContent xmlns:mc="http://schemas.openxmlformats.org/markup-compatibility/2006">
              <mc:Choice xmlns:v="urn:schemas-microsoft-com:vml" Requires="v">
                <p:oleObj spid="_x0000_s6145" name="" r:id="rId1" imgW="1371600" imgH="203200" progId="Equation.KSEE3">
                  <p:embed/>
                </p:oleObj>
              </mc:Choice>
              <mc:Fallback>
                <p:oleObj name="" r:id="rId1" imgW="1371600" imgH="203200" progId="Equation.KSEE3">
                  <p:embed/>
                  <p:pic>
                    <p:nvPicPr>
                      <p:cNvPr id="0" name="图片 6144"/>
                      <p:cNvPicPr/>
                      <p:nvPr/>
                    </p:nvPicPr>
                    <p:blipFill>
                      <a:blip r:embed="rId2">
                        <a:lum bright="100000"/>
                      </a:blip>
                      <a:stretch>
                        <a:fillRect/>
                      </a:stretch>
                    </p:blipFill>
                    <p:spPr>
                      <a:xfrm>
                        <a:off x="6035040" y="2747010"/>
                        <a:ext cx="2903220" cy="430530"/>
                      </a:xfrm>
                      <a:prstGeom prst="rect">
                        <a:avLst/>
                      </a:prstGeom>
                    </p:spPr>
                  </p:pic>
                </p:oleObj>
              </mc:Fallback>
            </mc:AlternateContent>
          </a:graphicData>
        </a:graphic>
      </p:graphicFrame>
    </p:spTree>
    <p:custDataLst>
      <p:tags r:id="rId3"/>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带修改莫队算法</a:t>
            </a:r>
            <a:endParaRPr lang="zh-CN" altLang="en-US"/>
          </a:p>
        </p:txBody>
      </p:sp>
      <p:sp>
        <p:nvSpPr>
          <p:cNvPr id="3" name="内容占位符 2"/>
          <p:cNvSpPr>
            <a:spLocks noGrp="1"/>
          </p:cNvSpPr>
          <p:nvPr>
            <p:ph idx="1"/>
          </p:nvPr>
        </p:nvSpPr>
        <p:spPr/>
        <p:txBody>
          <a:bodyPr/>
          <a:p>
            <a:r>
              <a:rPr lang="zh-CN" altLang="en-US">
                <a:sym typeface="+mn-ea"/>
              </a:rPr>
              <a:t>还是那个问题：</a:t>
            </a:r>
            <a:endParaRPr lang="zh-CN" altLang="en-US"/>
          </a:p>
          <a:p>
            <a:r>
              <a:rPr lang="zh-CN" altLang="en-US">
                <a:sym typeface="+mn-ea"/>
              </a:rPr>
              <a:t>给定一个序列，每次询问一段区间内出现的不同数的个数</a:t>
            </a:r>
            <a:endParaRPr lang="zh-CN" altLang="en-US">
              <a:sym typeface="+mn-ea"/>
            </a:endParaRPr>
          </a:p>
          <a:p>
            <a:r>
              <a:rPr lang="zh-CN" altLang="en-US">
                <a:solidFill>
                  <a:srgbClr val="FFFF00"/>
                </a:solidFill>
              </a:rPr>
              <a:t>支持单点修改</a:t>
            </a:r>
            <a:endParaRPr lang="zh-CN" altLang="en-US">
              <a:solidFill>
                <a:srgbClr val="FFFF00"/>
              </a:solidFill>
            </a:endParaRPr>
          </a:p>
          <a:p>
            <a:endParaRPr lang="zh-CN" altLang="en-US">
              <a:solidFill>
                <a:srgbClr val="FFFF00"/>
              </a:solidFill>
            </a:endParaRPr>
          </a:p>
          <a:p>
            <a:r>
              <a:rPr lang="zh-CN" altLang="en-US">
                <a:solidFill>
                  <a:schemeClr val="bg1"/>
                </a:solidFill>
              </a:rPr>
              <a:t>这道题就是【</a:t>
            </a:r>
            <a:r>
              <a:rPr lang="en-US" altLang="zh-CN">
                <a:solidFill>
                  <a:schemeClr val="bg1"/>
                </a:solidFill>
              </a:rPr>
              <a:t>BZOJ</a:t>
            </a:r>
            <a:r>
              <a:rPr lang="zh-CN" altLang="en-US">
                <a:solidFill>
                  <a:schemeClr val="bg1"/>
                </a:solidFill>
              </a:rPr>
              <a:t>2120】数颜色</a:t>
            </a:r>
            <a:endParaRPr lang="zh-CN" altLang="en-US">
              <a:solidFill>
                <a:schemeClr val="bg1"/>
              </a:solidFill>
            </a:endParaRPr>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带修改莫队算法</a:t>
            </a:r>
            <a:endParaRPr lang="zh-CN" altLang="en-US"/>
          </a:p>
        </p:txBody>
      </p:sp>
      <p:sp>
        <p:nvSpPr>
          <p:cNvPr id="3" name="内容占位符 2"/>
          <p:cNvSpPr>
            <a:spLocks noGrp="1"/>
          </p:cNvSpPr>
          <p:nvPr>
            <p:ph idx="1"/>
          </p:nvPr>
        </p:nvSpPr>
        <p:spPr/>
        <p:txBody>
          <a:bodyPr/>
          <a:p>
            <a:r>
              <a:rPr lang="zh-CN" altLang="en-US"/>
              <a:t>我们将修改操作与查询操作分开，同时维护一个时间轴</a:t>
            </a:r>
            <a:endParaRPr lang="zh-CN" altLang="en-US"/>
          </a:p>
          <a:p>
            <a:r>
              <a:rPr lang="zh-CN" altLang="en-US"/>
              <a:t>每次询问前，在这之前的没有修改的修改操作要进行修改，而这之后的已经修改的修改操作要进行撤销</a:t>
            </a:r>
            <a:endParaRPr lang="zh-CN" altLang="en-US"/>
          </a:p>
          <a:p>
            <a:r>
              <a:rPr lang="zh-CN" altLang="en-US"/>
              <a:t>我们记录每次修改前修改位置的数就能实现撤销</a:t>
            </a:r>
            <a:endParaRPr lang="zh-CN" altLang="en-US"/>
          </a:p>
          <a:p>
            <a:endParaRPr lang="zh-CN" altLang="en-US"/>
          </a:p>
          <a:p>
            <a:r>
              <a:rPr lang="zh-CN" altLang="en-US"/>
              <a:t>这样做的时间复杂度为</a:t>
            </a:r>
            <a:endParaRPr lang="zh-CN" altLang="en-US"/>
          </a:p>
          <a:p>
            <a:r>
              <a:rPr lang="zh-CN" altLang="en-US"/>
              <a:t>证明方法是类似的</a:t>
            </a:r>
            <a:endParaRPr lang="zh-CN" altLang="en-US"/>
          </a:p>
        </p:txBody>
      </p:sp>
      <p:graphicFrame>
        <p:nvGraphicFramePr>
          <p:cNvPr id="4" name="对象 3">
            <a:hlinkClick r:id="" action="ppaction://ole?verb="/>
          </p:cNvPr>
          <p:cNvGraphicFramePr>
            <a:graphicFrameLocks noChangeAspect="1"/>
          </p:cNvGraphicFramePr>
          <p:nvPr/>
        </p:nvGraphicFramePr>
        <p:xfrm>
          <a:off x="4229735" y="3913823"/>
          <a:ext cx="798830" cy="500380"/>
        </p:xfrm>
        <a:graphic>
          <a:graphicData uri="http://schemas.openxmlformats.org/presentationml/2006/ole">
            <mc:AlternateContent xmlns:mc="http://schemas.openxmlformats.org/markup-compatibility/2006">
              <mc:Choice xmlns:v="urn:schemas-microsoft-com:vml" Requires="v">
                <p:oleObj spid="_x0000_s5" name="" r:id="rId1" imgW="405765" imgH="254000" progId="Equation.KSEE3">
                  <p:embed/>
                </p:oleObj>
              </mc:Choice>
              <mc:Fallback>
                <p:oleObj name="" r:id="rId1" imgW="405765" imgH="254000" progId="Equation.KSEE3">
                  <p:embed/>
                  <p:pic>
                    <p:nvPicPr>
                      <p:cNvPr id="0" name="图片 1024"/>
                      <p:cNvPicPr/>
                      <p:nvPr/>
                    </p:nvPicPr>
                    <p:blipFill>
                      <a:blip r:embed="rId2">
                        <a:lum bright="100000"/>
                      </a:blip>
                      <a:stretch>
                        <a:fillRect/>
                      </a:stretch>
                    </p:blipFill>
                    <p:spPr>
                      <a:xfrm>
                        <a:off x="4229735" y="3913823"/>
                        <a:ext cx="798830" cy="500380"/>
                      </a:xfrm>
                      <a:prstGeom prst="rect">
                        <a:avLst/>
                      </a:prstGeom>
                    </p:spPr>
                  </p:pic>
                </p:oleObj>
              </mc:Fallback>
            </mc:AlternateContent>
          </a:graphicData>
        </a:graphic>
      </p:graphicFrame>
    </p:spTree>
    <p:custDataLst>
      <p:tags r:id="rId3"/>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树上莫队</a:t>
            </a:r>
            <a:endParaRPr lang="zh-CN" altLang="en-US"/>
          </a:p>
        </p:txBody>
      </p:sp>
      <p:sp>
        <p:nvSpPr>
          <p:cNvPr id="3" name="内容占位符 2"/>
          <p:cNvSpPr>
            <a:spLocks noGrp="1"/>
          </p:cNvSpPr>
          <p:nvPr>
            <p:ph idx="1"/>
          </p:nvPr>
        </p:nvSpPr>
        <p:spPr/>
        <p:txBody>
          <a:bodyPr/>
          <a:p>
            <a:r>
              <a:rPr lang="zh-CN" altLang="en-US"/>
              <a:t>我们直接看【</a:t>
            </a:r>
            <a:r>
              <a:rPr lang="en-US" altLang="zh-CN"/>
              <a:t>BZOJ3052</a:t>
            </a:r>
            <a:r>
              <a:rPr lang="zh-CN" altLang="en-US"/>
              <a:t>】糖果公园，这道题给了</a:t>
            </a:r>
            <a:r>
              <a:rPr lang="en-US" altLang="zh-CN"/>
              <a:t>200s</a:t>
            </a:r>
            <a:r>
              <a:rPr lang="zh-CN" altLang="en-US"/>
              <a:t>，经常被卡评测</a:t>
            </a:r>
            <a:endParaRPr lang="zh-CN" altLang="en-US"/>
          </a:p>
          <a:p>
            <a:r>
              <a:rPr lang="zh-CN" altLang="en-US"/>
              <a:t>给定一棵 </a:t>
            </a:r>
            <a:r>
              <a:rPr lang="en-US" altLang="zh-CN"/>
              <a:t>n </a:t>
            </a:r>
            <a:r>
              <a:rPr lang="zh-CN" altLang="en-US"/>
              <a:t>个点的树，每个结点放有特定的某种糖果，糖果共有 </a:t>
            </a:r>
            <a:r>
              <a:rPr lang="en-US" altLang="zh-CN"/>
              <a:t>m </a:t>
            </a:r>
            <a:r>
              <a:rPr lang="zh-CN" altLang="en-US"/>
              <a:t>种</a:t>
            </a:r>
            <a:endParaRPr lang="zh-CN" altLang="en-US"/>
          </a:p>
          <a:p>
            <a:r>
              <a:rPr lang="zh-CN" altLang="en-US"/>
              <a:t>已知每种糖果的美味度    ，和第 </a:t>
            </a:r>
            <a:r>
              <a:rPr lang="en-US" altLang="zh-CN"/>
              <a:t>i </a:t>
            </a:r>
            <a:r>
              <a:rPr lang="zh-CN" altLang="en-US"/>
              <a:t>次品尝某种糖果的新奇指数</a:t>
            </a:r>
            <a:endParaRPr lang="zh-CN" altLang="en-US"/>
          </a:p>
          <a:p>
            <a:r>
              <a:rPr lang="zh-CN" altLang="en-US"/>
              <a:t>每次询问一条有向路径，沿着这条路径吃糖果，每吃一个糖果获得        的愉悦值，求这条路径的愉悦值之和</a:t>
            </a:r>
            <a:endParaRPr lang="zh-CN" altLang="en-US"/>
          </a:p>
          <a:p>
            <a:r>
              <a:rPr lang="zh-CN" altLang="en-US"/>
              <a:t>支持单点修改</a:t>
            </a:r>
            <a:endParaRPr lang="zh-CN" altLang="en-US"/>
          </a:p>
          <a:p>
            <a:endParaRPr lang="zh-CN" altLang="en-US"/>
          </a:p>
          <a:p>
            <a:r>
              <a:rPr lang="zh-CN" altLang="en-US"/>
              <a:t>数据范围：</a:t>
            </a:r>
            <a:endParaRPr lang="zh-CN" altLang="en-US"/>
          </a:p>
        </p:txBody>
      </p:sp>
      <p:graphicFrame>
        <p:nvGraphicFramePr>
          <p:cNvPr id="4" name="对象 3">
            <a:hlinkClick r:id="" action="ppaction://ole?verb="/>
          </p:cNvPr>
          <p:cNvGraphicFramePr>
            <a:graphicFrameLocks noChangeAspect="1"/>
          </p:cNvGraphicFramePr>
          <p:nvPr/>
        </p:nvGraphicFramePr>
        <p:xfrm>
          <a:off x="4198620" y="2707005"/>
          <a:ext cx="328295" cy="492760"/>
        </p:xfrm>
        <a:graphic>
          <a:graphicData uri="http://schemas.openxmlformats.org/presentationml/2006/ole">
            <mc:AlternateContent xmlns:mc="http://schemas.openxmlformats.org/markup-compatibility/2006">
              <mc:Choice xmlns:v="urn:schemas-microsoft-com:vml" Requires="v">
                <p:oleObj spid="_x0000_s7169" name="" r:id="rId1" imgW="152400" imgH="228600" progId="Equation.KSEE3">
                  <p:embed/>
                </p:oleObj>
              </mc:Choice>
              <mc:Fallback>
                <p:oleObj name="" r:id="rId1" imgW="152400" imgH="228600" progId="Equation.KSEE3">
                  <p:embed/>
                  <p:pic>
                    <p:nvPicPr>
                      <p:cNvPr id="0" name="图片 7168"/>
                      <p:cNvPicPr/>
                      <p:nvPr/>
                    </p:nvPicPr>
                    <p:blipFill>
                      <a:blip r:embed="rId2">
                        <a:lum bright="100000"/>
                      </a:blip>
                      <a:stretch>
                        <a:fillRect/>
                      </a:stretch>
                    </p:blipFill>
                    <p:spPr>
                      <a:xfrm>
                        <a:off x="4198620" y="2707005"/>
                        <a:ext cx="328295" cy="492760"/>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9335135" y="2726055"/>
          <a:ext cx="410845" cy="492760"/>
        </p:xfrm>
        <a:graphic>
          <a:graphicData uri="http://schemas.openxmlformats.org/presentationml/2006/ole">
            <mc:AlternateContent xmlns:mc="http://schemas.openxmlformats.org/markup-compatibility/2006">
              <mc:Choice xmlns:v="urn:schemas-microsoft-com:vml" Requires="v">
                <p:oleObj spid="_x0000_s6" name="" r:id="rId3" imgW="190500" imgH="228600" progId="Equation.KSEE3">
                  <p:embed/>
                </p:oleObj>
              </mc:Choice>
              <mc:Fallback>
                <p:oleObj name="" r:id="rId3" imgW="190500" imgH="228600" progId="Equation.KSEE3">
                  <p:embed/>
                  <p:pic>
                    <p:nvPicPr>
                      <p:cNvPr id="0" name="图片 7168"/>
                      <p:cNvPicPr/>
                      <p:nvPr/>
                    </p:nvPicPr>
                    <p:blipFill>
                      <a:blip r:embed="rId4">
                        <a:lum bright="100000"/>
                      </a:blip>
                      <a:stretch>
                        <a:fillRect/>
                      </a:stretch>
                    </p:blipFill>
                    <p:spPr>
                      <a:xfrm>
                        <a:off x="9335135" y="2726055"/>
                        <a:ext cx="410845" cy="492760"/>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9966960" y="3157220"/>
          <a:ext cx="682625" cy="520700"/>
        </p:xfrm>
        <a:graphic>
          <a:graphicData uri="http://schemas.openxmlformats.org/presentationml/2006/ole">
            <mc:AlternateContent xmlns:mc="http://schemas.openxmlformats.org/markup-compatibility/2006">
              <mc:Choice xmlns:v="urn:schemas-microsoft-com:vml" Requires="v">
                <p:oleObj spid="_x0000_s8" name="" r:id="rId5" imgW="316865" imgH="241300" progId="Equation.KSEE3">
                  <p:embed/>
                </p:oleObj>
              </mc:Choice>
              <mc:Fallback>
                <p:oleObj name="" r:id="rId5" imgW="316865" imgH="241300" progId="Equation.KSEE3">
                  <p:embed/>
                  <p:pic>
                    <p:nvPicPr>
                      <p:cNvPr id="0" name="图片 7168"/>
                      <p:cNvPicPr/>
                      <p:nvPr/>
                    </p:nvPicPr>
                    <p:blipFill>
                      <a:blip r:embed="rId6">
                        <a:lum bright="100000"/>
                      </a:blip>
                      <a:stretch>
                        <a:fillRect/>
                      </a:stretch>
                    </p:blipFill>
                    <p:spPr>
                      <a:xfrm>
                        <a:off x="9966960" y="3157220"/>
                        <a:ext cx="682625" cy="520700"/>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2573020" y="4835525"/>
          <a:ext cx="1533525" cy="460375"/>
        </p:xfrm>
        <a:graphic>
          <a:graphicData uri="http://schemas.openxmlformats.org/presentationml/2006/ole">
            <mc:AlternateContent xmlns:mc="http://schemas.openxmlformats.org/markup-compatibility/2006">
              <mc:Choice xmlns:v="urn:schemas-microsoft-com:vml" Requires="v">
                <p:oleObj spid="_x0000_s7170" name="" r:id="rId7" imgW="762000" imgH="228600" progId="Equation.KSEE3">
                  <p:embed/>
                </p:oleObj>
              </mc:Choice>
              <mc:Fallback>
                <p:oleObj name="" r:id="rId7" imgW="762000" imgH="228600" progId="Equation.KSEE3">
                  <p:embed/>
                  <p:pic>
                    <p:nvPicPr>
                      <p:cNvPr id="0" name="图片 7169"/>
                      <p:cNvPicPr/>
                      <p:nvPr/>
                    </p:nvPicPr>
                    <p:blipFill>
                      <a:blip r:embed="rId8">
                        <a:lum bright="100000"/>
                      </a:blip>
                      <a:stretch>
                        <a:fillRect/>
                      </a:stretch>
                    </p:blipFill>
                    <p:spPr>
                      <a:xfrm>
                        <a:off x="2573020" y="4835525"/>
                        <a:ext cx="1533525" cy="460375"/>
                      </a:xfrm>
                      <a:prstGeom prst="rect">
                        <a:avLst/>
                      </a:prstGeom>
                    </p:spPr>
                  </p:pic>
                </p:oleObj>
              </mc:Fallback>
            </mc:AlternateContent>
          </a:graphicData>
        </a:graphic>
      </p:graphicFrame>
    </p:spTree>
    <p:custDataLst>
      <p:tags r:id="rId9"/>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树上莫队</a:t>
            </a:r>
            <a:endParaRPr lang="zh-CN" altLang="en-US"/>
          </a:p>
        </p:txBody>
      </p:sp>
      <p:sp>
        <p:nvSpPr>
          <p:cNvPr id="3" name="内容占位符 2"/>
          <p:cNvSpPr>
            <a:spLocks noGrp="1"/>
          </p:cNvSpPr>
          <p:nvPr>
            <p:ph idx="1"/>
          </p:nvPr>
        </p:nvSpPr>
        <p:spPr/>
        <p:txBody>
          <a:bodyPr/>
          <a:p>
            <a:r>
              <a:rPr lang="zh-CN" altLang="en-US"/>
              <a:t>我们按照带修改莫队的做法</a:t>
            </a:r>
            <a:endParaRPr lang="zh-CN" altLang="en-US"/>
          </a:p>
          <a:p>
            <a:r>
              <a:rPr lang="zh-CN" altLang="en-US"/>
              <a:t>先把树分块，按照左端点所属块为第一关键字，右端点所属块为第二关键字，时间为第三关键字排序</a:t>
            </a:r>
            <a:endParaRPr lang="zh-CN" altLang="en-US"/>
          </a:p>
          <a:p>
            <a:r>
              <a:rPr lang="zh-CN" altLang="en-US"/>
              <a:t>现在考虑两条树上路径之间的转移</a:t>
            </a:r>
            <a:endParaRPr lang="zh-CN" altLang="en-US"/>
          </a:p>
          <a:p>
            <a:r>
              <a:rPr lang="zh-CN" altLang="en-US"/>
              <a:t>注意到一条路径正着走和反着走是一样的</a:t>
            </a:r>
            <a:endParaRPr lang="zh-CN" altLang="en-US"/>
          </a:p>
          <a:p>
            <a:r>
              <a:rPr lang="zh-CN" altLang="en-US"/>
              <a:t>所以我们只需要关注路径所包含的点集就能计算答案</a:t>
            </a:r>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分块算法</a:t>
            </a:r>
            <a:endParaRPr lang="zh-CN" altLang="en-US"/>
          </a:p>
        </p:txBody>
      </p:sp>
      <p:sp>
        <p:nvSpPr>
          <p:cNvPr id="3" name="内容占位符 2"/>
          <p:cNvSpPr>
            <a:spLocks noGrp="1"/>
          </p:cNvSpPr>
          <p:nvPr>
            <p:ph idx="1"/>
          </p:nvPr>
        </p:nvSpPr>
        <p:spPr/>
        <p:txBody>
          <a:bodyPr/>
          <a:p>
            <a:r>
              <a:rPr lang="zh-CN" altLang="en-US"/>
              <a:t>什么是分块？</a:t>
            </a:r>
            <a:r>
              <a:rPr lang="zh-CN" altLang="en-US">
                <a:solidFill>
                  <a:srgbClr val="FFC000"/>
                </a:solidFill>
              </a:rPr>
              <a:t>分块是一种优美的暴力</a:t>
            </a:r>
            <a:endParaRPr lang="zh-CN" altLang="en-US"/>
          </a:p>
          <a:p>
            <a:r>
              <a:rPr lang="zh-CN" altLang="en-US"/>
              <a:t>其实就是把序列分成一块一块的，同一块中的元素一起维护</a:t>
            </a:r>
            <a:endParaRPr lang="zh-CN" altLang="en-US"/>
          </a:p>
          <a:p>
            <a:endParaRPr lang="zh-CN" altLang="en-US"/>
          </a:p>
          <a:p>
            <a:r>
              <a:rPr lang="zh-CN" altLang="en-US"/>
              <a:t>比如说这样一个问题：</a:t>
            </a:r>
            <a:endParaRPr lang="zh-CN" altLang="en-US"/>
          </a:p>
          <a:p>
            <a:r>
              <a:rPr lang="zh-CN" altLang="en-US"/>
              <a:t>给出一个长为 n 的数列，以及 n 个操作，操作涉及区间加法，单点查值</a:t>
            </a:r>
            <a:endParaRPr lang="zh-CN" altLang="en-US"/>
          </a:p>
          <a:p>
            <a:endParaRPr lang="zh-CN" altLang="en-US"/>
          </a:p>
          <a:p>
            <a:r>
              <a:rPr lang="zh-CN" altLang="en-US"/>
              <a:t>线段树</a:t>
            </a:r>
            <a:r>
              <a:rPr lang="en-US" altLang="zh-CN"/>
              <a:t>/BIT</a:t>
            </a:r>
            <a:r>
              <a:rPr lang="zh-CN" altLang="en-US"/>
              <a:t>当然是支持的</a:t>
            </a:r>
            <a:endParaRPr lang="zh-CN" altLang="en-US"/>
          </a:p>
          <a:p>
            <a:r>
              <a:rPr lang="zh-CN" altLang="en-US"/>
              <a:t>考虑分块做法</a:t>
            </a:r>
            <a:endParaRPr lang="zh-CN" altLang="en-US"/>
          </a:p>
          <a:p>
            <a:endParaRPr lang="zh-CN" altLang="en-US"/>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树上莫队</a:t>
            </a:r>
            <a:endParaRPr lang="zh-CN" altLang="en-US"/>
          </a:p>
        </p:txBody>
      </p:sp>
      <p:sp>
        <p:nvSpPr>
          <p:cNvPr id="3" name="内容占位符 2"/>
          <p:cNvSpPr>
            <a:spLocks noGrp="1"/>
          </p:cNvSpPr>
          <p:nvPr>
            <p:ph idx="1"/>
          </p:nvPr>
        </p:nvSpPr>
        <p:spPr/>
        <p:txBody>
          <a:bodyPr/>
          <a:p>
            <a:r>
              <a:rPr lang="zh-CN" altLang="en-US"/>
              <a:t>用             表示路径           的点集</a:t>
            </a:r>
            <a:endParaRPr lang="zh-CN" altLang="en-US"/>
          </a:p>
          <a:p>
            <a:r>
              <a:rPr lang="zh-CN" altLang="en-US"/>
              <a:t>定义运算：</a:t>
            </a:r>
            <a:endParaRPr lang="zh-CN" altLang="en-US"/>
          </a:p>
          <a:p>
            <a:r>
              <a:rPr lang="zh-CN" altLang="en-US"/>
              <a:t>引理：</a:t>
            </a:r>
            <a:endParaRPr lang="zh-CN" altLang="en-US"/>
          </a:p>
          <a:p>
            <a:r>
              <a:rPr lang="zh-CN" altLang="en-US"/>
              <a:t>证明：显然此运算满足交换律和结合律，所以</a:t>
            </a:r>
            <a:endParaRPr lang="zh-CN" altLang="en-US"/>
          </a:p>
        </p:txBody>
      </p:sp>
      <p:graphicFrame>
        <p:nvGraphicFramePr>
          <p:cNvPr id="4" name="对象 3">
            <a:hlinkClick r:id="" action="ppaction://ole?verb="/>
          </p:cNvPr>
          <p:cNvGraphicFramePr>
            <a:graphicFrameLocks noChangeAspect="1"/>
          </p:cNvGraphicFramePr>
          <p:nvPr/>
        </p:nvGraphicFramePr>
        <p:xfrm>
          <a:off x="1489075" y="1816100"/>
          <a:ext cx="996315" cy="430530"/>
        </p:xfrm>
        <a:graphic>
          <a:graphicData uri="http://schemas.openxmlformats.org/presentationml/2006/ole">
            <mc:AlternateContent xmlns:mc="http://schemas.openxmlformats.org/markup-compatibility/2006">
              <mc:Choice xmlns:v="urn:schemas-microsoft-com:vml" Requires="v">
                <p:oleObj spid="_x0000_s8193" name="" r:id="rId1" imgW="469900" imgH="203200" progId="Equation.KSEE3">
                  <p:embed/>
                </p:oleObj>
              </mc:Choice>
              <mc:Fallback>
                <p:oleObj name="" r:id="rId1" imgW="469900" imgH="203200" progId="Equation.KSEE3">
                  <p:embed/>
                  <p:pic>
                    <p:nvPicPr>
                      <p:cNvPr id="0" name="图片 8192"/>
                      <p:cNvPicPr/>
                      <p:nvPr/>
                    </p:nvPicPr>
                    <p:blipFill>
                      <a:blip r:embed="rId2">
                        <a:lum bright="100000"/>
                      </a:blip>
                      <a:stretch>
                        <a:fillRect/>
                      </a:stretch>
                    </p:blipFill>
                    <p:spPr>
                      <a:xfrm>
                        <a:off x="1489075" y="1816100"/>
                        <a:ext cx="996315" cy="430530"/>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3776028" y="1904048"/>
          <a:ext cx="915670" cy="349885"/>
        </p:xfrm>
        <a:graphic>
          <a:graphicData uri="http://schemas.openxmlformats.org/presentationml/2006/ole">
            <mc:AlternateContent xmlns:mc="http://schemas.openxmlformats.org/markup-compatibility/2006">
              <mc:Choice xmlns:v="urn:schemas-microsoft-com:vml" Requires="v">
                <p:oleObj spid="_x0000_s6" name="" r:id="rId3" imgW="431800" imgH="165100" progId="Equation.KSEE3">
                  <p:embed/>
                </p:oleObj>
              </mc:Choice>
              <mc:Fallback>
                <p:oleObj name="" r:id="rId3" imgW="431800" imgH="165100" progId="Equation.KSEE3">
                  <p:embed/>
                  <p:pic>
                    <p:nvPicPr>
                      <p:cNvPr id="0" name="图片 8192"/>
                      <p:cNvPicPr/>
                      <p:nvPr/>
                    </p:nvPicPr>
                    <p:blipFill>
                      <a:blip r:embed="rId4">
                        <a:lum bright="100000"/>
                      </a:blip>
                      <a:stretch>
                        <a:fillRect/>
                      </a:stretch>
                    </p:blipFill>
                    <p:spPr>
                      <a:xfrm>
                        <a:off x="3776028" y="1904048"/>
                        <a:ext cx="915670" cy="349885"/>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2552065" y="2254250"/>
          <a:ext cx="8205470" cy="451485"/>
        </p:xfrm>
        <a:graphic>
          <a:graphicData uri="http://schemas.openxmlformats.org/presentationml/2006/ole">
            <mc:AlternateContent xmlns:mc="http://schemas.openxmlformats.org/markup-compatibility/2006">
              <mc:Choice xmlns:v="urn:schemas-microsoft-com:vml" Requires="v">
                <p:oleObj spid="_x0000_s8194" name="" r:id="rId5" imgW="3924300" imgH="215900" progId="Equation.KSEE3">
                  <p:embed/>
                </p:oleObj>
              </mc:Choice>
              <mc:Fallback>
                <p:oleObj name="" r:id="rId5" imgW="3924300" imgH="215900" progId="Equation.KSEE3">
                  <p:embed/>
                  <p:pic>
                    <p:nvPicPr>
                      <p:cNvPr id="0" name="图片 8193"/>
                      <p:cNvPicPr/>
                      <p:nvPr/>
                    </p:nvPicPr>
                    <p:blipFill>
                      <a:blip r:embed="rId6">
                        <a:lum bright="100000"/>
                      </a:blip>
                      <a:stretch>
                        <a:fillRect/>
                      </a:stretch>
                    </p:blipFill>
                    <p:spPr>
                      <a:xfrm>
                        <a:off x="2552065" y="2254250"/>
                        <a:ext cx="8205470" cy="451485"/>
                      </a:xfrm>
                      <a:prstGeom prst="rect">
                        <a:avLst/>
                      </a:prstGeom>
                    </p:spPr>
                  </p:pic>
                </p:oleObj>
              </mc:Fallback>
            </mc:AlternateContent>
          </a:graphicData>
        </a:graphic>
      </p:graphicFrame>
      <p:graphicFrame>
        <p:nvGraphicFramePr>
          <p:cNvPr id="17" name="对象 16">
            <a:hlinkClick r:id="" action="ppaction://ole?verb="/>
          </p:cNvPr>
          <p:cNvGraphicFramePr>
            <a:graphicFrameLocks noChangeAspect="1"/>
          </p:cNvGraphicFramePr>
          <p:nvPr/>
        </p:nvGraphicFramePr>
        <p:xfrm>
          <a:off x="1972945" y="2731770"/>
          <a:ext cx="3384550" cy="398145"/>
        </p:xfrm>
        <a:graphic>
          <a:graphicData uri="http://schemas.openxmlformats.org/presentationml/2006/ole">
            <mc:AlternateContent xmlns:mc="http://schemas.openxmlformats.org/markup-compatibility/2006">
              <mc:Choice xmlns:v="urn:schemas-microsoft-com:vml" Requires="v">
                <p:oleObj spid="_x0000_s8196" name="" r:id="rId7" imgW="1727200" imgH="203200" progId="Equation.KSEE3">
                  <p:embed/>
                </p:oleObj>
              </mc:Choice>
              <mc:Fallback>
                <p:oleObj name="" r:id="rId7" imgW="1727200" imgH="203200" progId="Equation.KSEE3">
                  <p:embed/>
                  <p:pic>
                    <p:nvPicPr>
                      <p:cNvPr id="0" name="图片 8195"/>
                      <p:cNvPicPr/>
                      <p:nvPr/>
                    </p:nvPicPr>
                    <p:blipFill>
                      <a:blip r:embed="rId8">
                        <a:lum bright="100000"/>
                      </a:blip>
                      <a:stretch>
                        <a:fillRect/>
                      </a:stretch>
                    </p:blipFill>
                    <p:spPr>
                      <a:xfrm>
                        <a:off x="1972945" y="2731770"/>
                        <a:ext cx="3384550" cy="398145"/>
                      </a:xfrm>
                      <a:prstGeom prst="rect">
                        <a:avLst/>
                      </a:prstGeom>
                    </p:spPr>
                  </p:pic>
                </p:oleObj>
              </mc:Fallback>
            </mc:AlternateContent>
          </a:graphicData>
        </a:graphic>
      </p:graphicFrame>
      <p:graphicFrame>
        <p:nvGraphicFramePr>
          <p:cNvPr id="18" name="对象 17">
            <a:hlinkClick r:id="" action="ppaction://ole?verb="/>
          </p:cNvPr>
          <p:cNvGraphicFramePr>
            <a:graphicFrameLocks noChangeAspect="1"/>
          </p:cNvGraphicFramePr>
          <p:nvPr/>
        </p:nvGraphicFramePr>
        <p:xfrm>
          <a:off x="2021205" y="3668395"/>
          <a:ext cx="3298825" cy="1396365"/>
        </p:xfrm>
        <a:graphic>
          <a:graphicData uri="http://schemas.openxmlformats.org/presentationml/2006/ole">
            <mc:AlternateContent xmlns:mc="http://schemas.openxmlformats.org/markup-compatibility/2006">
              <mc:Choice xmlns:v="urn:schemas-microsoft-com:vml" Requires="v">
                <p:oleObj spid="_x0000_s8197" name="" r:id="rId9" imgW="1498600" imgH="634365" progId="Equation.KSEE3">
                  <p:embed/>
                </p:oleObj>
              </mc:Choice>
              <mc:Fallback>
                <p:oleObj name="" r:id="rId9" imgW="1498600" imgH="634365" progId="Equation.KSEE3">
                  <p:embed/>
                  <p:pic>
                    <p:nvPicPr>
                      <p:cNvPr id="0" name="图片 8196"/>
                      <p:cNvPicPr/>
                      <p:nvPr/>
                    </p:nvPicPr>
                    <p:blipFill>
                      <a:blip r:embed="rId10">
                        <a:lum bright="100000"/>
                      </a:blip>
                      <a:stretch>
                        <a:fillRect/>
                      </a:stretch>
                    </p:blipFill>
                    <p:spPr>
                      <a:xfrm>
                        <a:off x="2021205" y="3668395"/>
                        <a:ext cx="3298825" cy="1396365"/>
                      </a:xfrm>
                      <a:prstGeom prst="rect">
                        <a:avLst/>
                      </a:prstGeom>
                    </p:spPr>
                  </p:pic>
                </p:oleObj>
              </mc:Fallback>
            </mc:AlternateContent>
          </a:graphicData>
        </a:graphic>
      </p:graphicFrame>
    </p:spTree>
    <p:custDataLst>
      <p:tags r:id="rId1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树上莫队</a:t>
            </a:r>
            <a:endParaRPr lang="zh-CN" altLang="en-US"/>
          </a:p>
        </p:txBody>
      </p:sp>
      <p:sp>
        <p:nvSpPr>
          <p:cNvPr id="3" name="内容占位符 2"/>
          <p:cNvSpPr>
            <a:spLocks noGrp="1"/>
          </p:cNvSpPr>
          <p:nvPr>
            <p:ph idx="1"/>
          </p:nvPr>
        </p:nvSpPr>
        <p:spPr/>
        <p:txBody>
          <a:bodyPr/>
          <a:p>
            <a:r>
              <a:rPr lang="zh-CN" altLang="en-US">
                <a:sym typeface="+mn-ea"/>
              </a:rPr>
              <a:t>那么显然有</a:t>
            </a:r>
            <a:endParaRPr lang="zh-CN" altLang="en-US"/>
          </a:p>
          <a:p>
            <a:r>
              <a:rPr lang="zh-CN" altLang="en-US">
                <a:sym typeface="+mn-ea"/>
              </a:rPr>
              <a:t>定义</a:t>
            </a:r>
            <a:endParaRPr lang="zh-CN" altLang="en-US"/>
          </a:p>
          <a:p>
            <a:r>
              <a:rPr lang="zh-CN" altLang="en-US">
                <a:sym typeface="+mn-ea"/>
              </a:rPr>
              <a:t>考虑路径           转移到</a:t>
            </a:r>
            <a:endParaRPr lang="zh-CN" altLang="en-US"/>
          </a:p>
          <a:p>
            <a:endParaRPr lang="zh-CN" altLang="en-US"/>
          </a:p>
          <a:p>
            <a:endParaRPr lang="zh-CN" altLang="en-US"/>
          </a:p>
          <a:p>
            <a:endParaRPr lang="zh-CN" altLang="en-US"/>
          </a:p>
          <a:p>
            <a:r>
              <a:rPr lang="zh-CN" altLang="en-US"/>
              <a:t>同理</a:t>
            </a:r>
            <a:endParaRPr lang="zh-CN" altLang="en-US"/>
          </a:p>
          <a:p>
            <a:r>
              <a:rPr lang="zh-CN" altLang="en-US"/>
              <a:t>所以每次在一条链上条就行了，最后统计</a:t>
            </a:r>
            <a:r>
              <a:rPr lang="en-US" altLang="zh-CN"/>
              <a:t>LCA</a:t>
            </a:r>
            <a:r>
              <a:rPr lang="zh-CN" altLang="en-US"/>
              <a:t>的贡献即可</a:t>
            </a:r>
            <a:endParaRPr lang="zh-CN" altLang="en-US"/>
          </a:p>
        </p:txBody>
      </p:sp>
      <p:graphicFrame>
        <p:nvGraphicFramePr>
          <p:cNvPr id="8" name="对象 7">
            <a:hlinkClick r:id="" action="ppaction://ole?verb="/>
          </p:cNvPr>
          <p:cNvGraphicFramePr>
            <a:graphicFrameLocks noChangeAspect="1"/>
          </p:cNvGraphicFramePr>
          <p:nvPr/>
        </p:nvGraphicFramePr>
        <p:xfrm>
          <a:off x="2702560" y="1838643"/>
          <a:ext cx="5948680" cy="425450"/>
        </p:xfrm>
        <a:graphic>
          <a:graphicData uri="http://schemas.openxmlformats.org/presentationml/2006/ole">
            <mc:AlternateContent xmlns:mc="http://schemas.openxmlformats.org/markup-compatibility/2006">
              <mc:Choice xmlns:v="urn:schemas-microsoft-com:vml" Requires="v">
                <p:oleObj spid="_x0000_s9" name="" r:id="rId1" imgW="2844800" imgH="203200" progId="Equation.KSEE3">
                  <p:embed/>
                </p:oleObj>
              </mc:Choice>
              <mc:Fallback>
                <p:oleObj name="" r:id="rId1" imgW="2844800" imgH="203200" progId="Equation.KSEE3">
                  <p:embed/>
                  <p:pic>
                    <p:nvPicPr>
                      <p:cNvPr id="0" name="图片 8193"/>
                      <p:cNvPicPr/>
                      <p:nvPr/>
                    </p:nvPicPr>
                    <p:blipFill>
                      <a:blip r:embed="rId2">
                        <a:lum bright="100000"/>
                      </a:blip>
                      <a:stretch>
                        <a:fillRect/>
                      </a:stretch>
                    </p:blipFill>
                    <p:spPr>
                      <a:xfrm>
                        <a:off x="2702560" y="1838643"/>
                        <a:ext cx="5948680" cy="425450"/>
                      </a:xfrm>
                      <a:prstGeom prst="rect">
                        <a:avLst/>
                      </a:prstGeom>
                    </p:spPr>
                  </p:pic>
                </p:oleObj>
              </mc:Fallback>
            </mc:AlternateContent>
          </a:graphicData>
        </a:graphic>
      </p:graphicFrame>
      <p:graphicFrame>
        <p:nvGraphicFramePr>
          <p:cNvPr id="10" name="对象 9">
            <a:hlinkClick r:id="" action="ppaction://ole?verb="/>
          </p:cNvPr>
          <p:cNvGraphicFramePr>
            <a:graphicFrameLocks noChangeAspect="1"/>
          </p:cNvGraphicFramePr>
          <p:nvPr/>
        </p:nvGraphicFramePr>
        <p:xfrm>
          <a:off x="1812925" y="2282508"/>
          <a:ext cx="4329430" cy="425450"/>
        </p:xfrm>
        <a:graphic>
          <a:graphicData uri="http://schemas.openxmlformats.org/presentationml/2006/ole">
            <mc:AlternateContent xmlns:mc="http://schemas.openxmlformats.org/markup-compatibility/2006">
              <mc:Choice xmlns:v="urn:schemas-microsoft-com:vml" Requires="v">
                <p:oleObj spid="_x0000_s11" name="" r:id="rId3" imgW="2070100" imgH="203200" progId="Equation.KSEE3">
                  <p:embed/>
                </p:oleObj>
              </mc:Choice>
              <mc:Fallback>
                <p:oleObj name="" r:id="rId3" imgW="2070100" imgH="203200" progId="Equation.KSEE3">
                  <p:embed/>
                  <p:pic>
                    <p:nvPicPr>
                      <p:cNvPr id="0" name="图片 8193"/>
                      <p:cNvPicPr/>
                      <p:nvPr/>
                    </p:nvPicPr>
                    <p:blipFill>
                      <a:blip r:embed="rId4">
                        <a:lum bright="100000"/>
                      </a:blip>
                      <a:stretch>
                        <a:fillRect/>
                      </a:stretch>
                    </p:blipFill>
                    <p:spPr>
                      <a:xfrm>
                        <a:off x="1812925" y="2282508"/>
                        <a:ext cx="4329430" cy="425450"/>
                      </a:xfrm>
                      <a:prstGeom prst="rect">
                        <a:avLst/>
                      </a:prstGeom>
                    </p:spPr>
                  </p:pic>
                </p:oleObj>
              </mc:Fallback>
            </mc:AlternateContent>
          </a:graphicData>
        </a:graphic>
      </p:graphicFrame>
      <p:graphicFrame>
        <p:nvGraphicFramePr>
          <p:cNvPr id="12" name="对象 11">
            <a:hlinkClick r:id="" action="ppaction://ole?verb="/>
          </p:cNvPr>
          <p:cNvGraphicFramePr>
            <a:graphicFrameLocks noChangeAspect="1"/>
          </p:cNvGraphicFramePr>
          <p:nvPr/>
        </p:nvGraphicFramePr>
        <p:xfrm>
          <a:off x="2386648" y="2799398"/>
          <a:ext cx="915670" cy="349885"/>
        </p:xfrm>
        <a:graphic>
          <a:graphicData uri="http://schemas.openxmlformats.org/presentationml/2006/ole">
            <mc:AlternateContent xmlns:mc="http://schemas.openxmlformats.org/markup-compatibility/2006">
              <mc:Choice xmlns:v="urn:schemas-microsoft-com:vml" Requires="v">
                <p:oleObj spid="_x0000_s13" name="" r:id="rId5" imgW="431800" imgH="165100" progId="Equation.KSEE3">
                  <p:embed/>
                </p:oleObj>
              </mc:Choice>
              <mc:Fallback>
                <p:oleObj name="" r:id="rId5" imgW="431800" imgH="165100" progId="Equation.KSEE3">
                  <p:embed/>
                  <p:pic>
                    <p:nvPicPr>
                      <p:cNvPr id="0" name="图片 8192"/>
                      <p:cNvPicPr/>
                      <p:nvPr/>
                    </p:nvPicPr>
                    <p:blipFill>
                      <a:blip r:embed="rId6">
                        <a:lum bright="100000"/>
                      </a:blip>
                      <a:stretch>
                        <a:fillRect/>
                      </a:stretch>
                    </p:blipFill>
                    <p:spPr>
                      <a:xfrm>
                        <a:off x="2386648" y="2799398"/>
                        <a:ext cx="915670" cy="349885"/>
                      </a:xfrm>
                      <a:prstGeom prst="rect">
                        <a:avLst/>
                      </a:prstGeom>
                    </p:spPr>
                  </p:pic>
                </p:oleObj>
              </mc:Fallback>
            </mc:AlternateContent>
          </a:graphicData>
        </a:graphic>
      </p:graphicFrame>
      <p:graphicFrame>
        <p:nvGraphicFramePr>
          <p:cNvPr id="14" name="对象 13">
            <a:hlinkClick r:id="" action="ppaction://ole?verb="/>
          </p:cNvPr>
          <p:cNvGraphicFramePr>
            <a:graphicFrameLocks noChangeAspect="1"/>
          </p:cNvGraphicFramePr>
          <p:nvPr/>
        </p:nvGraphicFramePr>
        <p:xfrm>
          <a:off x="4234181" y="2749233"/>
          <a:ext cx="1185545" cy="431165"/>
        </p:xfrm>
        <a:graphic>
          <a:graphicData uri="http://schemas.openxmlformats.org/presentationml/2006/ole">
            <mc:AlternateContent xmlns:mc="http://schemas.openxmlformats.org/markup-compatibility/2006">
              <mc:Choice xmlns:v="urn:schemas-microsoft-com:vml" Requires="v">
                <p:oleObj spid="_x0000_s15" name="" r:id="rId7" imgW="558800" imgH="203200" progId="Equation.KSEE3">
                  <p:embed/>
                </p:oleObj>
              </mc:Choice>
              <mc:Fallback>
                <p:oleObj name="" r:id="rId7" imgW="558800" imgH="203200" progId="Equation.KSEE3">
                  <p:embed/>
                  <p:pic>
                    <p:nvPicPr>
                      <p:cNvPr id="0" name="图片 8192"/>
                      <p:cNvPicPr/>
                      <p:nvPr/>
                    </p:nvPicPr>
                    <p:blipFill>
                      <a:blip r:embed="rId8">
                        <a:lum bright="100000"/>
                      </a:blip>
                      <a:stretch>
                        <a:fillRect/>
                      </a:stretch>
                    </p:blipFill>
                    <p:spPr>
                      <a:xfrm>
                        <a:off x="4234181" y="2749233"/>
                        <a:ext cx="1185545" cy="431165"/>
                      </a:xfrm>
                      <a:prstGeom prst="rect">
                        <a:avLst/>
                      </a:prstGeom>
                    </p:spPr>
                  </p:pic>
                </p:oleObj>
              </mc:Fallback>
            </mc:AlternateContent>
          </a:graphicData>
        </a:graphic>
      </p:graphicFrame>
      <p:graphicFrame>
        <p:nvGraphicFramePr>
          <p:cNvPr id="16" name="对象 15">
            <a:hlinkClick r:id="" action="ppaction://ole?verb="/>
          </p:cNvPr>
          <p:cNvGraphicFramePr>
            <a:graphicFrameLocks noChangeAspect="1"/>
          </p:cNvGraphicFramePr>
          <p:nvPr/>
        </p:nvGraphicFramePr>
        <p:xfrm>
          <a:off x="1154113" y="3208973"/>
          <a:ext cx="7286625" cy="1335405"/>
        </p:xfrm>
        <a:graphic>
          <a:graphicData uri="http://schemas.openxmlformats.org/presentationml/2006/ole">
            <mc:AlternateContent xmlns:mc="http://schemas.openxmlformats.org/markup-compatibility/2006">
              <mc:Choice xmlns:v="urn:schemas-microsoft-com:vml" Requires="v">
                <p:oleObj spid="_x0000_s8195" name="" r:id="rId9" imgW="3606165" imgH="660400" progId="Equation.KSEE3">
                  <p:embed/>
                </p:oleObj>
              </mc:Choice>
              <mc:Fallback>
                <p:oleObj name="" r:id="rId9" imgW="3606165" imgH="660400" progId="Equation.KSEE3">
                  <p:embed/>
                  <p:pic>
                    <p:nvPicPr>
                      <p:cNvPr id="0" name="图片 8194"/>
                      <p:cNvPicPr/>
                      <p:nvPr/>
                    </p:nvPicPr>
                    <p:blipFill>
                      <a:blip r:embed="rId10">
                        <a:lum bright="100000"/>
                      </a:blip>
                      <a:stretch>
                        <a:fillRect/>
                      </a:stretch>
                    </p:blipFill>
                    <p:spPr>
                      <a:xfrm>
                        <a:off x="1154113" y="3208973"/>
                        <a:ext cx="7286625" cy="1335405"/>
                      </a:xfrm>
                      <a:prstGeom prst="rect">
                        <a:avLst/>
                      </a:prstGeom>
                    </p:spPr>
                  </p:pic>
                </p:oleObj>
              </mc:Fallback>
            </mc:AlternateContent>
          </a:graphicData>
        </a:graphic>
      </p:graphicFrame>
      <p:graphicFrame>
        <p:nvGraphicFramePr>
          <p:cNvPr id="4" name="对象 3">
            <a:hlinkClick r:id="" action="ppaction://ole?verb="/>
          </p:cNvPr>
          <p:cNvGraphicFramePr>
            <a:graphicFrameLocks noChangeAspect="1"/>
          </p:cNvGraphicFramePr>
          <p:nvPr/>
        </p:nvGraphicFramePr>
        <p:xfrm>
          <a:off x="1822450" y="4582795"/>
          <a:ext cx="3743325" cy="430530"/>
        </p:xfrm>
        <a:graphic>
          <a:graphicData uri="http://schemas.openxmlformats.org/presentationml/2006/ole">
            <mc:AlternateContent xmlns:mc="http://schemas.openxmlformats.org/markup-compatibility/2006">
              <mc:Choice xmlns:v="urn:schemas-microsoft-com:vml" Requires="v">
                <p:oleObj spid="_x0000_s8193" name="" r:id="rId11" imgW="1765300" imgH="203200" progId="Equation.KSEE3">
                  <p:embed/>
                </p:oleObj>
              </mc:Choice>
              <mc:Fallback>
                <p:oleObj name="" r:id="rId11" imgW="1765300" imgH="203200" progId="Equation.KSEE3">
                  <p:embed/>
                  <p:pic>
                    <p:nvPicPr>
                      <p:cNvPr id="0" name="图片 8192"/>
                      <p:cNvPicPr/>
                      <p:nvPr/>
                    </p:nvPicPr>
                    <p:blipFill>
                      <a:blip r:embed="rId12">
                        <a:lum bright="100000"/>
                      </a:blip>
                      <a:stretch>
                        <a:fillRect/>
                      </a:stretch>
                    </p:blipFill>
                    <p:spPr>
                      <a:xfrm>
                        <a:off x="1822450" y="4582795"/>
                        <a:ext cx="3743325" cy="430530"/>
                      </a:xfrm>
                      <a:prstGeom prst="rect">
                        <a:avLst/>
                      </a:prstGeom>
                    </p:spPr>
                  </p:pic>
                </p:oleObj>
              </mc:Fallback>
            </mc:AlternateContent>
          </a:graphicData>
        </a:graphic>
      </p:graphicFrame>
    </p:spTree>
    <p:custDataLst>
      <p:tags r:id="rId13"/>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练习题目</a:t>
            </a:r>
            <a:endParaRPr lang="zh-CN" altLang="en-US"/>
          </a:p>
        </p:txBody>
      </p:sp>
      <p:sp>
        <p:nvSpPr>
          <p:cNvPr id="3" name="内容占位符 2"/>
          <p:cNvSpPr>
            <a:spLocks noGrp="1"/>
          </p:cNvSpPr>
          <p:nvPr>
            <p:ph idx="1"/>
          </p:nvPr>
        </p:nvSpPr>
        <p:spPr/>
        <p:txBody>
          <a:bodyPr/>
          <a:p>
            <a:r>
              <a:rPr lang="zh-CN" altLang="en-US">
                <a:solidFill>
                  <a:srgbClr val="92D050"/>
                </a:solidFill>
              </a:rPr>
              <a:t>【</a:t>
            </a:r>
            <a:r>
              <a:rPr lang="en-US" altLang="zh-CN">
                <a:solidFill>
                  <a:srgbClr val="92D050"/>
                </a:solidFill>
              </a:rPr>
              <a:t>BZOJ</a:t>
            </a:r>
            <a:r>
              <a:rPr lang="zh-CN" altLang="en-US">
                <a:solidFill>
                  <a:srgbClr val="92D050"/>
                </a:solidFill>
              </a:rPr>
              <a:t>3781】小B的询问（板子题）</a:t>
            </a:r>
            <a:endParaRPr lang="zh-CN" altLang="en-US"/>
          </a:p>
          <a:p>
            <a:r>
              <a:rPr lang="zh-CN" altLang="en-US">
                <a:solidFill>
                  <a:srgbClr val="00B0F0"/>
                </a:solidFill>
              </a:rPr>
              <a:t>【</a:t>
            </a:r>
            <a:r>
              <a:rPr lang="en-US" altLang="zh-CN">
                <a:solidFill>
                  <a:srgbClr val="00B0F0"/>
                </a:solidFill>
              </a:rPr>
              <a:t>BZOJ</a:t>
            </a:r>
            <a:r>
              <a:rPr lang="zh-CN" altLang="en-US">
                <a:solidFill>
                  <a:srgbClr val="00B0F0"/>
                </a:solidFill>
              </a:rPr>
              <a:t>4542】大数（配合数论知识）</a:t>
            </a:r>
            <a:endParaRPr lang="zh-CN" altLang="en-US">
              <a:solidFill>
                <a:srgbClr val="00B0F0"/>
              </a:solidFill>
            </a:endParaRPr>
          </a:p>
          <a:p>
            <a:r>
              <a:rPr lang="zh-CN" altLang="en-US">
                <a:solidFill>
                  <a:srgbClr val="00B0F0"/>
                </a:solidFill>
              </a:rPr>
              <a:t>【</a:t>
            </a:r>
            <a:r>
              <a:rPr lang="en-US" altLang="zh-CN">
                <a:solidFill>
                  <a:srgbClr val="00B0F0"/>
                </a:solidFill>
              </a:rPr>
              <a:t>BZOJ</a:t>
            </a:r>
            <a:r>
              <a:rPr lang="zh-CN" altLang="en-US">
                <a:solidFill>
                  <a:srgbClr val="00B0F0"/>
                </a:solidFill>
              </a:rPr>
              <a:t>3809】Gty的二逼妹子序列（莫队</a:t>
            </a:r>
            <a:r>
              <a:rPr lang="en-US" altLang="zh-CN">
                <a:solidFill>
                  <a:srgbClr val="00B0F0"/>
                </a:solidFill>
              </a:rPr>
              <a:t>+</a:t>
            </a:r>
            <a:r>
              <a:rPr lang="zh-CN" altLang="en-US">
                <a:solidFill>
                  <a:srgbClr val="00B0F0"/>
                </a:solidFill>
              </a:rPr>
              <a:t>分块）</a:t>
            </a:r>
            <a:endParaRPr lang="zh-CN" altLang="en-US"/>
          </a:p>
          <a:p>
            <a:r>
              <a:rPr lang="zh-CN" altLang="en-US">
                <a:solidFill>
                  <a:srgbClr val="EB4FEA"/>
                </a:solidFill>
              </a:rPr>
              <a:t>【BZOJ4810】由乃的玉米田（莫队</a:t>
            </a:r>
            <a:r>
              <a:rPr lang="en-US" altLang="zh-CN">
                <a:solidFill>
                  <a:srgbClr val="EB4FEA"/>
                </a:solidFill>
              </a:rPr>
              <a:t>+bitset</a:t>
            </a:r>
            <a:r>
              <a:rPr lang="zh-CN" altLang="en-US">
                <a:solidFill>
                  <a:srgbClr val="EB4FEA"/>
                </a:solidFill>
              </a:rPr>
              <a:t>）</a:t>
            </a:r>
            <a:endParaRPr lang="zh-CN" altLang="en-US"/>
          </a:p>
          <a:p>
            <a:r>
              <a:rPr lang="zh-CN" altLang="en-US">
                <a:solidFill>
                  <a:srgbClr val="FFC000"/>
                </a:solidFill>
              </a:rPr>
              <a:t>【</a:t>
            </a:r>
            <a:r>
              <a:rPr lang="en-US" altLang="zh-CN">
                <a:solidFill>
                  <a:srgbClr val="FFC000"/>
                </a:solidFill>
              </a:rPr>
              <a:t>BZOJ</a:t>
            </a:r>
            <a:r>
              <a:rPr lang="zh-CN" altLang="en-US">
                <a:solidFill>
                  <a:srgbClr val="FFC000"/>
                </a:solidFill>
              </a:rPr>
              <a:t>4129】Haruna</a:t>
            </a:r>
            <a:r>
              <a:rPr lang="en-US" altLang="zh-CN">
                <a:solidFill>
                  <a:srgbClr val="FFC000"/>
                </a:solidFill>
              </a:rPr>
              <a:t>'</a:t>
            </a:r>
            <a:r>
              <a:rPr lang="zh-CN" altLang="en-US">
                <a:solidFill>
                  <a:srgbClr val="FFC000"/>
                </a:solidFill>
              </a:rPr>
              <a:t>s Breakfast（树上莫队</a:t>
            </a:r>
            <a:r>
              <a:rPr lang="en-US" altLang="zh-CN">
                <a:solidFill>
                  <a:srgbClr val="FFC000"/>
                </a:solidFill>
              </a:rPr>
              <a:t>+</a:t>
            </a:r>
            <a:r>
              <a:rPr lang="zh-CN" altLang="en-US">
                <a:solidFill>
                  <a:srgbClr val="FFC000"/>
                </a:solidFill>
              </a:rPr>
              <a:t>分块）</a:t>
            </a:r>
            <a:endParaRPr lang="zh-CN" altLang="en-US">
              <a:solidFill>
                <a:srgbClr val="FFC000"/>
              </a:solidFill>
            </a:endParaRPr>
          </a:p>
        </p:txBody>
      </p:sp>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zh-CN" altLang="en-US"/>
              <a:t>线性基</a:t>
            </a:r>
            <a:endParaRPr lang="zh-CN" altLang="en-US"/>
          </a:p>
        </p:txBody>
      </p:sp>
      <p:sp>
        <p:nvSpPr>
          <p:cNvPr id="4" name="内容占位符 3"/>
          <p:cNvSpPr>
            <a:spLocks noGrp="1"/>
          </p:cNvSpPr>
          <p:nvPr>
            <p:ph idx="1"/>
          </p:nvPr>
        </p:nvSpPr>
        <p:spPr/>
        <p:txBody>
          <a:bodyPr/>
          <a:p>
            <a:r>
              <a:rPr lang="zh-CN" altLang="en-US">
                <a:solidFill>
                  <a:srgbClr val="FFC000"/>
                </a:solidFill>
              </a:rPr>
              <a:t>基（basis）</a:t>
            </a:r>
            <a:r>
              <a:rPr lang="zh-CN" altLang="en-US"/>
              <a:t>是线性代数中的一个概念</a:t>
            </a:r>
            <a:endParaRPr lang="zh-CN" altLang="en-US"/>
          </a:p>
          <a:p>
            <a:r>
              <a:rPr lang="zh-CN" altLang="en-US"/>
              <a:t>它是描述与刻画向量空间的基本工具</a:t>
            </a:r>
            <a:endParaRPr lang="zh-CN" altLang="en-US"/>
          </a:p>
          <a:p>
            <a:r>
              <a:rPr lang="zh-CN" altLang="en-US"/>
              <a:t>而在现行的 OI 题目中，通常在利用基在异或空间中的一些特殊性质来解决题目，而这一类题目所涉及的知识点被称作</a:t>
            </a:r>
            <a:r>
              <a:rPr lang="zh-CN" altLang="en-US">
                <a:solidFill>
                  <a:srgbClr val="FFC000"/>
                </a:solidFill>
              </a:rPr>
              <a:t>线性基</a:t>
            </a:r>
            <a:endParaRPr lang="zh-CN" altLang="en-US">
              <a:solidFill>
                <a:srgbClr val="FFC000"/>
              </a:solidFill>
            </a:endParaRPr>
          </a:p>
          <a:p>
            <a:r>
              <a:rPr lang="zh-CN" altLang="en-US">
                <a:solidFill>
                  <a:schemeClr val="bg1"/>
                </a:solidFill>
              </a:rPr>
              <a:t>我们先了解一些线性代数的知识，以便更好理解线性基算法</a:t>
            </a:r>
            <a:endParaRPr lang="zh-CN" altLang="en-US">
              <a:solidFill>
                <a:schemeClr val="bg1"/>
              </a:solidFill>
            </a:endParaRPr>
          </a:p>
        </p:txBody>
      </p:sp>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向量空间</a:t>
            </a:r>
            <a:endParaRPr lang="zh-CN" altLang="en-US"/>
          </a:p>
        </p:txBody>
      </p:sp>
      <p:sp>
        <p:nvSpPr>
          <p:cNvPr id="3" name="内容占位符 2"/>
          <p:cNvSpPr>
            <a:spLocks noGrp="1"/>
          </p:cNvSpPr>
          <p:nvPr>
            <p:ph idx="1"/>
          </p:nvPr>
        </p:nvSpPr>
        <p:spPr/>
        <p:txBody>
          <a:bodyPr/>
          <a:p>
            <a:r>
              <a:rPr lang="zh-CN" altLang="en-US"/>
              <a:t>泛函分析了解一下</a:t>
            </a:r>
            <a:endParaRPr lang="zh-CN" altLang="en-US"/>
          </a:p>
          <a:p>
            <a:r>
              <a:rPr lang="zh-CN" altLang="en-US"/>
              <a:t>公理化定义：</a:t>
            </a:r>
            <a:endParaRPr lang="zh-CN" altLang="en-US"/>
          </a:p>
          <a:p>
            <a:r>
              <a:rPr lang="zh-CN" altLang="en-US"/>
              <a:t>给定域   </a:t>
            </a:r>
            <a:r>
              <a:rPr lang="en-US" altLang="zh-CN"/>
              <a:t> </a:t>
            </a:r>
            <a:r>
              <a:rPr lang="zh-CN" altLang="en-US"/>
              <a:t>， </a:t>
            </a:r>
            <a:r>
              <a:rPr lang="en-US" altLang="zh-CN"/>
              <a:t> </a:t>
            </a:r>
            <a:r>
              <a:rPr lang="zh-CN" altLang="en-US"/>
              <a:t>上的向量空间    是一个集合，其上定义了两种二元运算：</a:t>
            </a:r>
            <a:endParaRPr lang="zh-CN" altLang="en-US"/>
          </a:p>
          <a:p>
            <a:r>
              <a:rPr lang="zh-CN" altLang="en-US"/>
              <a:t>（</a:t>
            </a:r>
            <a:r>
              <a:rPr lang="en-US" altLang="zh-CN"/>
              <a:t>1</a:t>
            </a:r>
            <a:r>
              <a:rPr lang="zh-CN" altLang="en-US"/>
              <a:t>）向量加法    ：                ，把    中的两个元素       映射到    中的另一个元素，记作</a:t>
            </a:r>
            <a:endParaRPr lang="zh-CN" altLang="en-US"/>
          </a:p>
          <a:p>
            <a:r>
              <a:rPr lang="zh-CN" altLang="en-US"/>
              <a:t>（</a:t>
            </a:r>
            <a:r>
              <a:rPr lang="en-US" altLang="zh-CN"/>
              <a:t>2</a:t>
            </a:r>
            <a:r>
              <a:rPr lang="zh-CN" altLang="en-US"/>
              <a:t>）向量乘法    ：                ，把  </a:t>
            </a:r>
            <a:r>
              <a:rPr lang="en-US" altLang="zh-CN"/>
              <a:t>  </a:t>
            </a:r>
            <a:r>
              <a:rPr lang="zh-CN" altLang="en-US"/>
              <a:t>中的一个元素和    中的一个元素    变为    中的另一个元素，记作</a:t>
            </a:r>
            <a:endParaRPr lang="zh-CN" altLang="en-US"/>
          </a:p>
          <a:p>
            <a:r>
              <a:rPr lang="zh-CN" altLang="en-US"/>
              <a:t>    中的元素称为向量，相对的，   中的元素称为标量</a:t>
            </a:r>
            <a:endParaRPr lang="zh-CN" altLang="en-US"/>
          </a:p>
          <a:p>
            <a:endParaRPr lang="zh-CN" altLang="en-US"/>
          </a:p>
          <a:p>
            <a:endParaRPr lang="zh-CN" altLang="en-US"/>
          </a:p>
          <a:p>
            <a:endParaRPr lang="zh-CN" altLang="en-US"/>
          </a:p>
          <a:p>
            <a:endParaRPr lang="zh-CN" altLang="en-US"/>
          </a:p>
        </p:txBody>
      </p:sp>
      <p:pic>
        <p:nvPicPr>
          <p:cNvPr id="4" name="图片 3" descr="KBKNF845}1Q]6CLUREXA43Y"/>
          <p:cNvPicPr>
            <a:picLocks noChangeAspect="1"/>
          </p:cNvPicPr>
          <p:nvPr/>
        </p:nvPicPr>
        <p:blipFill>
          <a:blip r:embed="rId1"/>
          <a:stretch>
            <a:fillRect/>
          </a:stretch>
        </p:blipFill>
        <p:spPr>
          <a:xfrm>
            <a:off x="3662045" y="1825625"/>
            <a:ext cx="340360" cy="340360"/>
          </a:xfrm>
          <a:prstGeom prst="rect">
            <a:avLst/>
          </a:prstGeom>
        </p:spPr>
      </p:pic>
      <p:graphicFrame>
        <p:nvGraphicFramePr>
          <p:cNvPr id="8" name="对象 7">
            <a:hlinkClick r:id="" action="ppaction://ole?verb="/>
          </p:cNvPr>
          <p:cNvGraphicFramePr>
            <a:graphicFrameLocks noChangeAspect="1"/>
          </p:cNvGraphicFramePr>
          <p:nvPr/>
        </p:nvGraphicFramePr>
        <p:xfrm>
          <a:off x="3159760" y="3213100"/>
          <a:ext cx="335915" cy="335915"/>
        </p:xfrm>
        <a:graphic>
          <a:graphicData uri="http://schemas.openxmlformats.org/presentationml/2006/ole">
            <mc:AlternateContent xmlns:mc="http://schemas.openxmlformats.org/markup-compatibility/2006">
              <mc:Choice xmlns:v="urn:schemas-microsoft-com:vml" Requires="v">
                <p:oleObj spid="_x0000_s1026" name="" r:id="rId2" imgW="139700" imgH="139700" progId="Equation.KSEE3">
                  <p:embed/>
                </p:oleObj>
              </mc:Choice>
              <mc:Fallback>
                <p:oleObj name="" r:id="rId2" imgW="139700" imgH="139700" progId="Equation.KSEE3">
                  <p:embed/>
                  <p:pic>
                    <p:nvPicPr>
                      <p:cNvPr id="0" name="图片 1025"/>
                      <p:cNvPicPr/>
                      <p:nvPr/>
                    </p:nvPicPr>
                    <p:blipFill>
                      <a:blip r:embed="rId3">
                        <a:lum bright="100000"/>
                      </a:blip>
                      <a:stretch>
                        <a:fillRect/>
                      </a:stretch>
                    </p:blipFill>
                    <p:spPr>
                      <a:xfrm>
                        <a:off x="3159760" y="3213100"/>
                        <a:ext cx="335915" cy="335915"/>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3763645" y="3204845"/>
          <a:ext cx="1433195" cy="370205"/>
        </p:xfrm>
        <a:graphic>
          <a:graphicData uri="http://schemas.openxmlformats.org/presentationml/2006/ole">
            <mc:AlternateContent xmlns:mc="http://schemas.openxmlformats.org/markup-compatibility/2006">
              <mc:Choice xmlns:v="urn:schemas-microsoft-com:vml" Requires="v">
                <p:oleObj spid="_x0000_s5" name="" r:id="rId4" imgW="685800" imgH="177165" progId="Equation.KSEE3">
                  <p:embed/>
                </p:oleObj>
              </mc:Choice>
              <mc:Fallback>
                <p:oleObj name="" r:id="rId4" imgW="685800" imgH="177165" progId="Equation.KSEE3">
                  <p:embed/>
                  <p:pic>
                    <p:nvPicPr>
                      <p:cNvPr id="0" name="图片 1025"/>
                      <p:cNvPicPr/>
                      <p:nvPr/>
                    </p:nvPicPr>
                    <p:blipFill>
                      <a:blip r:embed="rId5">
                        <a:lum bright="100000"/>
                      </a:blip>
                      <a:stretch>
                        <a:fillRect/>
                      </a:stretch>
                    </p:blipFill>
                    <p:spPr>
                      <a:xfrm>
                        <a:off x="3763645" y="3204845"/>
                        <a:ext cx="1433195" cy="370205"/>
                      </a:xfrm>
                      <a:prstGeom prst="rect">
                        <a:avLst/>
                      </a:prstGeom>
                    </p:spPr>
                  </p:pic>
                </p:oleObj>
              </mc:Fallback>
            </mc:AlternateContent>
          </a:graphicData>
        </a:graphic>
      </p:graphicFrame>
      <p:graphicFrame>
        <p:nvGraphicFramePr>
          <p:cNvPr id="10" name="对象 9">
            <a:hlinkClick r:id="" action="ppaction://ole?verb="/>
          </p:cNvPr>
          <p:cNvGraphicFramePr>
            <a:graphicFrameLocks noChangeAspect="1"/>
          </p:cNvGraphicFramePr>
          <p:nvPr/>
        </p:nvGraphicFramePr>
        <p:xfrm>
          <a:off x="5794375" y="3195955"/>
          <a:ext cx="325755" cy="378460"/>
        </p:xfrm>
        <a:graphic>
          <a:graphicData uri="http://schemas.openxmlformats.org/presentationml/2006/ole">
            <mc:AlternateContent xmlns:mc="http://schemas.openxmlformats.org/markup-compatibility/2006">
              <mc:Choice xmlns:v="urn:schemas-microsoft-com:vml" Requires="v">
                <p:oleObj spid="_x0000_s11" name="" r:id="rId6" imgW="152400" imgH="177165" progId="Equation.KSEE3">
                  <p:embed/>
                </p:oleObj>
              </mc:Choice>
              <mc:Fallback>
                <p:oleObj name="" r:id="rId6" imgW="152400" imgH="177165" progId="Equation.KSEE3">
                  <p:embed/>
                  <p:pic>
                    <p:nvPicPr>
                      <p:cNvPr id="0" name="图片 1025"/>
                      <p:cNvPicPr/>
                      <p:nvPr/>
                    </p:nvPicPr>
                    <p:blipFill>
                      <a:blip r:embed="rId7">
                        <a:lum bright="100000"/>
                      </a:blip>
                      <a:stretch>
                        <a:fillRect/>
                      </a:stretch>
                    </p:blipFill>
                    <p:spPr>
                      <a:xfrm>
                        <a:off x="5794375" y="3195955"/>
                        <a:ext cx="325755" cy="378460"/>
                      </a:xfrm>
                      <a:prstGeom prst="rect">
                        <a:avLst/>
                      </a:prstGeom>
                    </p:spPr>
                  </p:pic>
                </p:oleObj>
              </mc:Fallback>
            </mc:AlternateContent>
          </a:graphicData>
        </a:graphic>
      </p:graphicFrame>
      <p:graphicFrame>
        <p:nvGraphicFramePr>
          <p:cNvPr id="12" name="对象 11">
            <a:hlinkClick r:id="" action="ppaction://ole?verb="/>
          </p:cNvPr>
          <p:cNvGraphicFramePr>
            <a:graphicFrameLocks noChangeAspect="1"/>
          </p:cNvGraphicFramePr>
          <p:nvPr/>
        </p:nvGraphicFramePr>
        <p:xfrm>
          <a:off x="7961313" y="3247390"/>
          <a:ext cx="543560" cy="353060"/>
        </p:xfrm>
        <a:graphic>
          <a:graphicData uri="http://schemas.openxmlformats.org/presentationml/2006/ole">
            <mc:AlternateContent xmlns:mc="http://schemas.openxmlformats.org/markup-compatibility/2006">
              <mc:Choice xmlns:v="urn:schemas-microsoft-com:vml" Requires="v">
                <p:oleObj spid="_x0000_s13" name="" r:id="rId8" imgW="254000" imgH="165100" progId="Equation.KSEE3">
                  <p:embed/>
                </p:oleObj>
              </mc:Choice>
              <mc:Fallback>
                <p:oleObj name="" r:id="rId8" imgW="254000" imgH="165100" progId="Equation.KSEE3">
                  <p:embed/>
                  <p:pic>
                    <p:nvPicPr>
                      <p:cNvPr id="0" name="图片 1025"/>
                      <p:cNvPicPr/>
                      <p:nvPr/>
                    </p:nvPicPr>
                    <p:blipFill>
                      <a:blip r:embed="rId9">
                        <a:lum bright="100000"/>
                      </a:blip>
                      <a:stretch>
                        <a:fillRect/>
                      </a:stretch>
                    </p:blipFill>
                    <p:spPr>
                      <a:xfrm>
                        <a:off x="7961313" y="3247390"/>
                        <a:ext cx="543560" cy="353060"/>
                      </a:xfrm>
                      <a:prstGeom prst="rect">
                        <a:avLst/>
                      </a:prstGeom>
                    </p:spPr>
                  </p:pic>
                </p:oleObj>
              </mc:Fallback>
            </mc:AlternateContent>
          </a:graphicData>
        </a:graphic>
      </p:graphicFrame>
      <p:graphicFrame>
        <p:nvGraphicFramePr>
          <p:cNvPr id="14" name="对象 13">
            <a:hlinkClick r:id="" action="ppaction://ole?verb="/>
          </p:cNvPr>
          <p:cNvGraphicFramePr>
            <a:graphicFrameLocks noChangeAspect="1"/>
          </p:cNvGraphicFramePr>
          <p:nvPr/>
        </p:nvGraphicFramePr>
        <p:xfrm>
          <a:off x="9469120" y="3201035"/>
          <a:ext cx="325755" cy="378460"/>
        </p:xfrm>
        <a:graphic>
          <a:graphicData uri="http://schemas.openxmlformats.org/presentationml/2006/ole">
            <mc:AlternateContent xmlns:mc="http://schemas.openxmlformats.org/markup-compatibility/2006">
              <mc:Choice xmlns:v="urn:schemas-microsoft-com:vml" Requires="v">
                <p:oleObj spid="_x0000_s15" name="" r:id="rId10" imgW="152400" imgH="177165" progId="Equation.KSEE3">
                  <p:embed/>
                </p:oleObj>
              </mc:Choice>
              <mc:Fallback>
                <p:oleObj name="" r:id="rId10" imgW="152400" imgH="177165" progId="Equation.KSEE3">
                  <p:embed/>
                  <p:pic>
                    <p:nvPicPr>
                      <p:cNvPr id="0" name="图片 1025"/>
                      <p:cNvPicPr/>
                      <p:nvPr/>
                    </p:nvPicPr>
                    <p:blipFill>
                      <a:blip r:embed="rId7">
                        <a:lum bright="100000"/>
                      </a:blip>
                      <a:stretch>
                        <a:fillRect/>
                      </a:stretch>
                    </p:blipFill>
                    <p:spPr>
                      <a:xfrm>
                        <a:off x="9469120" y="3201035"/>
                        <a:ext cx="325755" cy="378460"/>
                      </a:xfrm>
                      <a:prstGeom prst="rect">
                        <a:avLst/>
                      </a:prstGeom>
                    </p:spPr>
                  </p:pic>
                </p:oleObj>
              </mc:Fallback>
            </mc:AlternateContent>
          </a:graphicData>
        </a:graphic>
      </p:graphicFrame>
      <p:graphicFrame>
        <p:nvGraphicFramePr>
          <p:cNvPr id="16" name="对象 15">
            <a:hlinkClick r:id="" action="ppaction://ole?verb="/>
          </p:cNvPr>
          <p:cNvGraphicFramePr>
            <a:graphicFrameLocks noChangeAspect="1"/>
          </p:cNvGraphicFramePr>
          <p:nvPr/>
        </p:nvGraphicFramePr>
        <p:xfrm>
          <a:off x="3018791" y="3558540"/>
          <a:ext cx="706755" cy="326390"/>
        </p:xfrm>
        <a:graphic>
          <a:graphicData uri="http://schemas.openxmlformats.org/presentationml/2006/ole">
            <mc:AlternateContent xmlns:mc="http://schemas.openxmlformats.org/markup-compatibility/2006">
              <mc:Choice xmlns:v="urn:schemas-microsoft-com:vml" Requires="v">
                <p:oleObj spid="_x0000_s17" name="" r:id="rId11" imgW="330200" imgH="152400" progId="Equation.KSEE3">
                  <p:embed/>
                </p:oleObj>
              </mc:Choice>
              <mc:Fallback>
                <p:oleObj name="" r:id="rId11" imgW="330200" imgH="152400" progId="Equation.KSEE3">
                  <p:embed/>
                  <p:pic>
                    <p:nvPicPr>
                      <p:cNvPr id="0" name="图片 1025"/>
                      <p:cNvPicPr/>
                      <p:nvPr/>
                    </p:nvPicPr>
                    <p:blipFill>
                      <a:blip r:embed="rId12">
                        <a:lum bright="100000"/>
                      </a:blip>
                      <a:stretch>
                        <a:fillRect/>
                      </a:stretch>
                    </p:blipFill>
                    <p:spPr>
                      <a:xfrm>
                        <a:off x="3018791" y="3558540"/>
                        <a:ext cx="706755" cy="326390"/>
                      </a:xfrm>
                      <a:prstGeom prst="rect">
                        <a:avLst/>
                      </a:prstGeom>
                    </p:spPr>
                  </p:pic>
                </p:oleObj>
              </mc:Fallback>
            </mc:AlternateContent>
          </a:graphicData>
        </a:graphic>
      </p:graphicFrame>
      <p:graphicFrame>
        <p:nvGraphicFramePr>
          <p:cNvPr id="18" name="对象 17">
            <a:hlinkClick r:id="" action="ppaction://ole?verb="/>
          </p:cNvPr>
          <p:cNvGraphicFramePr>
            <a:graphicFrameLocks noChangeAspect="1"/>
          </p:cNvGraphicFramePr>
          <p:nvPr/>
        </p:nvGraphicFramePr>
        <p:xfrm>
          <a:off x="3256280" y="4110990"/>
          <a:ext cx="183515" cy="183515"/>
        </p:xfrm>
        <a:graphic>
          <a:graphicData uri="http://schemas.openxmlformats.org/presentationml/2006/ole">
            <mc:AlternateContent xmlns:mc="http://schemas.openxmlformats.org/markup-compatibility/2006">
              <mc:Choice xmlns:v="urn:schemas-microsoft-com:vml" Requires="v">
                <p:oleObj spid="_x0000_s19" name="" r:id="rId13" imgW="76200" imgH="76200" progId="Equation.KSEE3">
                  <p:embed/>
                </p:oleObj>
              </mc:Choice>
              <mc:Fallback>
                <p:oleObj name="" r:id="rId13" imgW="76200" imgH="76200" progId="Equation.KSEE3">
                  <p:embed/>
                  <p:pic>
                    <p:nvPicPr>
                      <p:cNvPr id="0" name="图片 1025"/>
                      <p:cNvPicPr/>
                      <p:nvPr/>
                    </p:nvPicPr>
                    <p:blipFill>
                      <a:blip r:embed="rId14">
                        <a:lum bright="100000"/>
                      </a:blip>
                      <a:stretch>
                        <a:fillRect/>
                      </a:stretch>
                    </p:blipFill>
                    <p:spPr>
                      <a:xfrm>
                        <a:off x="3256280" y="4110990"/>
                        <a:ext cx="183515" cy="183515"/>
                      </a:xfrm>
                      <a:prstGeom prst="rect">
                        <a:avLst/>
                      </a:prstGeom>
                    </p:spPr>
                  </p:pic>
                </p:oleObj>
              </mc:Fallback>
            </mc:AlternateContent>
          </a:graphicData>
        </a:graphic>
      </p:graphicFrame>
      <p:graphicFrame>
        <p:nvGraphicFramePr>
          <p:cNvPr id="20" name="对象 19">
            <a:hlinkClick r:id="" action="ppaction://ole?verb="/>
          </p:cNvPr>
          <p:cNvGraphicFramePr>
            <a:graphicFrameLocks noChangeAspect="1"/>
          </p:cNvGraphicFramePr>
          <p:nvPr/>
        </p:nvGraphicFramePr>
        <p:xfrm>
          <a:off x="3730625" y="3970020"/>
          <a:ext cx="1459865" cy="370205"/>
        </p:xfrm>
        <a:graphic>
          <a:graphicData uri="http://schemas.openxmlformats.org/presentationml/2006/ole">
            <mc:AlternateContent xmlns:mc="http://schemas.openxmlformats.org/markup-compatibility/2006">
              <mc:Choice xmlns:v="urn:schemas-microsoft-com:vml" Requires="v">
                <p:oleObj spid="_x0000_s21" name="" r:id="rId15" imgW="698500" imgH="177165" progId="Equation.KSEE3">
                  <p:embed/>
                </p:oleObj>
              </mc:Choice>
              <mc:Fallback>
                <p:oleObj name="" r:id="rId15" imgW="698500" imgH="177165" progId="Equation.KSEE3">
                  <p:embed/>
                  <p:pic>
                    <p:nvPicPr>
                      <p:cNvPr id="0" name="图片 1025"/>
                      <p:cNvPicPr/>
                      <p:nvPr/>
                    </p:nvPicPr>
                    <p:blipFill>
                      <a:blip r:embed="rId16">
                        <a:lum bright="100000"/>
                      </a:blip>
                      <a:stretch>
                        <a:fillRect/>
                      </a:stretch>
                    </p:blipFill>
                    <p:spPr>
                      <a:xfrm>
                        <a:off x="3730625" y="3970020"/>
                        <a:ext cx="1459865" cy="370205"/>
                      </a:xfrm>
                      <a:prstGeom prst="rect">
                        <a:avLst/>
                      </a:prstGeom>
                    </p:spPr>
                  </p:pic>
                </p:oleObj>
              </mc:Fallback>
            </mc:AlternateContent>
          </a:graphicData>
        </a:graphic>
      </p:graphicFrame>
      <p:graphicFrame>
        <p:nvGraphicFramePr>
          <p:cNvPr id="22" name="对象 21">
            <a:hlinkClick r:id="" action="ppaction://ole?verb="/>
          </p:cNvPr>
          <p:cNvGraphicFramePr>
            <a:graphicFrameLocks noChangeAspect="1"/>
          </p:cNvGraphicFramePr>
          <p:nvPr/>
        </p:nvGraphicFramePr>
        <p:xfrm>
          <a:off x="5780723" y="3982720"/>
          <a:ext cx="353060" cy="353060"/>
        </p:xfrm>
        <a:graphic>
          <a:graphicData uri="http://schemas.openxmlformats.org/presentationml/2006/ole">
            <mc:AlternateContent xmlns:mc="http://schemas.openxmlformats.org/markup-compatibility/2006">
              <mc:Choice xmlns:v="urn:schemas-microsoft-com:vml" Requires="v">
                <p:oleObj spid="_x0000_s23" name="" r:id="rId17" imgW="165100" imgH="165100" progId="Equation.KSEE3">
                  <p:embed/>
                </p:oleObj>
              </mc:Choice>
              <mc:Fallback>
                <p:oleObj name="" r:id="rId17" imgW="165100" imgH="165100" progId="Equation.KSEE3">
                  <p:embed/>
                  <p:pic>
                    <p:nvPicPr>
                      <p:cNvPr id="0" name="图片 1025"/>
                      <p:cNvPicPr/>
                      <p:nvPr/>
                    </p:nvPicPr>
                    <p:blipFill>
                      <a:blip r:embed="rId18">
                        <a:lum bright="100000"/>
                      </a:blip>
                      <a:stretch>
                        <a:fillRect/>
                      </a:stretch>
                    </p:blipFill>
                    <p:spPr>
                      <a:xfrm>
                        <a:off x="5780723" y="3982720"/>
                        <a:ext cx="353060" cy="353060"/>
                      </a:xfrm>
                      <a:prstGeom prst="rect">
                        <a:avLst/>
                      </a:prstGeom>
                    </p:spPr>
                  </p:pic>
                </p:oleObj>
              </mc:Fallback>
            </mc:AlternateContent>
          </a:graphicData>
        </a:graphic>
      </p:graphicFrame>
      <p:graphicFrame>
        <p:nvGraphicFramePr>
          <p:cNvPr id="24" name="对象 23">
            <a:hlinkClick r:id="" action="ppaction://ole?verb="/>
          </p:cNvPr>
          <p:cNvGraphicFramePr>
            <a:graphicFrameLocks noChangeAspect="1"/>
          </p:cNvGraphicFramePr>
          <p:nvPr/>
        </p:nvGraphicFramePr>
        <p:xfrm>
          <a:off x="8288655" y="3973195"/>
          <a:ext cx="325755" cy="378460"/>
        </p:xfrm>
        <a:graphic>
          <a:graphicData uri="http://schemas.openxmlformats.org/presentationml/2006/ole">
            <mc:AlternateContent xmlns:mc="http://schemas.openxmlformats.org/markup-compatibility/2006">
              <mc:Choice xmlns:v="urn:schemas-microsoft-com:vml" Requires="v">
                <p:oleObj spid="_x0000_s25" name="" r:id="rId19" imgW="152400" imgH="177165" progId="Equation.KSEE3">
                  <p:embed/>
                </p:oleObj>
              </mc:Choice>
              <mc:Fallback>
                <p:oleObj name="" r:id="rId19" imgW="152400" imgH="177165" progId="Equation.KSEE3">
                  <p:embed/>
                  <p:pic>
                    <p:nvPicPr>
                      <p:cNvPr id="0" name="图片 1025"/>
                      <p:cNvPicPr/>
                      <p:nvPr/>
                    </p:nvPicPr>
                    <p:blipFill>
                      <a:blip r:embed="rId7">
                        <a:lum bright="100000"/>
                      </a:blip>
                      <a:stretch>
                        <a:fillRect/>
                      </a:stretch>
                    </p:blipFill>
                    <p:spPr>
                      <a:xfrm>
                        <a:off x="8288655" y="3973195"/>
                        <a:ext cx="325755" cy="378460"/>
                      </a:xfrm>
                      <a:prstGeom prst="rect">
                        <a:avLst/>
                      </a:prstGeom>
                    </p:spPr>
                  </p:pic>
                </p:oleObj>
              </mc:Fallback>
            </mc:AlternateContent>
          </a:graphicData>
        </a:graphic>
      </p:graphicFrame>
      <p:graphicFrame>
        <p:nvGraphicFramePr>
          <p:cNvPr id="26" name="对象 25">
            <a:hlinkClick r:id="" action="ppaction://ole?verb="/>
          </p:cNvPr>
          <p:cNvGraphicFramePr>
            <a:graphicFrameLocks noChangeAspect="1"/>
          </p:cNvGraphicFramePr>
          <p:nvPr/>
        </p:nvGraphicFramePr>
        <p:xfrm>
          <a:off x="10439718" y="4032250"/>
          <a:ext cx="271780" cy="298450"/>
        </p:xfrm>
        <a:graphic>
          <a:graphicData uri="http://schemas.openxmlformats.org/presentationml/2006/ole">
            <mc:AlternateContent xmlns:mc="http://schemas.openxmlformats.org/markup-compatibility/2006">
              <mc:Choice xmlns:v="urn:schemas-microsoft-com:vml" Requires="v">
                <p:oleObj spid="_x0000_s27" name="" r:id="rId20" imgW="127000" imgH="139700" progId="Equation.KSEE3">
                  <p:embed/>
                </p:oleObj>
              </mc:Choice>
              <mc:Fallback>
                <p:oleObj name="" r:id="rId20" imgW="127000" imgH="139700" progId="Equation.KSEE3">
                  <p:embed/>
                  <p:pic>
                    <p:nvPicPr>
                      <p:cNvPr id="0" name="图片 1025"/>
                      <p:cNvPicPr/>
                      <p:nvPr/>
                    </p:nvPicPr>
                    <p:blipFill>
                      <a:blip r:embed="rId21">
                        <a:lum bright="100000"/>
                      </a:blip>
                      <a:stretch>
                        <a:fillRect/>
                      </a:stretch>
                    </p:blipFill>
                    <p:spPr>
                      <a:xfrm>
                        <a:off x="10439718" y="4032250"/>
                        <a:ext cx="271780" cy="298450"/>
                      </a:xfrm>
                      <a:prstGeom prst="rect">
                        <a:avLst/>
                      </a:prstGeom>
                    </p:spPr>
                  </p:pic>
                </p:oleObj>
              </mc:Fallback>
            </mc:AlternateContent>
          </a:graphicData>
        </a:graphic>
      </p:graphicFrame>
      <p:graphicFrame>
        <p:nvGraphicFramePr>
          <p:cNvPr id="28" name="对象 27">
            <a:hlinkClick r:id="" action="ppaction://ole?verb="/>
          </p:cNvPr>
          <p:cNvGraphicFramePr>
            <a:graphicFrameLocks noChangeAspect="1"/>
          </p:cNvGraphicFramePr>
          <p:nvPr/>
        </p:nvGraphicFramePr>
        <p:xfrm>
          <a:off x="1509395" y="4311650"/>
          <a:ext cx="325755" cy="378460"/>
        </p:xfrm>
        <a:graphic>
          <a:graphicData uri="http://schemas.openxmlformats.org/presentationml/2006/ole">
            <mc:AlternateContent xmlns:mc="http://schemas.openxmlformats.org/markup-compatibility/2006">
              <mc:Choice xmlns:v="urn:schemas-microsoft-com:vml" Requires="v">
                <p:oleObj spid="_x0000_s29" name="" r:id="rId22" imgW="152400" imgH="177165" progId="Equation.KSEE3">
                  <p:embed/>
                </p:oleObj>
              </mc:Choice>
              <mc:Fallback>
                <p:oleObj name="" r:id="rId22" imgW="152400" imgH="177165" progId="Equation.KSEE3">
                  <p:embed/>
                  <p:pic>
                    <p:nvPicPr>
                      <p:cNvPr id="0" name="图片 1025"/>
                      <p:cNvPicPr/>
                      <p:nvPr/>
                    </p:nvPicPr>
                    <p:blipFill>
                      <a:blip r:embed="rId7">
                        <a:lum bright="100000"/>
                      </a:blip>
                      <a:stretch>
                        <a:fillRect/>
                      </a:stretch>
                    </p:blipFill>
                    <p:spPr>
                      <a:xfrm>
                        <a:off x="1509395" y="4311650"/>
                        <a:ext cx="325755" cy="378460"/>
                      </a:xfrm>
                      <a:prstGeom prst="rect">
                        <a:avLst/>
                      </a:prstGeom>
                    </p:spPr>
                  </p:pic>
                </p:oleObj>
              </mc:Fallback>
            </mc:AlternateContent>
          </a:graphicData>
        </a:graphic>
      </p:graphicFrame>
      <p:graphicFrame>
        <p:nvGraphicFramePr>
          <p:cNvPr id="30" name="对象 29">
            <a:hlinkClick r:id="" action="ppaction://ole?verb="/>
          </p:cNvPr>
          <p:cNvGraphicFramePr>
            <a:graphicFrameLocks noChangeAspect="1"/>
          </p:cNvGraphicFramePr>
          <p:nvPr/>
        </p:nvGraphicFramePr>
        <p:xfrm>
          <a:off x="4914266" y="4358005"/>
          <a:ext cx="598805" cy="299720"/>
        </p:xfrm>
        <a:graphic>
          <a:graphicData uri="http://schemas.openxmlformats.org/presentationml/2006/ole">
            <mc:AlternateContent xmlns:mc="http://schemas.openxmlformats.org/markup-compatibility/2006">
              <mc:Choice xmlns:v="urn:schemas-microsoft-com:vml" Requires="v">
                <p:oleObj spid="_x0000_s31" name="" r:id="rId23" imgW="279400" imgH="139700" progId="Equation.KSEE3">
                  <p:embed/>
                </p:oleObj>
              </mc:Choice>
              <mc:Fallback>
                <p:oleObj name="" r:id="rId23" imgW="279400" imgH="139700" progId="Equation.KSEE3">
                  <p:embed/>
                  <p:pic>
                    <p:nvPicPr>
                      <p:cNvPr id="0" name="图片 1025"/>
                      <p:cNvPicPr/>
                      <p:nvPr/>
                    </p:nvPicPr>
                    <p:blipFill>
                      <a:blip r:embed="rId24">
                        <a:lum bright="100000"/>
                      </a:blip>
                      <a:stretch>
                        <a:fillRect/>
                      </a:stretch>
                    </p:blipFill>
                    <p:spPr>
                      <a:xfrm>
                        <a:off x="4914266" y="4358005"/>
                        <a:ext cx="598805" cy="299720"/>
                      </a:xfrm>
                      <a:prstGeom prst="rect">
                        <a:avLst/>
                      </a:prstGeom>
                    </p:spPr>
                  </p:pic>
                </p:oleObj>
              </mc:Fallback>
            </mc:AlternateContent>
          </a:graphicData>
        </a:graphic>
      </p:graphicFrame>
      <p:graphicFrame>
        <p:nvGraphicFramePr>
          <p:cNvPr id="32" name="对象 31">
            <a:hlinkClick r:id="" action="ppaction://ole?verb="/>
          </p:cNvPr>
          <p:cNvGraphicFramePr>
            <a:graphicFrameLocks noChangeAspect="1"/>
          </p:cNvGraphicFramePr>
          <p:nvPr/>
        </p:nvGraphicFramePr>
        <p:xfrm>
          <a:off x="2081848" y="2748915"/>
          <a:ext cx="353060" cy="353060"/>
        </p:xfrm>
        <a:graphic>
          <a:graphicData uri="http://schemas.openxmlformats.org/presentationml/2006/ole">
            <mc:AlternateContent xmlns:mc="http://schemas.openxmlformats.org/markup-compatibility/2006">
              <mc:Choice xmlns:v="urn:schemas-microsoft-com:vml" Requires="v">
                <p:oleObj spid="_x0000_s33" name="" r:id="rId25" imgW="165100" imgH="165100" progId="Equation.KSEE3">
                  <p:embed/>
                </p:oleObj>
              </mc:Choice>
              <mc:Fallback>
                <p:oleObj name="" r:id="rId25" imgW="165100" imgH="165100" progId="Equation.KSEE3">
                  <p:embed/>
                  <p:pic>
                    <p:nvPicPr>
                      <p:cNvPr id="0" name="图片 1025"/>
                      <p:cNvPicPr/>
                      <p:nvPr/>
                    </p:nvPicPr>
                    <p:blipFill>
                      <a:blip r:embed="rId26">
                        <a:lum bright="100000"/>
                      </a:blip>
                      <a:stretch>
                        <a:fillRect/>
                      </a:stretch>
                    </p:blipFill>
                    <p:spPr>
                      <a:xfrm>
                        <a:off x="2081848" y="2748915"/>
                        <a:ext cx="353060" cy="353060"/>
                      </a:xfrm>
                      <a:prstGeom prst="rect">
                        <a:avLst/>
                      </a:prstGeom>
                    </p:spPr>
                  </p:pic>
                </p:oleObj>
              </mc:Fallback>
            </mc:AlternateContent>
          </a:graphicData>
        </a:graphic>
      </p:graphicFrame>
      <p:graphicFrame>
        <p:nvGraphicFramePr>
          <p:cNvPr id="34" name="对象 33">
            <a:hlinkClick r:id="" action="ppaction://ole?verb="/>
          </p:cNvPr>
          <p:cNvGraphicFramePr>
            <a:graphicFrameLocks noChangeAspect="1"/>
          </p:cNvGraphicFramePr>
          <p:nvPr/>
        </p:nvGraphicFramePr>
        <p:xfrm>
          <a:off x="2638743" y="2748915"/>
          <a:ext cx="353060" cy="353060"/>
        </p:xfrm>
        <a:graphic>
          <a:graphicData uri="http://schemas.openxmlformats.org/presentationml/2006/ole">
            <mc:AlternateContent xmlns:mc="http://schemas.openxmlformats.org/markup-compatibility/2006">
              <mc:Choice xmlns:v="urn:schemas-microsoft-com:vml" Requires="v">
                <p:oleObj spid="_x0000_s35" name="" r:id="rId27" imgW="165100" imgH="165100" progId="Equation.KSEE3">
                  <p:embed/>
                </p:oleObj>
              </mc:Choice>
              <mc:Fallback>
                <p:oleObj name="" r:id="rId27" imgW="165100" imgH="165100" progId="Equation.KSEE3">
                  <p:embed/>
                  <p:pic>
                    <p:nvPicPr>
                      <p:cNvPr id="0" name="图片 1025"/>
                      <p:cNvPicPr/>
                      <p:nvPr/>
                    </p:nvPicPr>
                    <p:blipFill>
                      <a:blip r:embed="rId26">
                        <a:lum bright="100000"/>
                      </a:blip>
                      <a:stretch>
                        <a:fillRect/>
                      </a:stretch>
                    </p:blipFill>
                    <p:spPr>
                      <a:xfrm>
                        <a:off x="2638743" y="2748915"/>
                        <a:ext cx="353060" cy="353060"/>
                      </a:xfrm>
                      <a:prstGeom prst="rect">
                        <a:avLst/>
                      </a:prstGeom>
                    </p:spPr>
                  </p:pic>
                </p:oleObj>
              </mc:Fallback>
            </mc:AlternateContent>
          </a:graphicData>
        </a:graphic>
      </p:graphicFrame>
      <p:graphicFrame>
        <p:nvGraphicFramePr>
          <p:cNvPr id="36" name="对象 35">
            <a:hlinkClick r:id="" action="ppaction://ole?verb="/>
          </p:cNvPr>
          <p:cNvGraphicFramePr>
            <a:graphicFrameLocks noChangeAspect="1"/>
          </p:cNvGraphicFramePr>
          <p:nvPr/>
        </p:nvGraphicFramePr>
        <p:xfrm>
          <a:off x="4737735" y="2736215"/>
          <a:ext cx="325755" cy="378460"/>
        </p:xfrm>
        <a:graphic>
          <a:graphicData uri="http://schemas.openxmlformats.org/presentationml/2006/ole">
            <mc:AlternateContent xmlns:mc="http://schemas.openxmlformats.org/markup-compatibility/2006">
              <mc:Choice xmlns:v="urn:schemas-microsoft-com:vml" Requires="v">
                <p:oleObj spid="_x0000_s37" name="" r:id="rId28" imgW="152400" imgH="177165" progId="Equation.KSEE3">
                  <p:embed/>
                </p:oleObj>
              </mc:Choice>
              <mc:Fallback>
                <p:oleObj name="" r:id="rId28" imgW="152400" imgH="177165" progId="Equation.KSEE3">
                  <p:embed/>
                  <p:pic>
                    <p:nvPicPr>
                      <p:cNvPr id="0" name="图片 1025"/>
                      <p:cNvPicPr/>
                      <p:nvPr/>
                    </p:nvPicPr>
                    <p:blipFill>
                      <a:blip r:embed="rId7">
                        <a:lum bright="100000"/>
                      </a:blip>
                      <a:stretch>
                        <a:fillRect/>
                      </a:stretch>
                    </p:blipFill>
                    <p:spPr>
                      <a:xfrm>
                        <a:off x="4737735" y="2736215"/>
                        <a:ext cx="325755" cy="378460"/>
                      </a:xfrm>
                      <a:prstGeom prst="rect">
                        <a:avLst/>
                      </a:prstGeom>
                    </p:spPr>
                  </p:pic>
                </p:oleObj>
              </mc:Fallback>
            </mc:AlternateContent>
          </a:graphicData>
        </a:graphic>
      </p:graphicFrame>
      <p:graphicFrame>
        <p:nvGraphicFramePr>
          <p:cNvPr id="38" name="对象 37">
            <a:hlinkClick r:id="" action="ppaction://ole?verb="/>
          </p:cNvPr>
          <p:cNvGraphicFramePr>
            <a:graphicFrameLocks noChangeAspect="1"/>
          </p:cNvGraphicFramePr>
          <p:nvPr/>
        </p:nvGraphicFramePr>
        <p:xfrm>
          <a:off x="1193165" y="4761230"/>
          <a:ext cx="325755" cy="378460"/>
        </p:xfrm>
        <a:graphic>
          <a:graphicData uri="http://schemas.openxmlformats.org/presentationml/2006/ole">
            <mc:AlternateContent xmlns:mc="http://schemas.openxmlformats.org/markup-compatibility/2006">
              <mc:Choice xmlns:v="urn:schemas-microsoft-com:vml" Requires="v">
                <p:oleObj spid="_x0000_s39" name="" r:id="rId29" imgW="152400" imgH="177165" progId="Equation.KSEE3">
                  <p:embed/>
                </p:oleObj>
              </mc:Choice>
              <mc:Fallback>
                <p:oleObj name="" r:id="rId29" imgW="152400" imgH="177165" progId="Equation.KSEE3">
                  <p:embed/>
                  <p:pic>
                    <p:nvPicPr>
                      <p:cNvPr id="0" name="图片 1025"/>
                      <p:cNvPicPr/>
                      <p:nvPr/>
                    </p:nvPicPr>
                    <p:blipFill>
                      <a:blip r:embed="rId7">
                        <a:lum bright="100000"/>
                      </a:blip>
                      <a:stretch>
                        <a:fillRect/>
                      </a:stretch>
                    </p:blipFill>
                    <p:spPr>
                      <a:xfrm>
                        <a:off x="1193165" y="4761230"/>
                        <a:ext cx="325755" cy="378460"/>
                      </a:xfrm>
                      <a:prstGeom prst="rect">
                        <a:avLst/>
                      </a:prstGeom>
                    </p:spPr>
                  </p:pic>
                </p:oleObj>
              </mc:Fallback>
            </mc:AlternateContent>
          </a:graphicData>
        </a:graphic>
      </p:graphicFrame>
      <p:graphicFrame>
        <p:nvGraphicFramePr>
          <p:cNvPr id="40" name="对象 39">
            <a:hlinkClick r:id="" action="ppaction://ole?verb="/>
          </p:cNvPr>
          <p:cNvGraphicFramePr>
            <a:graphicFrameLocks noChangeAspect="1"/>
          </p:cNvGraphicFramePr>
          <p:nvPr/>
        </p:nvGraphicFramePr>
        <p:xfrm>
          <a:off x="5408613" y="4770755"/>
          <a:ext cx="353060" cy="353060"/>
        </p:xfrm>
        <a:graphic>
          <a:graphicData uri="http://schemas.openxmlformats.org/presentationml/2006/ole">
            <mc:AlternateContent xmlns:mc="http://schemas.openxmlformats.org/markup-compatibility/2006">
              <mc:Choice xmlns:v="urn:schemas-microsoft-com:vml" Requires="v">
                <p:oleObj spid="_x0000_s41" name="" r:id="rId30" imgW="165100" imgH="165100" progId="Equation.KSEE3">
                  <p:embed/>
                </p:oleObj>
              </mc:Choice>
              <mc:Fallback>
                <p:oleObj name="" r:id="rId30" imgW="165100" imgH="165100" progId="Equation.KSEE3">
                  <p:embed/>
                  <p:pic>
                    <p:nvPicPr>
                      <p:cNvPr id="0" name="图片 1025"/>
                      <p:cNvPicPr/>
                      <p:nvPr/>
                    </p:nvPicPr>
                    <p:blipFill>
                      <a:blip r:embed="rId18">
                        <a:lum bright="100000"/>
                      </a:blip>
                      <a:stretch>
                        <a:fillRect/>
                      </a:stretch>
                    </p:blipFill>
                    <p:spPr>
                      <a:xfrm>
                        <a:off x="5408613" y="4770755"/>
                        <a:ext cx="353060" cy="353060"/>
                      </a:xfrm>
                      <a:prstGeom prst="rect">
                        <a:avLst/>
                      </a:prstGeom>
                    </p:spPr>
                  </p:pic>
                </p:oleObj>
              </mc:Fallback>
            </mc:AlternateContent>
          </a:graphicData>
        </a:graphic>
      </p:graphicFrame>
    </p:spTree>
    <p:custDataLst>
      <p:tags r:id="rId3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向量空间八条公理</a:t>
            </a:r>
            <a:endParaRPr lang="zh-CN" altLang="en-US">
              <a:sym typeface="+mn-ea"/>
            </a:endParaRPr>
          </a:p>
        </p:txBody>
      </p:sp>
      <p:pic>
        <p:nvPicPr>
          <p:cNvPr id="4" name="内容占位符 3"/>
          <p:cNvPicPr>
            <a:picLocks noChangeAspect="1"/>
          </p:cNvPicPr>
          <p:nvPr>
            <p:ph idx="1"/>
          </p:nvPr>
        </p:nvPicPr>
        <p:blipFill>
          <a:blip r:embed="rId1"/>
          <a:stretch>
            <a:fillRect/>
          </a:stretch>
        </p:blipFill>
        <p:spPr>
          <a:xfrm>
            <a:off x="664210" y="1826260"/>
            <a:ext cx="10864215" cy="3421380"/>
          </a:xfrm>
          <a:prstGeom prst="rect">
            <a:avLst/>
          </a:prstGeom>
        </p:spPr>
      </p:pic>
    </p:spTree>
    <p:custDataLst>
      <p:tags r:id="rId2"/>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线性无关</a:t>
            </a:r>
            <a:endParaRPr lang="zh-CN" altLang="en-US"/>
          </a:p>
        </p:txBody>
      </p:sp>
      <p:sp>
        <p:nvSpPr>
          <p:cNvPr id="3" name="内容占位符 2"/>
          <p:cNvSpPr>
            <a:spLocks noGrp="1"/>
          </p:cNvSpPr>
          <p:nvPr>
            <p:ph idx="1"/>
          </p:nvPr>
        </p:nvSpPr>
        <p:spPr/>
        <p:txBody>
          <a:bodyPr/>
          <a:p>
            <a:r>
              <a:rPr lang="zh-CN" altLang="en-US"/>
              <a:t>对于向量空间    上    个元素的向量组</a:t>
            </a:r>
            <a:endParaRPr lang="zh-CN" altLang="en-US"/>
          </a:p>
          <a:p>
            <a:r>
              <a:rPr lang="zh-CN" altLang="en-US"/>
              <a:t>若存在不全为零的数          ，使得                                      成立</a:t>
            </a:r>
            <a:endParaRPr lang="zh-CN" altLang="en-US"/>
          </a:p>
          <a:p>
            <a:r>
              <a:rPr lang="zh-CN" altLang="en-US"/>
              <a:t>则称这    个向量</a:t>
            </a:r>
            <a:r>
              <a:rPr lang="zh-CN" altLang="en-US">
                <a:solidFill>
                  <a:srgbClr val="FFC000"/>
                </a:solidFill>
              </a:rPr>
              <a:t>线性相关（linearly dependent）</a:t>
            </a:r>
            <a:endParaRPr lang="zh-CN" altLang="en-US">
              <a:solidFill>
                <a:srgbClr val="FFC000"/>
              </a:solidFill>
            </a:endParaRPr>
          </a:p>
          <a:p>
            <a:r>
              <a:rPr lang="zh-CN" altLang="en-US"/>
              <a:t>否则称为</a:t>
            </a:r>
            <a:r>
              <a:rPr lang="zh-CN" altLang="en-US">
                <a:solidFill>
                  <a:srgbClr val="FFC000"/>
                </a:solidFill>
              </a:rPr>
              <a:t>线性无关（linearly independent）</a:t>
            </a:r>
            <a:endParaRPr lang="zh-CN" altLang="en-US">
              <a:solidFill>
                <a:srgbClr val="FFC000"/>
              </a:solidFill>
            </a:endParaRPr>
          </a:p>
        </p:txBody>
      </p:sp>
      <p:graphicFrame>
        <p:nvGraphicFramePr>
          <p:cNvPr id="4" name="对象 3">
            <a:hlinkClick r:id="" action="ppaction://ole?verb="/>
          </p:cNvPr>
          <p:cNvGraphicFramePr>
            <a:graphicFrameLocks noChangeAspect="1"/>
          </p:cNvGraphicFramePr>
          <p:nvPr/>
        </p:nvGraphicFramePr>
        <p:xfrm>
          <a:off x="3680460" y="1910715"/>
          <a:ext cx="257175" cy="283210"/>
        </p:xfrm>
        <a:graphic>
          <a:graphicData uri="http://schemas.openxmlformats.org/presentationml/2006/ole">
            <mc:AlternateContent xmlns:mc="http://schemas.openxmlformats.org/markup-compatibility/2006">
              <mc:Choice xmlns:v="urn:schemas-microsoft-com:vml" Requires="v">
                <p:oleObj spid="_x0000_s2049" name="" r:id="rId1" imgW="127000" imgH="139700" progId="Equation.KSEE3">
                  <p:embed/>
                </p:oleObj>
              </mc:Choice>
              <mc:Fallback>
                <p:oleObj name="" r:id="rId1" imgW="127000" imgH="139700" progId="Equation.KSEE3">
                  <p:embed/>
                  <p:pic>
                    <p:nvPicPr>
                      <p:cNvPr id="0" name="图片 2048"/>
                      <p:cNvPicPr/>
                      <p:nvPr/>
                    </p:nvPicPr>
                    <p:blipFill>
                      <a:blip r:embed="rId2">
                        <a:lum bright="100000"/>
                      </a:blip>
                      <a:stretch>
                        <a:fillRect/>
                      </a:stretch>
                    </p:blipFill>
                    <p:spPr>
                      <a:xfrm>
                        <a:off x="3680460" y="1910715"/>
                        <a:ext cx="257175" cy="283210"/>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3027363" y="1852930"/>
          <a:ext cx="308610" cy="359410"/>
        </p:xfrm>
        <a:graphic>
          <a:graphicData uri="http://schemas.openxmlformats.org/presentationml/2006/ole">
            <mc:AlternateContent xmlns:mc="http://schemas.openxmlformats.org/markup-compatibility/2006">
              <mc:Choice xmlns:v="urn:schemas-microsoft-com:vml" Requires="v">
                <p:oleObj spid="_x0000_s6" name="" r:id="rId3" imgW="152400" imgH="177165" progId="Equation.KSEE3">
                  <p:embed/>
                </p:oleObj>
              </mc:Choice>
              <mc:Fallback>
                <p:oleObj name="" r:id="rId3" imgW="152400" imgH="177165" progId="Equation.KSEE3">
                  <p:embed/>
                  <p:pic>
                    <p:nvPicPr>
                      <p:cNvPr id="0" name="图片 2048"/>
                      <p:cNvPicPr/>
                      <p:nvPr/>
                    </p:nvPicPr>
                    <p:blipFill>
                      <a:blip r:embed="rId4">
                        <a:lum bright="100000"/>
                      </a:blip>
                      <a:stretch>
                        <a:fillRect/>
                      </a:stretch>
                    </p:blipFill>
                    <p:spPr>
                      <a:xfrm>
                        <a:off x="3027363" y="1852930"/>
                        <a:ext cx="308610" cy="359410"/>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6083618" y="1801178"/>
          <a:ext cx="1672590" cy="464185"/>
        </p:xfrm>
        <a:graphic>
          <a:graphicData uri="http://schemas.openxmlformats.org/presentationml/2006/ole">
            <mc:AlternateContent xmlns:mc="http://schemas.openxmlformats.org/markup-compatibility/2006">
              <mc:Choice xmlns:v="urn:schemas-microsoft-com:vml" Requires="v">
                <p:oleObj spid="_x0000_s8" name="" r:id="rId5" imgW="825500" imgH="228600" progId="Equation.KSEE3">
                  <p:embed/>
                </p:oleObj>
              </mc:Choice>
              <mc:Fallback>
                <p:oleObj name="" r:id="rId5" imgW="825500" imgH="228600" progId="Equation.KSEE3">
                  <p:embed/>
                  <p:pic>
                    <p:nvPicPr>
                      <p:cNvPr id="0" name="图片 2048"/>
                      <p:cNvPicPr/>
                      <p:nvPr/>
                    </p:nvPicPr>
                    <p:blipFill>
                      <a:blip r:embed="rId6">
                        <a:lum bright="100000"/>
                      </a:blip>
                      <a:stretch>
                        <a:fillRect/>
                      </a:stretch>
                    </p:blipFill>
                    <p:spPr>
                      <a:xfrm>
                        <a:off x="6083618" y="1801178"/>
                        <a:ext cx="1672590" cy="464185"/>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3905250" y="2280920"/>
          <a:ext cx="874395" cy="463550"/>
        </p:xfrm>
        <a:graphic>
          <a:graphicData uri="http://schemas.openxmlformats.org/presentationml/2006/ole">
            <mc:AlternateContent xmlns:mc="http://schemas.openxmlformats.org/markup-compatibility/2006">
              <mc:Choice xmlns:v="urn:schemas-microsoft-com:vml" Requires="v">
                <p:oleObj spid="_x0000_s10" name="" r:id="rId7" imgW="431800" imgH="228600" progId="Equation.KSEE3">
                  <p:embed/>
                </p:oleObj>
              </mc:Choice>
              <mc:Fallback>
                <p:oleObj name="" r:id="rId7" imgW="431800" imgH="228600" progId="Equation.KSEE3">
                  <p:embed/>
                  <p:pic>
                    <p:nvPicPr>
                      <p:cNvPr id="0" name="图片 2048"/>
                      <p:cNvPicPr/>
                      <p:nvPr/>
                    </p:nvPicPr>
                    <p:blipFill>
                      <a:blip r:embed="rId8">
                        <a:lum bright="100000"/>
                      </a:blip>
                      <a:stretch>
                        <a:fillRect/>
                      </a:stretch>
                    </p:blipFill>
                    <p:spPr>
                      <a:xfrm>
                        <a:off x="3905250" y="2280920"/>
                        <a:ext cx="874395" cy="463550"/>
                      </a:xfrm>
                      <a:prstGeom prst="rect">
                        <a:avLst/>
                      </a:prstGeom>
                    </p:spPr>
                  </p:pic>
                </p:oleObj>
              </mc:Fallback>
            </mc:AlternateContent>
          </a:graphicData>
        </a:graphic>
      </p:graphicFrame>
      <p:graphicFrame>
        <p:nvGraphicFramePr>
          <p:cNvPr id="11" name="对象 10">
            <a:hlinkClick r:id="" action="ppaction://ole?verb="/>
          </p:cNvPr>
          <p:cNvGraphicFramePr>
            <a:graphicFrameLocks noChangeAspect="1"/>
          </p:cNvGraphicFramePr>
          <p:nvPr/>
        </p:nvGraphicFramePr>
        <p:xfrm>
          <a:off x="5685473" y="2269173"/>
          <a:ext cx="3138170" cy="464185"/>
        </p:xfrm>
        <a:graphic>
          <a:graphicData uri="http://schemas.openxmlformats.org/presentationml/2006/ole">
            <mc:AlternateContent xmlns:mc="http://schemas.openxmlformats.org/markup-compatibility/2006">
              <mc:Choice xmlns:v="urn:schemas-microsoft-com:vml" Requires="v">
                <p:oleObj spid="_x0000_s12" name="" r:id="rId9" imgW="1548765" imgH="228600" progId="Equation.KSEE3">
                  <p:embed/>
                </p:oleObj>
              </mc:Choice>
              <mc:Fallback>
                <p:oleObj name="" r:id="rId9" imgW="1548765" imgH="228600" progId="Equation.KSEE3">
                  <p:embed/>
                  <p:pic>
                    <p:nvPicPr>
                      <p:cNvPr id="0" name="图片 2048"/>
                      <p:cNvPicPr/>
                      <p:nvPr/>
                    </p:nvPicPr>
                    <p:blipFill>
                      <a:blip r:embed="rId10">
                        <a:lum bright="100000"/>
                      </a:blip>
                      <a:stretch>
                        <a:fillRect/>
                      </a:stretch>
                    </p:blipFill>
                    <p:spPr>
                      <a:xfrm>
                        <a:off x="5685473" y="2269173"/>
                        <a:ext cx="3138170" cy="464185"/>
                      </a:xfrm>
                      <a:prstGeom prst="rect">
                        <a:avLst/>
                      </a:prstGeom>
                    </p:spPr>
                  </p:pic>
                </p:oleObj>
              </mc:Fallback>
            </mc:AlternateContent>
          </a:graphicData>
        </a:graphic>
      </p:graphicFrame>
      <p:graphicFrame>
        <p:nvGraphicFramePr>
          <p:cNvPr id="13" name="对象 12">
            <a:hlinkClick r:id="" action="ppaction://ole?verb="/>
          </p:cNvPr>
          <p:cNvGraphicFramePr>
            <a:graphicFrameLocks noChangeAspect="1"/>
          </p:cNvGraphicFramePr>
          <p:nvPr/>
        </p:nvGraphicFramePr>
        <p:xfrm>
          <a:off x="2105660" y="2811780"/>
          <a:ext cx="257175" cy="283210"/>
        </p:xfrm>
        <a:graphic>
          <a:graphicData uri="http://schemas.openxmlformats.org/presentationml/2006/ole">
            <mc:AlternateContent xmlns:mc="http://schemas.openxmlformats.org/markup-compatibility/2006">
              <mc:Choice xmlns:v="urn:schemas-microsoft-com:vml" Requires="v">
                <p:oleObj spid="_x0000_s14" name="" r:id="rId11" imgW="127000" imgH="139700" progId="Equation.KSEE3">
                  <p:embed/>
                </p:oleObj>
              </mc:Choice>
              <mc:Fallback>
                <p:oleObj name="" r:id="rId11" imgW="127000" imgH="139700" progId="Equation.KSEE3">
                  <p:embed/>
                  <p:pic>
                    <p:nvPicPr>
                      <p:cNvPr id="0" name="图片 2048"/>
                      <p:cNvPicPr/>
                      <p:nvPr/>
                    </p:nvPicPr>
                    <p:blipFill>
                      <a:blip r:embed="rId2">
                        <a:lum bright="100000"/>
                      </a:blip>
                      <a:stretch>
                        <a:fillRect/>
                      </a:stretch>
                    </p:blipFill>
                    <p:spPr>
                      <a:xfrm>
                        <a:off x="2105660" y="2811780"/>
                        <a:ext cx="257175" cy="283210"/>
                      </a:xfrm>
                      <a:prstGeom prst="rect">
                        <a:avLst/>
                      </a:prstGeom>
                    </p:spPr>
                  </p:pic>
                </p:oleObj>
              </mc:Fallback>
            </mc:AlternateContent>
          </a:graphicData>
        </a:graphic>
      </p:graphicFrame>
    </p:spTree>
    <p:custDataLst>
      <p:tags r:id="rId12"/>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线性组合</a:t>
            </a:r>
            <a:endParaRPr lang="zh-CN" altLang="en-US"/>
          </a:p>
        </p:txBody>
      </p:sp>
      <p:sp>
        <p:nvSpPr>
          <p:cNvPr id="3" name="内容占位符 2"/>
          <p:cNvSpPr>
            <a:spLocks noGrp="1"/>
          </p:cNvSpPr>
          <p:nvPr>
            <p:ph idx="1"/>
          </p:nvPr>
        </p:nvSpPr>
        <p:spPr/>
        <p:txBody>
          <a:bodyPr/>
          <a:p>
            <a:r>
              <a:rPr lang="zh-CN" altLang="en-US">
                <a:sym typeface="+mn-ea"/>
              </a:rPr>
              <a:t>对于向量空间    上    个元素的向量组</a:t>
            </a:r>
            <a:endParaRPr lang="zh-CN" altLang="en-US"/>
          </a:p>
          <a:p>
            <a:r>
              <a:rPr lang="zh-CN" altLang="en-US"/>
              <a:t>其</a:t>
            </a:r>
            <a:r>
              <a:rPr lang="zh-CN" altLang="en-US">
                <a:solidFill>
                  <a:srgbClr val="FFC000"/>
                </a:solidFill>
              </a:rPr>
              <a:t>线性组合（linear combination）</a:t>
            </a:r>
            <a:r>
              <a:rPr lang="zh-CN" altLang="en-US"/>
              <a:t>是如下形式的向量：</a:t>
            </a:r>
            <a:endParaRPr lang="zh-CN" altLang="en-US"/>
          </a:p>
          <a:p>
            <a:r>
              <a:rPr lang="zh-CN" altLang="en-US"/>
              <a:t>                               （其中         ）</a:t>
            </a:r>
            <a:endParaRPr lang="zh-CN" altLang="en-US"/>
          </a:p>
          <a:p>
            <a:r>
              <a:rPr lang="zh-CN" altLang="en-US"/>
              <a:t>有定义可知：</a:t>
            </a:r>
            <a:endParaRPr lang="zh-CN" altLang="en-US"/>
          </a:p>
          <a:p>
            <a:r>
              <a:rPr lang="zh-CN" altLang="en-US"/>
              <a:t>一组向量线性无关      </a:t>
            </a:r>
            <a:r>
              <a:rPr lang="zh-CN" altLang="en-US">
                <a:solidFill>
                  <a:srgbClr val="FFFF00"/>
                </a:solidFill>
              </a:rPr>
              <a:t>没有</a:t>
            </a:r>
            <a:r>
              <a:rPr lang="zh-CN" altLang="en-US"/>
              <a:t>向量可用其它向量的线性组合表示</a:t>
            </a:r>
            <a:endParaRPr lang="zh-CN" altLang="en-US"/>
          </a:p>
          <a:p>
            <a:r>
              <a:rPr lang="zh-CN" altLang="en-US">
                <a:sym typeface="+mn-ea"/>
              </a:rPr>
              <a:t>一组向量线性相关      </a:t>
            </a:r>
            <a:r>
              <a:rPr lang="zh-CN" altLang="en-US">
                <a:solidFill>
                  <a:srgbClr val="FFFF00"/>
                </a:solidFill>
                <a:sym typeface="+mn-ea"/>
              </a:rPr>
              <a:t>至少有一个</a:t>
            </a:r>
            <a:r>
              <a:rPr lang="zh-CN" altLang="en-US">
                <a:sym typeface="+mn-ea"/>
              </a:rPr>
              <a:t>向量可用其它向量的线性组合表示</a:t>
            </a:r>
            <a:endParaRPr lang="zh-CN" altLang="en-US"/>
          </a:p>
          <a:p>
            <a:endParaRPr lang="zh-CN" altLang="en-US"/>
          </a:p>
        </p:txBody>
      </p:sp>
      <p:graphicFrame>
        <p:nvGraphicFramePr>
          <p:cNvPr id="4" name="对象 3">
            <a:hlinkClick r:id="" action="ppaction://ole?verb="/>
          </p:cNvPr>
          <p:cNvGraphicFramePr>
            <a:graphicFrameLocks noChangeAspect="1"/>
          </p:cNvGraphicFramePr>
          <p:nvPr/>
        </p:nvGraphicFramePr>
        <p:xfrm>
          <a:off x="3680460" y="1910715"/>
          <a:ext cx="257175" cy="283210"/>
        </p:xfrm>
        <a:graphic>
          <a:graphicData uri="http://schemas.openxmlformats.org/presentationml/2006/ole">
            <mc:AlternateContent xmlns:mc="http://schemas.openxmlformats.org/markup-compatibility/2006">
              <mc:Choice xmlns:v="urn:schemas-microsoft-com:vml" Requires="v">
                <p:oleObj spid="_x0000_s2049" name="" r:id="rId1" imgW="127000" imgH="139700" progId="Equation.KSEE3">
                  <p:embed/>
                </p:oleObj>
              </mc:Choice>
              <mc:Fallback>
                <p:oleObj name="" r:id="rId1" imgW="127000" imgH="139700" progId="Equation.KSEE3">
                  <p:embed/>
                  <p:pic>
                    <p:nvPicPr>
                      <p:cNvPr id="0" name="图片 2048"/>
                      <p:cNvPicPr/>
                      <p:nvPr/>
                    </p:nvPicPr>
                    <p:blipFill>
                      <a:blip r:embed="rId2">
                        <a:lum bright="100000"/>
                      </a:blip>
                      <a:stretch>
                        <a:fillRect/>
                      </a:stretch>
                    </p:blipFill>
                    <p:spPr>
                      <a:xfrm>
                        <a:off x="3680460" y="1910715"/>
                        <a:ext cx="257175" cy="283210"/>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3027363" y="1852930"/>
          <a:ext cx="308610" cy="359410"/>
        </p:xfrm>
        <a:graphic>
          <a:graphicData uri="http://schemas.openxmlformats.org/presentationml/2006/ole">
            <mc:AlternateContent xmlns:mc="http://schemas.openxmlformats.org/markup-compatibility/2006">
              <mc:Choice xmlns:v="urn:schemas-microsoft-com:vml" Requires="v">
                <p:oleObj spid="_x0000_s6" name="" r:id="rId3" imgW="152400" imgH="177165" progId="Equation.KSEE3">
                  <p:embed/>
                </p:oleObj>
              </mc:Choice>
              <mc:Fallback>
                <p:oleObj name="" r:id="rId3" imgW="152400" imgH="177165" progId="Equation.KSEE3">
                  <p:embed/>
                  <p:pic>
                    <p:nvPicPr>
                      <p:cNvPr id="0" name="图片 2048"/>
                      <p:cNvPicPr/>
                      <p:nvPr/>
                    </p:nvPicPr>
                    <p:blipFill>
                      <a:blip r:embed="rId4">
                        <a:lum bright="100000"/>
                      </a:blip>
                      <a:stretch>
                        <a:fillRect/>
                      </a:stretch>
                    </p:blipFill>
                    <p:spPr>
                      <a:xfrm>
                        <a:off x="3027363" y="1852930"/>
                        <a:ext cx="308610" cy="359410"/>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6083618" y="1801178"/>
          <a:ext cx="1672590" cy="464185"/>
        </p:xfrm>
        <a:graphic>
          <a:graphicData uri="http://schemas.openxmlformats.org/presentationml/2006/ole">
            <mc:AlternateContent xmlns:mc="http://schemas.openxmlformats.org/markup-compatibility/2006">
              <mc:Choice xmlns:v="urn:schemas-microsoft-com:vml" Requires="v">
                <p:oleObj spid="_x0000_s8" name="" r:id="rId5" imgW="825500" imgH="228600" progId="Equation.KSEE3">
                  <p:embed/>
                </p:oleObj>
              </mc:Choice>
              <mc:Fallback>
                <p:oleObj name="" r:id="rId5" imgW="825500" imgH="228600" progId="Equation.KSEE3">
                  <p:embed/>
                  <p:pic>
                    <p:nvPicPr>
                      <p:cNvPr id="0" name="图片 2048"/>
                      <p:cNvPicPr/>
                      <p:nvPr/>
                    </p:nvPicPr>
                    <p:blipFill>
                      <a:blip r:embed="rId6">
                        <a:lum bright="100000"/>
                      </a:blip>
                      <a:stretch>
                        <a:fillRect/>
                      </a:stretch>
                    </p:blipFill>
                    <p:spPr>
                      <a:xfrm>
                        <a:off x="6083618" y="1801178"/>
                        <a:ext cx="1672590" cy="464185"/>
                      </a:xfrm>
                      <a:prstGeom prst="rect">
                        <a:avLst/>
                      </a:prstGeom>
                    </p:spPr>
                  </p:pic>
                </p:oleObj>
              </mc:Fallback>
            </mc:AlternateContent>
          </a:graphicData>
        </a:graphic>
      </p:graphicFrame>
      <p:graphicFrame>
        <p:nvGraphicFramePr>
          <p:cNvPr id="10" name="对象 9">
            <a:hlinkClick r:id="" action="ppaction://ole?verb="/>
          </p:cNvPr>
          <p:cNvGraphicFramePr>
            <a:graphicFrameLocks noChangeAspect="1"/>
          </p:cNvGraphicFramePr>
          <p:nvPr/>
        </p:nvGraphicFramePr>
        <p:xfrm>
          <a:off x="1184276" y="2702243"/>
          <a:ext cx="2651125" cy="464185"/>
        </p:xfrm>
        <a:graphic>
          <a:graphicData uri="http://schemas.openxmlformats.org/presentationml/2006/ole">
            <mc:AlternateContent xmlns:mc="http://schemas.openxmlformats.org/markup-compatibility/2006">
              <mc:Choice xmlns:v="urn:schemas-microsoft-com:vml" Requires="v">
                <p:oleObj spid="_x0000_s11" name="" r:id="rId7" imgW="1308100" imgH="228600" progId="Equation.KSEE3">
                  <p:embed/>
                </p:oleObj>
              </mc:Choice>
              <mc:Fallback>
                <p:oleObj name="" r:id="rId7" imgW="1308100" imgH="228600" progId="Equation.KSEE3">
                  <p:embed/>
                  <p:pic>
                    <p:nvPicPr>
                      <p:cNvPr id="0" name="图片 2048"/>
                      <p:cNvPicPr/>
                      <p:nvPr/>
                    </p:nvPicPr>
                    <p:blipFill>
                      <a:blip r:embed="rId8">
                        <a:lum bright="100000"/>
                      </a:blip>
                      <a:stretch>
                        <a:fillRect/>
                      </a:stretch>
                    </p:blipFill>
                    <p:spPr>
                      <a:xfrm>
                        <a:off x="1184276" y="2702243"/>
                        <a:ext cx="2651125" cy="464185"/>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4657090" y="2712085"/>
          <a:ext cx="874395" cy="463550"/>
        </p:xfrm>
        <a:graphic>
          <a:graphicData uri="http://schemas.openxmlformats.org/presentationml/2006/ole">
            <mc:AlternateContent xmlns:mc="http://schemas.openxmlformats.org/markup-compatibility/2006">
              <mc:Choice xmlns:v="urn:schemas-microsoft-com:vml" Requires="v">
                <p:oleObj spid="_x0000_s12" name="" r:id="rId9" imgW="431800" imgH="228600" progId="Equation.KSEE3">
                  <p:embed/>
                </p:oleObj>
              </mc:Choice>
              <mc:Fallback>
                <p:oleObj name="" r:id="rId9" imgW="431800" imgH="228600" progId="Equation.KSEE3">
                  <p:embed/>
                  <p:pic>
                    <p:nvPicPr>
                      <p:cNvPr id="0" name="图片 2048"/>
                      <p:cNvPicPr/>
                      <p:nvPr/>
                    </p:nvPicPr>
                    <p:blipFill>
                      <a:blip r:embed="rId10">
                        <a:lum bright="100000"/>
                      </a:blip>
                      <a:stretch>
                        <a:fillRect/>
                      </a:stretch>
                    </p:blipFill>
                    <p:spPr>
                      <a:xfrm>
                        <a:off x="4657090" y="2712085"/>
                        <a:ext cx="874395" cy="463550"/>
                      </a:xfrm>
                      <a:prstGeom prst="rect">
                        <a:avLst/>
                      </a:prstGeom>
                    </p:spPr>
                  </p:pic>
                </p:oleObj>
              </mc:Fallback>
            </mc:AlternateContent>
          </a:graphicData>
        </a:graphic>
      </p:graphicFrame>
      <p:graphicFrame>
        <p:nvGraphicFramePr>
          <p:cNvPr id="13" name="对象 12">
            <a:hlinkClick r:id="" action="ppaction://ole?verb="/>
          </p:cNvPr>
          <p:cNvGraphicFramePr>
            <a:graphicFrameLocks noChangeAspect="1"/>
          </p:cNvGraphicFramePr>
          <p:nvPr/>
        </p:nvGraphicFramePr>
        <p:xfrm>
          <a:off x="3628391" y="3696971"/>
          <a:ext cx="437515" cy="309880"/>
        </p:xfrm>
        <a:graphic>
          <a:graphicData uri="http://schemas.openxmlformats.org/presentationml/2006/ole">
            <mc:AlternateContent xmlns:mc="http://schemas.openxmlformats.org/markup-compatibility/2006">
              <mc:Choice xmlns:v="urn:schemas-microsoft-com:vml" Requires="v">
                <p:oleObj spid="_x0000_s14" name="" r:id="rId11" imgW="215900" imgH="152400" progId="Equation.KSEE3">
                  <p:embed/>
                </p:oleObj>
              </mc:Choice>
              <mc:Fallback>
                <p:oleObj name="" r:id="rId11" imgW="215900" imgH="152400" progId="Equation.KSEE3">
                  <p:embed/>
                  <p:pic>
                    <p:nvPicPr>
                      <p:cNvPr id="0" name="图片 2048"/>
                      <p:cNvPicPr/>
                      <p:nvPr/>
                    </p:nvPicPr>
                    <p:blipFill>
                      <a:blip r:embed="rId12">
                        <a:lum bright="100000"/>
                      </a:blip>
                      <a:stretch>
                        <a:fillRect/>
                      </a:stretch>
                    </p:blipFill>
                    <p:spPr>
                      <a:xfrm>
                        <a:off x="3628391" y="3696971"/>
                        <a:ext cx="437515" cy="309880"/>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3629026" y="4157346"/>
          <a:ext cx="437515" cy="309880"/>
        </p:xfrm>
        <a:graphic>
          <a:graphicData uri="http://schemas.openxmlformats.org/presentationml/2006/ole">
            <mc:AlternateContent xmlns:mc="http://schemas.openxmlformats.org/markup-compatibility/2006">
              <mc:Choice xmlns:v="urn:schemas-microsoft-com:vml" Requires="v">
                <p:oleObj spid="_x0000_s16" name="" r:id="rId13" imgW="215900" imgH="152400" progId="Equation.KSEE3">
                  <p:embed/>
                </p:oleObj>
              </mc:Choice>
              <mc:Fallback>
                <p:oleObj name="" r:id="rId13" imgW="215900" imgH="152400" progId="Equation.KSEE3">
                  <p:embed/>
                  <p:pic>
                    <p:nvPicPr>
                      <p:cNvPr id="0" name="图片 2048"/>
                      <p:cNvPicPr/>
                      <p:nvPr/>
                    </p:nvPicPr>
                    <p:blipFill>
                      <a:blip r:embed="rId12">
                        <a:lum bright="100000"/>
                      </a:blip>
                      <a:stretch>
                        <a:fillRect/>
                      </a:stretch>
                    </p:blipFill>
                    <p:spPr>
                      <a:xfrm>
                        <a:off x="3629026" y="4157346"/>
                        <a:ext cx="437515" cy="309880"/>
                      </a:xfrm>
                      <a:prstGeom prst="rect">
                        <a:avLst/>
                      </a:prstGeom>
                    </p:spPr>
                  </p:pic>
                </p:oleObj>
              </mc:Fallback>
            </mc:AlternateContent>
          </a:graphicData>
        </a:graphic>
      </p:graphicFrame>
    </p:spTree>
    <p:custDataLst>
      <p:tags r:id="rId14"/>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张成</a:t>
            </a:r>
            <a:endParaRPr lang="zh-CN" altLang="en-US"/>
          </a:p>
        </p:txBody>
      </p:sp>
      <p:sp>
        <p:nvSpPr>
          <p:cNvPr id="3" name="内容占位符 2"/>
          <p:cNvSpPr>
            <a:spLocks noGrp="1"/>
          </p:cNvSpPr>
          <p:nvPr>
            <p:ph idx="1"/>
          </p:nvPr>
        </p:nvSpPr>
        <p:spPr/>
        <p:txBody>
          <a:bodyPr/>
          <a:p>
            <a:r>
              <a:rPr lang="zh-CN" altLang="en-US">
                <a:sym typeface="+mn-ea"/>
              </a:rPr>
              <a:t>对于向量空间    上    个元素的向量组</a:t>
            </a:r>
            <a:endParaRPr lang="zh-CN" altLang="en-US"/>
          </a:p>
          <a:p>
            <a:r>
              <a:rPr lang="zh-CN" altLang="en-US"/>
              <a:t>其所有线性组合所构成的集合称为                    的</a:t>
            </a:r>
            <a:r>
              <a:rPr lang="zh-CN" altLang="en-US">
                <a:solidFill>
                  <a:srgbClr val="FFC000"/>
                </a:solidFill>
              </a:rPr>
              <a:t>张成（span）</a:t>
            </a:r>
            <a:endParaRPr lang="zh-CN" altLang="en-US">
              <a:solidFill>
                <a:srgbClr val="FFC000"/>
              </a:solidFill>
            </a:endParaRPr>
          </a:p>
          <a:p>
            <a:r>
              <a:rPr lang="zh-CN" altLang="en-US"/>
              <a:t>记作</a:t>
            </a:r>
            <a:endParaRPr lang="zh-CN" altLang="en-US"/>
          </a:p>
        </p:txBody>
      </p:sp>
      <p:graphicFrame>
        <p:nvGraphicFramePr>
          <p:cNvPr id="4" name="对象 3">
            <a:hlinkClick r:id="" action="ppaction://ole?verb="/>
          </p:cNvPr>
          <p:cNvGraphicFramePr>
            <a:graphicFrameLocks noChangeAspect="1"/>
          </p:cNvGraphicFramePr>
          <p:nvPr/>
        </p:nvGraphicFramePr>
        <p:xfrm>
          <a:off x="3680460" y="1910715"/>
          <a:ext cx="257175" cy="283210"/>
        </p:xfrm>
        <a:graphic>
          <a:graphicData uri="http://schemas.openxmlformats.org/presentationml/2006/ole">
            <mc:AlternateContent xmlns:mc="http://schemas.openxmlformats.org/markup-compatibility/2006">
              <mc:Choice xmlns:v="urn:schemas-microsoft-com:vml" Requires="v">
                <p:oleObj spid="_x0000_s2049" name="" r:id="rId1" imgW="127000" imgH="139700" progId="Equation.KSEE3">
                  <p:embed/>
                </p:oleObj>
              </mc:Choice>
              <mc:Fallback>
                <p:oleObj name="" r:id="rId1" imgW="127000" imgH="139700" progId="Equation.KSEE3">
                  <p:embed/>
                  <p:pic>
                    <p:nvPicPr>
                      <p:cNvPr id="0" name="图片 2048"/>
                      <p:cNvPicPr/>
                      <p:nvPr/>
                    </p:nvPicPr>
                    <p:blipFill>
                      <a:blip r:embed="rId2">
                        <a:lum bright="100000"/>
                      </a:blip>
                      <a:stretch>
                        <a:fillRect/>
                      </a:stretch>
                    </p:blipFill>
                    <p:spPr>
                      <a:xfrm>
                        <a:off x="3680460" y="1910715"/>
                        <a:ext cx="257175" cy="283210"/>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3027363" y="1852930"/>
          <a:ext cx="308610" cy="359410"/>
        </p:xfrm>
        <a:graphic>
          <a:graphicData uri="http://schemas.openxmlformats.org/presentationml/2006/ole">
            <mc:AlternateContent xmlns:mc="http://schemas.openxmlformats.org/markup-compatibility/2006">
              <mc:Choice xmlns:v="urn:schemas-microsoft-com:vml" Requires="v">
                <p:oleObj spid="_x0000_s6" name="" r:id="rId3" imgW="152400" imgH="177165" progId="Equation.KSEE3">
                  <p:embed/>
                </p:oleObj>
              </mc:Choice>
              <mc:Fallback>
                <p:oleObj name="" r:id="rId3" imgW="152400" imgH="177165" progId="Equation.KSEE3">
                  <p:embed/>
                  <p:pic>
                    <p:nvPicPr>
                      <p:cNvPr id="0" name="图片 2048"/>
                      <p:cNvPicPr/>
                      <p:nvPr/>
                    </p:nvPicPr>
                    <p:blipFill>
                      <a:blip r:embed="rId4">
                        <a:lum bright="100000"/>
                      </a:blip>
                      <a:stretch>
                        <a:fillRect/>
                      </a:stretch>
                    </p:blipFill>
                    <p:spPr>
                      <a:xfrm>
                        <a:off x="3027363" y="1852930"/>
                        <a:ext cx="308610" cy="359410"/>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6083618" y="1801178"/>
          <a:ext cx="1672590" cy="464185"/>
        </p:xfrm>
        <a:graphic>
          <a:graphicData uri="http://schemas.openxmlformats.org/presentationml/2006/ole">
            <mc:AlternateContent xmlns:mc="http://schemas.openxmlformats.org/markup-compatibility/2006">
              <mc:Choice xmlns:v="urn:schemas-microsoft-com:vml" Requires="v">
                <p:oleObj spid="_x0000_s8" name="" r:id="rId5" imgW="825500" imgH="228600" progId="Equation.KSEE3">
                  <p:embed/>
                </p:oleObj>
              </mc:Choice>
              <mc:Fallback>
                <p:oleObj name="" r:id="rId5" imgW="825500" imgH="228600" progId="Equation.KSEE3">
                  <p:embed/>
                  <p:pic>
                    <p:nvPicPr>
                      <p:cNvPr id="0" name="图片 2048"/>
                      <p:cNvPicPr/>
                      <p:nvPr/>
                    </p:nvPicPr>
                    <p:blipFill>
                      <a:blip r:embed="rId6">
                        <a:lum bright="100000"/>
                      </a:blip>
                      <a:stretch>
                        <a:fillRect/>
                      </a:stretch>
                    </p:blipFill>
                    <p:spPr>
                      <a:xfrm>
                        <a:off x="6083618" y="1801178"/>
                        <a:ext cx="1672590" cy="464185"/>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5721033" y="2250123"/>
          <a:ext cx="1672590" cy="464185"/>
        </p:xfrm>
        <a:graphic>
          <a:graphicData uri="http://schemas.openxmlformats.org/presentationml/2006/ole">
            <mc:AlternateContent xmlns:mc="http://schemas.openxmlformats.org/markup-compatibility/2006">
              <mc:Choice xmlns:v="urn:schemas-microsoft-com:vml" Requires="v">
                <p:oleObj spid="_x0000_s10" name="" r:id="rId7" imgW="825500" imgH="228600" progId="Equation.KSEE3">
                  <p:embed/>
                </p:oleObj>
              </mc:Choice>
              <mc:Fallback>
                <p:oleObj name="" r:id="rId7" imgW="825500" imgH="228600" progId="Equation.KSEE3">
                  <p:embed/>
                  <p:pic>
                    <p:nvPicPr>
                      <p:cNvPr id="0" name="图片 2048"/>
                      <p:cNvPicPr/>
                      <p:nvPr/>
                    </p:nvPicPr>
                    <p:blipFill>
                      <a:blip r:embed="rId6">
                        <a:lum bright="100000"/>
                      </a:blip>
                      <a:stretch>
                        <a:fillRect/>
                      </a:stretch>
                    </p:blipFill>
                    <p:spPr>
                      <a:xfrm>
                        <a:off x="5721033" y="2250123"/>
                        <a:ext cx="1672590" cy="464185"/>
                      </a:xfrm>
                      <a:prstGeom prst="rect">
                        <a:avLst/>
                      </a:prstGeom>
                    </p:spPr>
                  </p:pic>
                </p:oleObj>
              </mc:Fallback>
            </mc:AlternateContent>
          </a:graphicData>
        </a:graphic>
      </p:graphicFrame>
      <p:graphicFrame>
        <p:nvGraphicFramePr>
          <p:cNvPr id="11" name="对象 10">
            <a:hlinkClick r:id="" action="ppaction://ole?verb="/>
          </p:cNvPr>
          <p:cNvGraphicFramePr>
            <a:graphicFrameLocks noChangeAspect="1"/>
          </p:cNvGraphicFramePr>
          <p:nvPr/>
        </p:nvGraphicFramePr>
        <p:xfrm>
          <a:off x="1797368" y="2711768"/>
          <a:ext cx="2265680" cy="464185"/>
        </p:xfrm>
        <a:graphic>
          <a:graphicData uri="http://schemas.openxmlformats.org/presentationml/2006/ole">
            <mc:AlternateContent xmlns:mc="http://schemas.openxmlformats.org/markup-compatibility/2006">
              <mc:Choice xmlns:v="urn:schemas-microsoft-com:vml" Requires="v">
                <p:oleObj spid="_x0000_s12" name="" r:id="rId8" imgW="1117600" imgH="228600" progId="Equation.KSEE3">
                  <p:embed/>
                </p:oleObj>
              </mc:Choice>
              <mc:Fallback>
                <p:oleObj name="" r:id="rId8" imgW="1117600" imgH="228600" progId="Equation.KSEE3">
                  <p:embed/>
                  <p:pic>
                    <p:nvPicPr>
                      <p:cNvPr id="0" name="图片 2048"/>
                      <p:cNvPicPr/>
                      <p:nvPr/>
                    </p:nvPicPr>
                    <p:blipFill>
                      <a:blip r:embed="rId9">
                        <a:lum bright="100000"/>
                      </a:blip>
                      <a:stretch>
                        <a:fillRect/>
                      </a:stretch>
                    </p:blipFill>
                    <p:spPr>
                      <a:xfrm>
                        <a:off x="1797368" y="2711768"/>
                        <a:ext cx="2265680" cy="464185"/>
                      </a:xfrm>
                      <a:prstGeom prst="rect">
                        <a:avLst/>
                      </a:prstGeom>
                    </p:spPr>
                  </p:pic>
                </p:oleObj>
              </mc:Fallback>
            </mc:AlternateContent>
          </a:graphicData>
        </a:graphic>
      </p:graphicFrame>
    </p:spTree>
    <p:custDataLst>
      <p:tags r:id="rId10"/>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基</a:t>
            </a:r>
            <a:endParaRPr lang="zh-CN" altLang="en-US"/>
          </a:p>
        </p:txBody>
      </p:sp>
      <p:sp>
        <p:nvSpPr>
          <p:cNvPr id="3" name="内容占位符 2"/>
          <p:cNvSpPr>
            <a:spLocks noGrp="1"/>
          </p:cNvSpPr>
          <p:nvPr>
            <p:ph idx="1"/>
          </p:nvPr>
        </p:nvSpPr>
        <p:spPr/>
        <p:txBody>
          <a:bodyPr/>
          <a:p>
            <a:r>
              <a:rPr lang="zh-CN" altLang="en-US"/>
              <a:t>若向量空间    中向量组     既是线性无关的又可以张成    ，则称     为向量空间    的</a:t>
            </a:r>
            <a:r>
              <a:rPr lang="zh-CN" altLang="en-US">
                <a:solidFill>
                  <a:srgbClr val="FFC000"/>
                </a:solidFill>
              </a:rPr>
              <a:t>基（</a:t>
            </a:r>
            <a:r>
              <a:rPr lang="en-US" altLang="zh-CN">
                <a:solidFill>
                  <a:srgbClr val="FFC000"/>
                </a:solidFill>
              </a:rPr>
              <a:t>basis</a:t>
            </a:r>
            <a:r>
              <a:rPr lang="zh-CN" altLang="en-US">
                <a:solidFill>
                  <a:srgbClr val="FFC000"/>
                </a:solidFill>
              </a:rPr>
              <a:t>）</a:t>
            </a:r>
            <a:r>
              <a:rPr lang="zh-CN" altLang="en-US"/>
              <a:t>，    中的元素称为</a:t>
            </a:r>
            <a:r>
              <a:rPr lang="zh-CN" altLang="en-US">
                <a:solidFill>
                  <a:srgbClr val="FFC000"/>
                </a:solidFill>
              </a:rPr>
              <a:t>基向量</a:t>
            </a:r>
            <a:endParaRPr lang="zh-CN" altLang="en-US"/>
          </a:p>
          <a:p>
            <a:r>
              <a:rPr lang="zh-CN" altLang="en-US"/>
              <a:t>如果基中元素个数有限，就称向量空间为有限维向量空间</a:t>
            </a:r>
            <a:endParaRPr lang="zh-CN" altLang="en-US"/>
          </a:p>
          <a:p>
            <a:r>
              <a:rPr lang="zh-CN" altLang="en-US"/>
              <a:t>将元素的个数称作</a:t>
            </a:r>
            <a:r>
              <a:rPr lang="zh-CN" altLang="en-US">
                <a:solidFill>
                  <a:srgbClr val="FFC000"/>
                </a:solidFill>
              </a:rPr>
              <a:t>向量空间的维数</a:t>
            </a:r>
            <a:endParaRPr lang="zh-CN" altLang="en-US"/>
          </a:p>
          <a:p>
            <a:endParaRPr lang="zh-CN" altLang="en-US"/>
          </a:p>
        </p:txBody>
      </p:sp>
      <p:graphicFrame>
        <p:nvGraphicFramePr>
          <p:cNvPr id="7" name="对象 6">
            <a:hlinkClick r:id="" action="ppaction://ole?verb="/>
          </p:cNvPr>
          <p:cNvGraphicFramePr>
            <a:graphicFrameLocks noChangeAspect="1"/>
          </p:cNvGraphicFramePr>
          <p:nvPr/>
        </p:nvGraphicFramePr>
        <p:xfrm>
          <a:off x="2722563" y="1852930"/>
          <a:ext cx="308610" cy="359410"/>
        </p:xfrm>
        <a:graphic>
          <a:graphicData uri="http://schemas.openxmlformats.org/presentationml/2006/ole">
            <mc:AlternateContent xmlns:mc="http://schemas.openxmlformats.org/markup-compatibility/2006">
              <mc:Choice xmlns:v="urn:schemas-microsoft-com:vml" Requires="v">
                <p:oleObj spid="_x0000_s8" name="" r:id="rId1" imgW="152400" imgH="177165" progId="Equation.KSEE3">
                  <p:embed/>
                </p:oleObj>
              </mc:Choice>
              <mc:Fallback>
                <p:oleObj name="" r:id="rId1" imgW="152400" imgH="177165" progId="Equation.KSEE3">
                  <p:embed/>
                  <p:pic>
                    <p:nvPicPr>
                      <p:cNvPr id="0" name="图片 2048"/>
                      <p:cNvPicPr/>
                      <p:nvPr/>
                    </p:nvPicPr>
                    <p:blipFill>
                      <a:blip r:embed="rId2">
                        <a:lum bright="100000"/>
                      </a:blip>
                      <a:stretch>
                        <a:fillRect/>
                      </a:stretch>
                    </p:blipFill>
                    <p:spPr>
                      <a:xfrm>
                        <a:off x="2722563" y="1852930"/>
                        <a:ext cx="308610" cy="359410"/>
                      </a:xfrm>
                      <a:prstGeom prst="rect">
                        <a:avLst/>
                      </a:prstGeom>
                    </p:spPr>
                  </p:pic>
                </p:oleObj>
              </mc:Fallback>
            </mc:AlternateContent>
          </a:graphicData>
        </a:graphic>
      </p:graphicFrame>
      <p:graphicFrame>
        <p:nvGraphicFramePr>
          <p:cNvPr id="10" name="对象 9">
            <a:hlinkClick r:id="" action="ppaction://ole?verb="/>
          </p:cNvPr>
          <p:cNvGraphicFramePr>
            <a:graphicFrameLocks noChangeAspect="1"/>
          </p:cNvGraphicFramePr>
          <p:nvPr/>
        </p:nvGraphicFramePr>
        <p:xfrm>
          <a:off x="4262755" y="1830070"/>
          <a:ext cx="383540" cy="412750"/>
        </p:xfrm>
        <a:graphic>
          <a:graphicData uri="http://schemas.openxmlformats.org/presentationml/2006/ole">
            <mc:AlternateContent xmlns:mc="http://schemas.openxmlformats.org/markup-compatibility/2006">
              <mc:Choice xmlns:v="urn:schemas-microsoft-com:vml" Requires="v">
                <p:oleObj spid="_x0000_s3075" name="" r:id="rId3" imgW="165100" imgH="177165" progId="Equation.KSEE3">
                  <p:embed/>
                </p:oleObj>
              </mc:Choice>
              <mc:Fallback>
                <p:oleObj name="" r:id="rId3" imgW="165100" imgH="177165" progId="Equation.KSEE3">
                  <p:embed/>
                  <p:pic>
                    <p:nvPicPr>
                      <p:cNvPr id="0" name="图片 3074"/>
                      <p:cNvPicPr/>
                      <p:nvPr/>
                    </p:nvPicPr>
                    <p:blipFill>
                      <a:blip r:embed="rId4">
                        <a:lum bright="100000"/>
                      </a:blip>
                      <a:stretch>
                        <a:fillRect/>
                      </a:stretch>
                    </p:blipFill>
                    <p:spPr>
                      <a:xfrm>
                        <a:off x="4262755" y="1830070"/>
                        <a:ext cx="383540" cy="412750"/>
                      </a:xfrm>
                      <a:prstGeom prst="rect">
                        <a:avLst/>
                      </a:prstGeom>
                    </p:spPr>
                  </p:pic>
                </p:oleObj>
              </mc:Fallback>
            </mc:AlternateContent>
          </a:graphicData>
        </a:graphic>
      </p:graphicFrame>
      <p:graphicFrame>
        <p:nvGraphicFramePr>
          <p:cNvPr id="11" name="对象 10">
            <a:hlinkClick r:id="" action="ppaction://ole?verb="/>
          </p:cNvPr>
          <p:cNvGraphicFramePr>
            <a:graphicFrameLocks noChangeAspect="1"/>
          </p:cNvGraphicFramePr>
          <p:nvPr/>
        </p:nvGraphicFramePr>
        <p:xfrm>
          <a:off x="8367713" y="1845310"/>
          <a:ext cx="308610" cy="359410"/>
        </p:xfrm>
        <a:graphic>
          <a:graphicData uri="http://schemas.openxmlformats.org/presentationml/2006/ole">
            <mc:AlternateContent xmlns:mc="http://schemas.openxmlformats.org/markup-compatibility/2006">
              <mc:Choice xmlns:v="urn:schemas-microsoft-com:vml" Requires="v">
                <p:oleObj spid="_x0000_s12" name="" r:id="rId5" imgW="152400" imgH="177165" progId="Equation.KSEE3">
                  <p:embed/>
                </p:oleObj>
              </mc:Choice>
              <mc:Fallback>
                <p:oleObj name="" r:id="rId5" imgW="152400" imgH="177165" progId="Equation.KSEE3">
                  <p:embed/>
                  <p:pic>
                    <p:nvPicPr>
                      <p:cNvPr id="0" name="图片 2048"/>
                      <p:cNvPicPr/>
                      <p:nvPr/>
                    </p:nvPicPr>
                    <p:blipFill>
                      <a:blip r:embed="rId2">
                        <a:lum bright="100000"/>
                      </a:blip>
                      <a:stretch>
                        <a:fillRect/>
                      </a:stretch>
                    </p:blipFill>
                    <p:spPr>
                      <a:xfrm>
                        <a:off x="8367713" y="1845310"/>
                        <a:ext cx="308610" cy="359410"/>
                      </a:xfrm>
                      <a:prstGeom prst="rect">
                        <a:avLst/>
                      </a:prstGeom>
                    </p:spPr>
                  </p:pic>
                </p:oleObj>
              </mc:Fallback>
            </mc:AlternateContent>
          </a:graphicData>
        </a:graphic>
      </p:graphicFrame>
      <p:graphicFrame>
        <p:nvGraphicFramePr>
          <p:cNvPr id="13" name="对象 12">
            <a:hlinkClick r:id="" action="ppaction://ole?verb="/>
          </p:cNvPr>
          <p:cNvGraphicFramePr>
            <a:graphicFrameLocks noChangeAspect="1"/>
          </p:cNvGraphicFramePr>
          <p:nvPr/>
        </p:nvGraphicFramePr>
        <p:xfrm>
          <a:off x="9575165" y="1807210"/>
          <a:ext cx="383540" cy="412750"/>
        </p:xfrm>
        <a:graphic>
          <a:graphicData uri="http://schemas.openxmlformats.org/presentationml/2006/ole">
            <mc:AlternateContent xmlns:mc="http://schemas.openxmlformats.org/markup-compatibility/2006">
              <mc:Choice xmlns:v="urn:schemas-microsoft-com:vml" Requires="v">
                <p:oleObj spid="_x0000_s4" name="" r:id="rId6" imgW="165100" imgH="177165" progId="Equation.KSEE3">
                  <p:embed/>
                </p:oleObj>
              </mc:Choice>
              <mc:Fallback>
                <p:oleObj name="" r:id="rId6" imgW="165100" imgH="177165" progId="Equation.KSEE3">
                  <p:embed/>
                  <p:pic>
                    <p:nvPicPr>
                      <p:cNvPr id="0" name="图片 3074"/>
                      <p:cNvPicPr/>
                      <p:nvPr/>
                    </p:nvPicPr>
                    <p:blipFill>
                      <a:blip r:embed="rId4">
                        <a:lum bright="100000"/>
                      </a:blip>
                      <a:stretch>
                        <a:fillRect/>
                      </a:stretch>
                    </p:blipFill>
                    <p:spPr>
                      <a:xfrm>
                        <a:off x="9575165" y="1807210"/>
                        <a:ext cx="383540" cy="412750"/>
                      </a:xfrm>
                      <a:prstGeom prst="rect">
                        <a:avLst/>
                      </a:prstGeom>
                    </p:spPr>
                  </p:pic>
                </p:oleObj>
              </mc:Fallback>
            </mc:AlternateContent>
          </a:graphicData>
        </a:graphic>
      </p:graphicFrame>
      <p:graphicFrame>
        <p:nvGraphicFramePr>
          <p:cNvPr id="14" name="对象 13">
            <a:hlinkClick r:id="" action="ppaction://ole?verb="/>
          </p:cNvPr>
          <p:cNvGraphicFramePr>
            <a:graphicFrameLocks noChangeAspect="1"/>
          </p:cNvGraphicFramePr>
          <p:nvPr/>
        </p:nvGraphicFramePr>
        <p:xfrm>
          <a:off x="1471613" y="2162810"/>
          <a:ext cx="308610" cy="359410"/>
        </p:xfrm>
        <a:graphic>
          <a:graphicData uri="http://schemas.openxmlformats.org/presentationml/2006/ole">
            <mc:AlternateContent xmlns:mc="http://schemas.openxmlformats.org/markup-compatibility/2006">
              <mc:Choice xmlns:v="urn:schemas-microsoft-com:vml" Requires="v">
                <p:oleObj spid="_x0000_s15" name="" r:id="rId7" imgW="152400" imgH="177165" progId="Equation.KSEE3">
                  <p:embed/>
                </p:oleObj>
              </mc:Choice>
              <mc:Fallback>
                <p:oleObj name="" r:id="rId7" imgW="152400" imgH="177165" progId="Equation.KSEE3">
                  <p:embed/>
                  <p:pic>
                    <p:nvPicPr>
                      <p:cNvPr id="0" name="图片 2048"/>
                      <p:cNvPicPr/>
                      <p:nvPr/>
                    </p:nvPicPr>
                    <p:blipFill>
                      <a:blip r:embed="rId2">
                        <a:lum bright="100000"/>
                      </a:blip>
                      <a:stretch>
                        <a:fillRect/>
                      </a:stretch>
                    </p:blipFill>
                    <p:spPr>
                      <a:xfrm>
                        <a:off x="1471613" y="2162810"/>
                        <a:ext cx="308610" cy="359410"/>
                      </a:xfrm>
                      <a:prstGeom prst="rect">
                        <a:avLst/>
                      </a:prstGeom>
                    </p:spPr>
                  </p:pic>
                </p:oleObj>
              </mc:Fallback>
            </mc:AlternateContent>
          </a:graphicData>
        </a:graphic>
      </p:graphicFrame>
      <p:graphicFrame>
        <p:nvGraphicFramePr>
          <p:cNvPr id="16" name="对象 15">
            <a:hlinkClick r:id="" action="ppaction://ole?verb="/>
          </p:cNvPr>
          <p:cNvGraphicFramePr>
            <a:graphicFrameLocks noChangeAspect="1"/>
          </p:cNvGraphicFramePr>
          <p:nvPr/>
        </p:nvGraphicFramePr>
        <p:xfrm>
          <a:off x="4007485" y="2153285"/>
          <a:ext cx="383540" cy="412750"/>
        </p:xfrm>
        <a:graphic>
          <a:graphicData uri="http://schemas.openxmlformats.org/presentationml/2006/ole">
            <mc:AlternateContent xmlns:mc="http://schemas.openxmlformats.org/markup-compatibility/2006">
              <mc:Choice xmlns:v="urn:schemas-microsoft-com:vml" Requires="v">
                <p:oleObj spid="_x0000_s17" name="" r:id="rId8" imgW="165100" imgH="177165" progId="Equation.KSEE3">
                  <p:embed/>
                </p:oleObj>
              </mc:Choice>
              <mc:Fallback>
                <p:oleObj name="" r:id="rId8" imgW="165100" imgH="177165" progId="Equation.KSEE3">
                  <p:embed/>
                  <p:pic>
                    <p:nvPicPr>
                      <p:cNvPr id="0" name="图片 3074"/>
                      <p:cNvPicPr/>
                      <p:nvPr/>
                    </p:nvPicPr>
                    <p:blipFill>
                      <a:blip r:embed="rId4">
                        <a:lum bright="100000"/>
                      </a:blip>
                      <a:stretch>
                        <a:fillRect/>
                      </a:stretch>
                    </p:blipFill>
                    <p:spPr>
                      <a:xfrm>
                        <a:off x="4007485" y="2153285"/>
                        <a:ext cx="383540" cy="412750"/>
                      </a:xfrm>
                      <a:prstGeom prst="rect">
                        <a:avLst/>
                      </a:prstGeom>
                    </p:spPr>
                  </p:pic>
                </p:oleObj>
              </mc:Fallback>
            </mc:AlternateContent>
          </a:graphicData>
        </a:graphic>
      </p:graphicFrame>
    </p:spTree>
    <p:custDataLst>
      <p:tags r:id="rId9"/>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分块算法</a:t>
            </a:r>
            <a:endParaRPr lang="zh-CN" altLang="en-US"/>
          </a:p>
        </p:txBody>
      </p:sp>
      <p:sp>
        <p:nvSpPr>
          <p:cNvPr id="3" name="内容占位符 2"/>
          <p:cNvSpPr>
            <a:spLocks noGrp="1"/>
          </p:cNvSpPr>
          <p:nvPr>
            <p:ph idx="1"/>
          </p:nvPr>
        </p:nvSpPr>
        <p:spPr/>
        <p:txBody>
          <a:bodyPr/>
          <a:p>
            <a:r>
              <a:rPr lang="zh-CN" altLang="en-US"/>
              <a:t>我们把整个序列分成      块</a:t>
            </a:r>
            <a:endParaRPr lang="zh-CN" altLang="en-US"/>
          </a:p>
          <a:p>
            <a:r>
              <a:rPr lang="zh-CN" altLang="en-US"/>
              <a:t>修改的时候，对于整个块的修改打上标记</a:t>
            </a:r>
            <a:endParaRPr lang="zh-CN" altLang="en-US"/>
          </a:p>
          <a:p>
            <a:r>
              <a:rPr lang="zh-CN" altLang="en-US"/>
              <a:t>块外的元素暴力修改</a:t>
            </a:r>
            <a:endParaRPr lang="zh-CN" altLang="en-US"/>
          </a:p>
          <a:p>
            <a:r>
              <a:rPr lang="zh-CN" altLang="en-US"/>
              <a:t>查询时加上标记就行了</a:t>
            </a:r>
            <a:endParaRPr lang="zh-CN" altLang="en-US"/>
          </a:p>
          <a:p>
            <a:endParaRPr lang="zh-CN" altLang="en-US"/>
          </a:p>
        </p:txBody>
      </p:sp>
      <p:graphicFrame>
        <p:nvGraphicFramePr>
          <p:cNvPr id="4" name="对象 3">
            <a:hlinkClick r:id="" action="ppaction://ole?verb="/>
          </p:cNvPr>
          <p:cNvGraphicFramePr>
            <a:graphicFrameLocks noChangeAspect="1"/>
          </p:cNvGraphicFramePr>
          <p:nvPr/>
        </p:nvGraphicFramePr>
        <p:xfrm>
          <a:off x="3933190" y="1798955"/>
          <a:ext cx="453390" cy="429260"/>
        </p:xfrm>
        <a:graphic>
          <a:graphicData uri="http://schemas.openxmlformats.org/presentationml/2006/ole">
            <mc:AlternateContent xmlns:mc="http://schemas.openxmlformats.org/markup-compatibility/2006">
              <mc:Choice xmlns:v="urn:schemas-microsoft-com:vml" Requires="v">
                <p:oleObj spid="_x0000_s1025" name="" r:id="rId1" imgW="241300" imgH="228600" progId="Equation.KSEE3">
                  <p:embed/>
                </p:oleObj>
              </mc:Choice>
              <mc:Fallback>
                <p:oleObj name="" r:id="rId1" imgW="241300" imgH="228600" progId="Equation.KSEE3">
                  <p:embed/>
                  <p:pic>
                    <p:nvPicPr>
                      <p:cNvPr id="0" name="图片 1024"/>
                      <p:cNvPicPr/>
                      <p:nvPr/>
                    </p:nvPicPr>
                    <p:blipFill>
                      <a:blip r:embed="rId2">
                        <a:lum bright="100000"/>
                      </a:blip>
                      <a:stretch>
                        <a:fillRect/>
                      </a:stretch>
                    </p:blipFill>
                    <p:spPr>
                      <a:xfrm>
                        <a:off x="3933190" y="1798955"/>
                        <a:ext cx="453390" cy="429260"/>
                      </a:xfrm>
                      <a:prstGeom prst="rect">
                        <a:avLst/>
                      </a:prstGeom>
                    </p:spPr>
                  </p:pic>
                </p:oleObj>
              </mc:Fallback>
            </mc:AlternateContent>
          </a:graphicData>
        </a:graphic>
      </p:graphicFrame>
    </p:spTree>
    <p:custDataLst>
      <p:tags r:id="rId3"/>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基的性质</a:t>
            </a:r>
            <a:endParaRPr lang="zh-CN" altLang="en-US"/>
          </a:p>
        </p:txBody>
      </p:sp>
      <p:sp>
        <p:nvSpPr>
          <p:cNvPr id="3" name="内容占位符 2"/>
          <p:cNvSpPr>
            <a:spLocks noGrp="1"/>
          </p:cNvSpPr>
          <p:nvPr>
            <p:ph idx="1"/>
          </p:nvPr>
        </p:nvSpPr>
        <p:spPr/>
        <p:txBody>
          <a:bodyPr/>
          <a:p>
            <a:r>
              <a:rPr lang="zh-CN" altLang="en-US"/>
              <a:t>设    是向量空间    的基，则    具有以下性质：</a:t>
            </a:r>
            <a:endParaRPr lang="zh-CN" altLang="en-US"/>
          </a:p>
          <a:p>
            <a:r>
              <a:rPr lang="zh-CN" altLang="en-US"/>
              <a:t>（</a:t>
            </a:r>
            <a:r>
              <a:rPr lang="en-US" altLang="zh-CN"/>
              <a:t>1</a:t>
            </a:r>
            <a:r>
              <a:rPr lang="zh-CN" altLang="en-US"/>
              <a:t>）  是    的极小生成集，   的任意真子集都不能张成</a:t>
            </a:r>
            <a:endParaRPr lang="zh-CN" altLang="en-US"/>
          </a:p>
          <a:p>
            <a:r>
              <a:rPr lang="zh-CN" altLang="en-US"/>
              <a:t>（</a:t>
            </a:r>
            <a:r>
              <a:rPr lang="en-US" altLang="zh-CN"/>
              <a:t>2</a:t>
            </a:r>
            <a:r>
              <a:rPr lang="zh-CN" altLang="en-US"/>
              <a:t>）  是    中线性无关向量的极大集合</a:t>
            </a:r>
            <a:endParaRPr lang="zh-CN" altLang="en-US"/>
          </a:p>
          <a:p>
            <a:r>
              <a:rPr lang="zh-CN" altLang="en-US"/>
              <a:t>（</a:t>
            </a:r>
            <a:r>
              <a:rPr lang="en-US" altLang="zh-CN"/>
              <a:t>3</a:t>
            </a:r>
            <a:r>
              <a:rPr lang="zh-CN" altLang="en-US"/>
              <a:t>）  中所有的向量都可以按唯一的方式表达为    中向量的线性组合</a:t>
            </a:r>
            <a:endParaRPr lang="zh-CN" altLang="en-US"/>
          </a:p>
          <a:p>
            <a:r>
              <a:rPr lang="zh-CN" altLang="en-US"/>
              <a:t>基就是向量空间中的一个子集，它可以通过唯一的线性组合，来张成向量空间中所有的向量</a:t>
            </a:r>
            <a:endParaRPr lang="zh-CN" altLang="en-US"/>
          </a:p>
        </p:txBody>
      </p:sp>
      <p:graphicFrame>
        <p:nvGraphicFramePr>
          <p:cNvPr id="16" name="对象 15">
            <a:hlinkClick r:id="" action="ppaction://ole?verb="/>
          </p:cNvPr>
          <p:cNvGraphicFramePr>
            <a:graphicFrameLocks noChangeAspect="1"/>
          </p:cNvGraphicFramePr>
          <p:nvPr/>
        </p:nvGraphicFramePr>
        <p:xfrm>
          <a:off x="4878705" y="1819275"/>
          <a:ext cx="383540" cy="412750"/>
        </p:xfrm>
        <a:graphic>
          <a:graphicData uri="http://schemas.openxmlformats.org/presentationml/2006/ole">
            <mc:AlternateContent xmlns:mc="http://schemas.openxmlformats.org/markup-compatibility/2006">
              <mc:Choice xmlns:v="urn:schemas-microsoft-com:vml" Requires="v">
                <p:oleObj spid="_x0000_s17" name="" r:id="rId1" imgW="165100" imgH="177165" progId="Equation.KSEE3">
                  <p:embed/>
                </p:oleObj>
              </mc:Choice>
              <mc:Fallback>
                <p:oleObj name="" r:id="rId1" imgW="165100" imgH="177165" progId="Equation.KSEE3">
                  <p:embed/>
                  <p:pic>
                    <p:nvPicPr>
                      <p:cNvPr id="0" name="图片 3074"/>
                      <p:cNvPicPr/>
                      <p:nvPr/>
                    </p:nvPicPr>
                    <p:blipFill>
                      <a:blip r:embed="rId2">
                        <a:lum bright="100000"/>
                      </a:blip>
                      <a:stretch>
                        <a:fillRect/>
                      </a:stretch>
                    </p:blipFill>
                    <p:spPr>
                      <a:xfrm>
                        <a:off x="4878705" y="1819275"/>
                        <a:ext cx="383540" cy="412750"/>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3359150" y="1851660"/>
          <a:ext cx="308610" cy="344170"/>
        </p:xfrm>
        <a:graphic>
          <a:graphicData uri="http://schemas.openxmlformats.org/presentationml/2006/ole">
            <mc:AlternateContent xmlns:mc="http://schemas.openxmlformats.org/markup-compatibility/2006">
              <mc:Choice xmlns:v="urn:schemas-microsoft-com:vml" Requires="v">
                <p:oleObj spid="_x0000_s8" name="" r:id="rId3" imgW="152400" imgH="177165" progId="Equation.KSEE3">
                  <p:embed/>
                </p:oleObj>
              </mc:Choice>
              <mc:Fallback>
                <p:oleObj name="" r:id="rId3" imgW="152400" imgH="177165" progId="Equation.KSEE3">
                  <p:embed/>
                  <p:pic>
                    <p:nvPicPr>
                      <p:cNvPr id="0" name="图片 2048"/>
                      <p:cNvPicPr/>
                      <p:nvPr/>
                    </p:nvPicPr>
                    <p:blipFill>
                      <a:blip r:embed="rId4">
                        <a:lum bright="100000"/>
                      </a:blip>
                      <a:stretch>
                        <a:fillRect/>
                      </a:stretch>
                    </p:blipFill>
                    <p:spPr>
                      <a:xfrm>
                        <a:off x="3359150" y="1851660"/>
                        <a:ext cx="308610" cy="344170"/>
                      </a:xfrm>
                      <a:prstGeom prst="rect">
                        <a:avLst/>
                      </a:prstGeom>
                    </p:spPr>
                  </p:pic>
                </p:oleObj>
              </mc:Fallback>
            </mc:AlternateContent>
          </a:graphicData>
        </a:graphic>
      </p:graphicFrame>
      <p:graphicFrame>
        <p:nvGraphicFramePr>
          <p:cNvPr id="4" name="对象 3">
            <a:hlinkClick r:id="" action="ppaction://ole?verb="/>
          </p:cNvPr>
          <p:cNvGraphicFramePr>
            <a:graphicFrameLocks noChangeAspect="1"/>
          </p:cNvGraphicFramePr>
          <p:nvPr/>
        </p:nvGraphicFramePr>
        <p:xfrm>
          <a:off x="1453515" y="1805940"/>
          <a:ext cx="383540" cy="412750"/>
        </p:xfrm>
        <a:graphic>
          <a:graphicData uri="http://schemas.openxmlformats.org/presentationml/2006/ole">
            <mc:AlternateContent xmlns:mc="http://schemas.openxmlformats.org/markup-compatibility/2006">
              <mc:Choice xmlns:v="urn:schemas-microsoft-com:vml" Requires="v">
                <p:oleObj spid="_x0000_s5" name="" r:id="rId5" imgW="165100" imgH="177165" progId="Equation.KSEE3">
                  <p:embed/>
                </p:oleObj>
              </mc:Choice>
              <mc:Fallback>
                <p:oleObj name="" r:id="rId5" imgW="165100" imgH="177165" progId="Equation.KSEE3">
                  <p:embed/>
                  <p:pic>
                    <p:nvPicPr>
                      <p:cNvPr id="0" name="图片 3074"/>
                      <p:cNvPicPr/>
                      <p:nvPr/>
                    </p:nvPicPr>
                    <p:blipFill>
                      <a:blip r:embed="rId2">
                        <a:lum bright="100000"/>
                      </a:blip>
                      <a:stretch>
                        <a:fillRect/>
                      </a:stretch>
                    </p:blipFill>
                    <p:spPr>
                      <a:xfrm>
                        <a:off x="1453515" y="1805940"/>
                        <a:ext cx="383540" cy="412750"/>
                      </a:xfrm>
                      <a:prstGeom prst="rect">
                        <a:avLst/>
                      </a:prstGeom>
                    </p:spPr>
                  </p:pic>
                </p:oleObj>
              </mc:Fallback>
            </mc:AlternateContent>
          </a:graphicData>
        </a:graphic>
      </p:graphicFrame>
      <p:graphicFrame>
        <p:nvGraphicFramePr>
          <p:cNvPr id="10" name="对象 9">
            <a:hlinkClick r:id="" action="ppaction://ole?verb="/>
          </p:cNvPr>
          <p:cNvGraphicFramePr>
            <a:graphicFrameLocks noChangeAspect="1"/>
          </p:cNvGraphicFramePr>
          <p:nvPr/>
        </p:nvGraphicFramePr>
        <p:xfrm>
          <a:off x="2459355" y="2755265"/>
          <a:ext cx="308610" cy="344170"/>
        </p:xfrm>
        <a:graphic>
          <a:graphicData uri="http://schemas.openxmlformats.org/presentationml/2006/ole">
            <mc:AlternateContent xmlns:mc="http://schemas.openxmlformats.org/markup-compatibility/2006">
              <mc:Choice xmlns:v="urn:schemas-microsoft-com:vml" Requires="v">
                <p:oleObj spid="_x0000_s11" name="" r:id="rId6" imgW="152400" imgH="177165" progId="Equation.KSEE3">
                  <p:embed/>
                </p:oleObj>
              </mc:Choice>
              <mc:Fallback>
                <p:oleObj name="" r:id="rId6" imgW="152400" imgH="177165" progId="Equation.KSEE3">
                  <p:embed/>
                  <p:pic>
                    <p:nvPicPr>
                      <p:cNvPr id="0" name="图片 2048"/>
                      <p:cNvPicPr/>
                      <p:nvPr/>
                    </p:nvPicPr>
                    <p:blipFill>
                      <a:blip r:embed="rId4">
                        <a:lum bright="100000"/>
                      </a:blip>
                      <a:stretch>
                        <a:fillRect/>
                      </a:stretch>
                    </p:blipFill>
                    <p:spPr>
                      <a:xfrm>
                        <a:off x="2459355" y="2755265"/>
                        <a:ext cx="308610" cy="344170"/>
                      </a:xfrm>
                      <a:prstGeom prst="rect">
                        <a:avLst/>
                      </a:prstGeom>
                    </p:spPr>
                  </p:pic>
                </p:oleObj>
              </mc:Fallback>
            </mc:AlternateContent>
          </a:graphicData>
        </a:graphic>
      </p:graphicFrame>
      <p:graphicFrame>
        <p:nvGraphicFramePr>
          <p:cNvPr id="12" name="对象 11">
            <a:hlinkClick r:id="" action="ppaction://ole?verb="/>
          </p:cNvPr>
          <p:cNvGraphicFramePr>
            <a:graphicFrameLocks noChangeAspect="1"/>
          </p:cNvGraphicFramePr>
          <p:nvPr/>
        </p:nvGraphicFramePr>
        <p:xfrm>
          <a:off x="7590155" y="3175635"/>
          <a:ext cx="383540" cy="412750"/>
        </p:xfrm>
        <a:graphic>
          <a:graphicData uri="http://schemas.openxmlformats.org/presentationml/2006/ole">
            <mc:AlternateContent xmlns:mc="http://schemas.openxmlformats.org/markup-compatibility/2006">
              <mc:Choice xmlns:v="urn:schemas-microsoft-com:vml" Requires="v">
                <p:oleObj spid="_x0000_s13" name="" r:id="rId7" imgW="165100" imgH="177165" progId="Equation.KSEE3">
                  <p:embed/>
                </p:oleObj>
              </mc:Choice>
              <mc:Fallback>
                <p:oleObj name="" r:id="rId7" imgW="165100" imgH="177165" progId="Equation.KSEE3">
                  <p:embed/>
                  <p:pic>
                    <p:nvPicPr>
                      <p:cNvPr id="0" name="图片 3074"/>
                      <p:cNvPicPr/>
                      <p:nvPr/>
                    </p:nvPicPr>
                    <p:blipFill>
                      <a:blip r:embed="rId2">
                        <a:lum bright="100000"/>
                      </a:blip>
                      <a:stretch>
                        <a:fillRect/>
                      </a:stretch>
                    </p:blipFill>
                    <p:spPr>
                      <a:xfrm>
                        <a:off x="7590155" y="3175635"/>
                        <a:ext cx="383540" cy="412750"/>
                      </a:xfrm>
                      <a:prstGeom prst="rect">
                        <a:avLst/>
                      </a:prstGeom>
                    </p:spPr>
                  </p:pic>
                </p:oleObj>
              </mc:Fallback>
            </mc:AlternateContent>
          </a:graphicData>
        </a:graphic>
      </p:graphicFrame>
      <p:graphicFrame>
        <p:nvGraphicFramePr>
          <p:cNvPr id="14" name="对象 13">
            <a:hlinkClick r:id="" action="ppaction://ole?verb="/>
          </p:cNvPr>
          <p:cNvGraphicFramePr>
            <a:graphicFrameLocks noChangeAspect="1"/>
          </p:cNvGraphicFramePr>
          <p:nvPr/>
        </p:nvGraphicFramePr>
        <p:xfrm>
          <a:off x="4810125" y="2279650"/>
          <a:ext cx="383540" cy="412750"/>
        </p:xfrm>
        <a:graphic>
          <a:graphicData uri="http://schemas.openxmlformats.org/presentationml/2006/ole">
            <mc:AlternateContent xmlns:mc="http://schemas.openxmlformats.org/markup-compatibility/2006">
              <mc:Choice xmlns:v="urn:schemas-microsoft-com:vml" Requires="v">
                <p:oleObj spid="_x0000_s15" name="" r:id="rId8" imgW="165100" imgH="177165" progId="Equation.KSEE3">
                  <p:embed/>
                </p:oleObj>
              </mc:Choice>
              <mc:Fallback>
                <p:oleObj name="" r:id="rId8" imgW="165100" imgH="177165" progId="Equation.KSEE3">
                  <p:embed/>
                  <p:pic>
                    <p:nvPicPr>
                      <p:cNvPr id="0" name="图片 3074"/>
                      <p:cNvPicPr/>
                      <p:nvPr/>
                    </p:nvPicPr>
                    <p:blipFill>
                      <a:blip r:embed="rId2">
                        <a:lum bright="100000"/>
                      </a:blip>
                      <a:stretch>
                        <a:fillRect/>
                      </a:stretch>
                    </p:blipFill>
                    <p:spPr>
                      <a:xfrm>
                        <a:off x="4810125" y="2279650"/>
                        <a:ext cx="383540" cy="412750"/>
                      </a:xfrm>
                      <a:prstGeom prst="rect">
                        <a:avLst/>
                      </a:prstGeom>
                    </p:spPr>
                  </p:pic>
                </p:oleObj>
              </mc:Fallback>
            </mc:AlternateContent>
          </a:graphicData>
        </a:graphic>
      </p:graphicFrame>
      <p:graphicFrame>
        <p:nvGraphicFramePr>
          <p:cNvPr id="18" name="对象 17">
            <a:hlinkClick r:id="" action="ppaction://ole?verb="/>
          </p:cNvPr>
          <p:cNvGraphicFramePr>
            <a:graphicFrameLocks noChangeAspect="1"/>
          </p:cNvGraphicFramePr>
          <p:nvPr/>
        </p:nvGraphicFramePr>
        <p:xfrm>
          <a:off x="8516620" y="2302510"/>
          <a:ext cx="308610" cy="344170"/>
        </p:xfrm>
        <a:graphic>
          <a:graphicData uri="http://schemas.openxmlformats.org/presentationml/2006/ole">
            <mc:AlternateContent xmlns:mc="http://schemas.openxmlformats.org/markup-compatibility/2006">
              <mc:Choice xmlns:v="urn:schemas-microsoft-com:vml" Requires="v">
                <p:oleObj spid="_x0000_s19" name="" r:id="rId9" imgW="152400" imgH="177165" progId="Equation.KSEE3">
                  <p:embed/>
                </p:oleObj>
              </mc:Choice>
              <mc:Fallback>
                <p:oleObj name="" r:id="rId9" imgW="152400" imgH="177165" progId="Equation.KSEE3">
                  <p:embed/>
                  <p:pic>
                    <p:nvPicPr>
                      <p:cNvPr id="0" name="图片 2048"/>
                      <p:cNvPicPr/>
                      <p:nvPr/>
                    </p:nvPicPr>
                    <p:blipFill>
                      <a:blip r:embed="rId4">
                        <a:lum bright="100000"/>
                      </a:blip>
                      <a:stretch>
                        <a:fillRect/>
                      </a:stretch>
                    </p:blipFill>
                    <p:spPr>
                      <a:xfrm>
                        <a:off x="8516620" y="2302510"/>
                        <a:ext cx="308610" cy="344170"/>
                      </a:xfrm>
                      <a:prstGeom prst="rect">
                        <a:avLst/>
                      </a:prstGeom>
                    </p:spPr>
                  </p:pic>
                </p:oleObj>
              </mc:Fallback>
            </mc:AlternateContent>
          </a:graphicData>
        </a:graphic>
      </p:graphicFrame>
      <p:graphicFrame>
        <p:nvGraphicFramePr>
          <p:cNvPr id="22" name="对象 21">
            <a:hlinkClick r:id="" action="ppaction://ole?verb="/>
          </p:cNvPr>
          <p:cNvGraphicFramePr>
            <a:graphicFrameLocks noChangeAspect="1"/>
          </p:cNvGraphicFramePr>
          <p:nvPr/>
        </p:nvGraphicFramePr>
        <p:xfrm>
          <a:off x="1779905" y="2730500"/>
          <a:ext cx="383540" cy="412750"/>
        </p:xfrm>
        <a:graphic>
          <a:graphicData uri="http://schemas.openxmlformats.org/presentationml/2006/ole">
            <mc:AlternateContent xmlns:mc="http://schemas.openxmlformats.org/markup-compatibility/2006">
              <mc:Choice xmlns:v="urn:schemas-microsoft-com:vml" Requires="v">
                <p:oleObj spid="_x0000_s23" name="" r:id="rId10" imgW="165100" imgH="177165" progId="Equation.KSEE3">
                  <p:embed/>
                </p:oleObj>
              </mc:Choice>
              <mc:Fallback>
                <p:oleObj name="" r:id="rId10" imgW="165100" imgH="177165" progId="Equation.KSEE3">
                  <p:embed/>
                  <p:pic>
                    <p:nvPicPr>
                      <p:cNvPr id="0" name="图片 3074"/>
                      <p:cNvPicPr/>
                      <p:nvPr/>
                    </p:nvPicPr>
                    <p:blipFill>
                      <a:blip r:embed="rId2">
                        <a:lum bright="100000"/>
                      </a:blip>
                      <a:stretch>
                        <a:fillRect/>
                      </a:stretch>
                    </p:blipFill>
                    <p:spPr>
                      <a:xfrm>
                        <a:off x="1779905" y="2730500"/>
                        <a:ext cx="383540" cy="412750"/>
                      </a:xfrm>
                      <a:prstGeom prst="rect">
                        <a:avLst/>
                      </a:prstGeom>
                    </p:spPr>
                  </p:pic>
                </p:oleObj>
              </mc:Fallback>
            </mc:AlternateContent>
          </a:graphicData>
        </a:graphic>
      </p:graphicFrame>
      <p:graphicFrame>
        <p:nvGraphicFramePr>
          <p:cNvPr id="24" name="对象 23">
            <a:hlinkClick r:id="" action="ppaction://ole?verb="/>
          </p:cNvPr>
          <p:cNvGraphicFramePr>
            <a:graphicFrameLocks noChangeAspect="1"/>
          </p:cNvGraphicFramePr>
          <p:nvPr/>
        </p:nvGraphicFramePr>
        <p:xfrm>
          <a:off x="1818005" y="2289810"/>
          <a:ext cx="308610" cy="344170"/>
        </p:xfrm>
        <a:graphic>
          <a:graphicData uri="http://schemas.openxmlformats.org/presentationml/2006/ole">
            <mc:AlternateContent xmlns:mc="http://schemas.openxmlformats.org/markup-compatibility/2006">
              <mc:Choice xmlns:v="urn:schemas-microsoft-com:vml" Requires="v">
                <p:oleObj spid="_x0000_s25" name="" r:id="rId11" imgW="152400" imgH="177165" progId="Equation.KSEE3">
                  <p:embed/>
                </p:oleObj>
              </mc:Choice>
              <mc:Fallback>
                <p:oleObj name="" r:id="rId11" imgW="152400" imgH="177165" progId="Equation.KSEE3">
                  <p:embed/>
                  <p:pic>
                    <p:nvPicPr>
                      <p:cNvPr id="0" name="图片 2048"/>
                      <p:cNvPicPr/>
                      <p:nvPr/>
                    </p:nvPicPr>
                    <p:blipFill>
                      <a:blip r:embed="rId4">
                        <a:lum bright="100000"/>
                      </a:blip>
                      <a:stretch>
                        <a:fillRect/>
                      </a:stretch>
                    </p:blipFill>
                    <p:spPr>
                      <a:xfrm>
                        <a:off x="1818005" y="2289810"/>
                        <a:ext cx="308610" cy="344170"/>
                      </a:xfrm>
                      <a:prstGeom prst="rect">
                        <a:avLst/>
                      </a:prstGeom>
                    </p:spPr>
                  </p:pic>
                </p:oleObj>
              </mc:Fallback>
            </mc:AlternateContent>
          </a:graphicData>
        </a:graphic>
      </p:graphicFrame>
      <p:graphicFrame>
        <p:nvGraphicFramePr>
          <p:cNvPr id="26" name="对象 25">
            <a:hlinkClick r:id="" action="ppaction://ole?verb="/>
          </p:cNvPr>
          <p:cNvGraphicFramePr>
            <a:graphicFrameLocks noChangeAspect="1"/>
          </p:cNvGraphicFramePr>
          <p:nvPr/>
        </p:nvGraphicFramePr>
        <p:xfrm>
          <a:off x="1835785" y="3209925"/>
          <a:ext cx="308610" cy="344170"/>
        </p:xfrm>
        <a:graphic>
          <a:graphicData uri="http://schemas.openxmlformats.org/presentationml/2006/ole">
            <mc:AlternateContent xmlns:mc="http://schemas.openxmlformats.org/markup-compatibility/2006">
              <mc:Choice xmlns:v="urn:schemas-microsoft-com:vml" Requires="v">
                <p:oleObj spid="_x0000_s27" name="" r:id="rId12" imgW="152400" imgH="177165" progId="Equation.KSEE3">
                  <p:embed/>
                </p:oleObj>
              </mc:Choice>
              <mc:Fallback>
                <p:oleObj name="" r:id="rId12" imgW="152400" imgH="177165" progId="Equation.KSEE3">
                  <p:embed/>
                  <p:pic>
                    <p:nvPicPr>
                      <p:cNvPr id="0" name="图片 2048"/>
                      <p:cNvPicPr/>
                      <p:nvPr/>
                    </p:nvPicPr>
                    <p:blipFill>
                      <a:blip r:embed="rId4">
                        <a:lum bright="100000"/>
                      </a:blip>
                      <a:stretch>
                        <a:fillRect/>
                      </a:stretch>
                    </p:blipFill>
                    <p:spPr>
                      <a:xfrm>
                        <a:off x="1835785" y="3209925"/>
                        <a:ext cx="308610" cy="344170"/>
                      </a:xfrm>
                      <a:prstGeom prst="rect">
                        <a:avLst/>
                      </a:prstGeom>
                    </p:spPr>
                  </p:pic>
                </p:oleObj>
              </mc:Fallback>
            </mc:AlternateContent>
          </a:graphicData>
        </a:graphic>
      </p:graphicFrame>
      <p:graphicFrame>
        <p:nvGraphicFramePr>
          <p:cNvPr id="28" name="对象 27">
            <a:hlinkClick r:id="" action="ppaction://ole?verb="/>
          </p:cNvPr>
          <p:cNvGraphicFramePr>
            <a:graphicFrameLocks noChangeAspect="1"/>
          </p:cNvGraphicFramePr>
          <p:nvPr/>
        </p:nvGraphicFramePr>
        <p:xfrm>
          <a:off x="2393950" y="2270760"/>
          <a:ext cx="383540" cy="412750"/>
        </p:xfrm>
        <a:graphic>
          <a:graphicData uri="http://schemas.openxmlformats.org/presentationml/2006/ole">
            <mc:AlternateContent xmlns:mc="http://schemas.openxmlformats.org/markup-compatibility/2006">
              <mc:Choice xmlns:v="urn:schemas-microsoft-com:vml" Requires="v">
                <p:oleObj spid="_x0000_s29" name="" r:id="rId13" imgW="165100" imgH="177165" progId="Equation.KSEE3">
                  <p:embed/>
                </p:oleObj>
              </mc:Choice>
              <mc:Fallback>
                <p:oleObj name="" r:id="rId13" imgW="165100" imgH="177165" progId="Equation.KSEE3">
                  <p:embed/>
                  <p:pic>
                    <p:nvPicPr>
                      <p:cNvPr id="0" name="图片 3074"/>
                      <p:cNvPicPr/>
                      <p:nvPr/>
                    </p:nvPicPr>
                    <p:blipFill>
                      <a:blip r:embed="rId2">
                        <a:lum bright="100000"/>
                      </a:blip>
                      <a:stretch>
                        <a:fillRect/>
                      </a:stretch>
                    </p:blipFill>
                    <p:spPr>
                      <a:xfrm>
                        <a:off x="2393950" y="2270760"/>
                        <a:ext cx="383540" cy="412750"/>
                      </a:xfrm>
                      <a:prstGeom prst="rect">
                        <a:avLst/>
                      </a:prstGeom>
                    </p:spPr>
                  </p:pic>
                </p:oleObj>
              </mc:Fallback>
            </mc:AlternateContent>
          </a:graphicData>
        </a:graphic>
      </p:graphicFrame>
    </p:spTree>
    <p:custDataLst>
      <p:tags r:id="rId14"/>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线性相关性引理</a:t>
            </a:r>
            <a:endParaRPr lang="zh-CN" altLang="en-US"/>
          </a:p>
        </p:txBody>
      </p:sp>
      <p:sp>
        <p:nvSpPr>
          <p:cNvPr id="3" name="内容占位符 2"/>
          <p:cNvSpPr>
            <a:spLocks noGrp="1"/>
          </p:cNvSpPr>
          <p:nvPr>
            <p:ph idx="1"/>
          </p:nvPr>
        </p:nvSpPr>
        <p:spPr/>
        <p:txBody>
          <a:bodyPr/>
          <a:p>
            <a:r>
              <a:rPr lang="zh-CN" altLang="en-US"/>
              <a:t>如果                    在    中是线性相关的，且         ，则至少存在一个                 使得下列命题成立：</a:t>
            </a:r>
            <a:endParaRPr lang="zh-CN" altLang="en-US"/>
          </a:p>
          <a:p>
            <a:r>
              <a:rPr lang="zh-CN" altLang="en-US"/>
              <a:t>（</a:t>
            </a:r>
            <a:r>
              <a:rPr lang="en-US" altLang="zh-CN"/>
              <a:t>1</a:t>
            </a:r>
            <a:r>
              <a:rPr lang="zh-CN" altLang="en-US"/>
              <a:t>）</a:t>
            </a:r>
            <a:endParaRPr lang="zh-CN" altLang="en-US"/>
          </a:p>
          <a:p>
            <a:r>
              <a:rPr lang="zh-CN" altLang="en-US"/>
              <a:t>（</a:t>
            </a:r>
            <a:r>
              <a:rPr lang="en-US" altLang="zh-CN"/>
              <a:t>2</a:t>
            </a:r>
            <a:r>
              <a:rPr lang="zh-CN" altLang="en-US"/>
              <a:t>）如果从                    中去掉第   项，则剩余向量组的张成不变</a:t>
            </a:r>
            <a:endParaRPr lang="zh-CN" altLang="en-US"/>
          </a:p>
          <a:p>
            <a:endParaRPr lang="zh-CN" altLang="en-US"/>
          </a:p>
          <a:p>
            <a:r>
              <a:rPr lang="zh-CN" altLang="en-US"/>
              <a:t>这就是</a:t>
            </a:r>
            <a:r>
              <a:rPr lang="zh-CN" altLang="en-US">
                <a:solidFill>
                  <a:srgbClr val="FFC000"/>
                </a:solidFill>
                <a:sym typeface="+mn-ea"/>
              </a:rPr>
              <a:t>线性相关性引理（Linear Dependent Lemma）</a:t>
            </a:r>
            <a:endParaRPr lang="zh-CN" altLang="en-US">
              <a:sym typeface="+mn-ea"/>
            </a:endParaRPr>
          </a:p>
          <a:p>
            <a:endParaRPr lang="zh-CN" altLang="en-US"/>
          </a:p>
        </p:txBody>
      </p:sp>
      <p:graphicFrame>
        <p:nvGraphicFramePr>
          <p:cNvPr id="7" name="对象 6">
            <a:hlinkClick r:id="" action="ppaction://ole?verb="/>
          </p:cNvPr>
          <p:cNvGraphicFramePr>
            <a:graphicFrameLocks noChangeAspect="1"/>
          </p:cNvGraphicFramePr>
          <p:nvPr/>
        </p:nvGraphicFramePr>
        <p:xfrm>
          <a:off x="1805623" y="1806258"/>
          <a:ext cx="1672590" cy="464185"/>
        </p:xfrm>
        <a:graphic>
          <a:graphicData uri="http://schemas.openxmlformats.org/presentationml/2006/ole">
            <mc:AlternateContent xmlns:mc="http://schemas.openxmlformats.org/markup-compatibility/2006">
              <mc:Choice xmlns:v="urn:schemas-microsoft-com:vml" Requires="v">
                <p:oleObj spid="_x0000_s8" name="" r:id="rId1" imgW="825500" imgH="228600" progId="Equation.KSEE3">
                  <p:embed/>
                </p:oleObj>
              </mc:Choice>
              <mc:Fallback>
                <p:oleObj name="" r:id="rId1" imgW="825500" imgH="228600" progId="Equation.KSEE3">
                  <p:embed/>
                  <p:pic>
                    <p:nvPicPr>
                      <p:cNvPr id="0" name="图片 2048"/>
                      <p:cNvPicPr/>
                      <p:nvPr/>
                    </p:nvPicPr>
                    <p:blipFill>
                      <a:blip r:embed="rId2">
                        <a:lum bright="100000"/>
                      </a:blip>
                      <a:stretch>
                        <a:fillRect/>
                      </a:stretch>
                    </p:blipFill>
                    <p:spPr>
                      <a:xfrm>
                        <a:off x="1805623" y="1806258"/>
                        <a:ext cx="1672590" cy="464185"/>
                      </a:xfrm>
                      <a:prstGeom prst="rect">
                        <a:avLst/>
                      </a:prstGeom>
                    </p:spPr>
                  </p:pic>
                </p:oleObj>
              </mc:Fallback>
            </mc:AlternateContent>
          </a:graphicData>
        </a:graphic>
      </p:graphicFrame>
      <p:graphicFrame>
        <p:nvGraphicFramePr>
          <p:cNvPr id="4" name="对象 3">
            <a:hlinkClick r:id="" action="ppaction://ole?verb="/>
          </p:cNvPr>
          <p:cNvGraphicFramePr>
            <a:graphicFrameLocks noChangeAspect="1"/>
          </p:cNvGraphicFramePr>
          <p:nvPr/>
        </p:nvGraphicFramePr>
        <p:xfrm>
          <a:off x="3775076" y="1848803"/>
          <a:ext cx="309245" cy="360045"/>
        </p:xfrm>
        <a:graphic>
          <a:graphicData uri="http://schemas.openxmlformats.org/presentationml/2006/ole">
            <mc:AlternateContent xmlns:mc="http://schemas.openxmlformats.org/markup-compatibility/2006">
              <mc:Choice xmlns:v="urn:schemas-microsoft-com:vml" Requires="v">
                <p:oleObj spid="_x0000_s5" name="" r:id="rId3" imgW="152400" imgH="177165" progId="Equation.KSEE3">
                  <p:embed/>
                </p:oleObj>
              </mc:Choice>
              <mc:Fallback>
                <p:oleObj name="" r:id="rId3" imgW="152400" imgH="177165" progId="Equation.KSEE3">
                  <p:embed/>
                  <p:pic>
                    <p:nvPicPr>
                      <p:cNvPr id="0" name="图片 2048"/>
                      <p:cNvPicPr/>
                      <p:nvPr/>
                    </p:nvPicPr>
                    <p:blipFill>
                      <a:blip r:embed="rId4">
                        <a:lum bright="100000"/>
                      </a:blip>
                      <a:stretch>
                        <a:fillRect/>
                      </a:stretch>
                    </p:blipFill>
                    <p:spPr>
                      <a:xfrm>
                        <a:off x="3775076" y="1848803"/>
                        <a:ext cx="309245" cy="360045"/>
                      </a:xfrm>
                      <a:prstGeom prst="rect">
                        <a:avLst/>
                      </a:prstGeom>
                    </p:spPr>
                  </p:pic>
                </p:oleObj>
              </mc:Fallback>
            </mc:AlternateContent>
          </a:graphicData>
        </a:graphic>
      </p:graphicFrame>
      <p:graphicFrame>
        <p:nvGraphicFramePr>
          <p:cNvPr id="10" name="对象 9">
            <a:hlinkClick r:id="" action="ppaction://ole?verb="/>
          </p:cNvPr>
          <p:cNvGraphicFramePr>
            <a:graphicFrameLocks noChangeAspect="1"/>
          </p:cNvGraphicFramePr>
          <p:nvPr/>
        </p:nvGraphicFramePr>
        <p:xfrm>
          <a:off x="6821489" y="1804988"/>
          <a:ext cx="773430" cy="438785"/>
        </p:xfrm>
        <a:graphic>
          <a:graphicData uri="http://schemas.openxmlformats.org/presentationml/2006/ole">
            <mc:AlternateContent xmlns:mc="http://schemas.openxmlformats.org/markup-compatibility/2006">
              <mc:Choice xmlns:v="urn:schemas-microsoft-com:vml" Requires="v">
                <p:oleObj spid="_x0000_s11" name="" r:id="rId5" imgW="381000" imgH="215900" progId="Equation.KSEE3">
                  <p:embed/>
                </p:oleObj>
              </mc:Choice>
              <mc:Fallback>
                <p:oleObj name="" r:id="rId5" imgW="381000" imgH="215900" progId="Equation.KSEE3">
                  <p:embed/>
                  <p:pic>
                    <p:nvPicPr>
                      <p:cNvPr id="0" name="图片 2048"/>
                      <p:cNvPicPr/>
                      <p:nvPr/>
                    </p:nvPicPr>
                    <p:blipFill>
                      <a:blip r:embed="rId6">
                        <a:lum bright="100000"/>
                      </a:blip>
                      <a:stretch>
                        <a:fillRect/>
                      </a:stretch>
                    </p:blipFill>
                    <p:spPr>
                      <a:xfrm>
                        <a:off x="6821489" y="1804988"/>
                        <a:ext cx="773430" cy="438785"/>
                      </a:xfrm>
                      <a:prstGeom prst="rect">
                        <a:avLst/>
                      </a:prstGeom>
                    </p:spPr>
                  </p:pic>
                </p:oleObj>
              </mc:Fallback>
            </mc:AlternateContent>
          </a:graphicData>
        </a:graphic>
      </p:graphicFrame>
      <p:graphicFrame>
        <p:nvGraphicFramePr>
          <p:cNvPr id="12" name="对象 11">
            <a:hlinkClick r:id="" action="ppaction://ole?verb="/>
          </p:cNvPr>
          <p:cNvGraphicFramePr>
            <a:graphicFrameLocks noChangeAspect="1"/>
          </p:cNvGraphicFramePr>
          <p:nvPr/>
        </p:nvGraphicFramePr>
        <p:xfrm>
          <a:off x="9983789" y="1803083"/>
          <a:ext cx="1598930" cy="413385"/>
        </p:xfrm>
        <a:graphic>
          <a:graphicData uri="http://schemas.openxmlformats.org/presentationml/2006/ole">
            <mc:AlternateContent xmlns:mc="http://schemas.openxmlformats.org/markup-compatibility/2006">
              <mc:Choice xmlns:v="urn:schemas-microsoft-com:vml" Requires="v">
                <p:oleObj spid="_x0000_s13" name="" r:id="rId7" imgW="787400" imgH="203200" progId="Equation.KSEE3">
                  <p:embed/>
                </p:oleObj>
              </mc:Choice>
              <mc:Fallback>
                <p:oleObj name="" r:id="rId7" imgW="787400" imgH="203200" progId="Equation.KSEE3">
                  <p:embed/>
                  <p:pic>
                    <p:nvPicPr>
                      <p:cNvPr id="0" name="图片 2048"/>
                      <p:cNvPicPr/>
                      <p:nvPr/>
                    </p:nvPicPr>
                    <p:blipFill>
                      <a:blip r:embed="rId8">
                        <a:lum bright="100000"/>
                      </a:blip>
                      <a:stretch>
                        <a:fillRect/>
                      </a:stretch>
                    </p:blipFill>
                    <p:spPr>
                      <a:xfrm>
                        <a:off x="9983789" y="1803083"/>
                        <a:ext cx="1598930" cy="413385"/>
                      </a:xfrm>
                      <a:prstGeom prst="rect">
                        <a:avLst/>
                      </a:prstGeom>
                    </p:spPr>
                  </p:pic>
                </p:oleObj>
              </mc:Fallback>
            </mc:AlternateContent>
          </a:graphicData>
        </a:graphic>
      </p:graphicFrame>
      <p:graphicFrame>
        <p:nvGraphicFramePr>
          <p:cNvPr id="14" name="对象 13">
            <a:hlinkClick r:id="" action="ppaction://ole?verb="/>
          </p:cNvPr>
          <p:cNvGraphicFramePr>
            <a:graphicFrameLocks noChangeAspect="1"/>
          </p:cNvGraphicFramePr>
          <p:nvPr/>
        </p:nvGraphicFramePr>
        <p:xfrm>
          <a:off x="1824991" y="2576513"/>
          <a:ext cx="3015615" cy="490855"/>
        </p:xfrm>
        <a:graphic>
          <a:graphicData uri="http://schemas.openxmlformats.org/presentationml/2006/ole">
            <mc:AlternateContent xmlns:mc="http://schemas.openxmlformats.org/markup-compatibility/2006">
              <mc:Choice xmlns:v="urn:schemas-microsoft-com:vml" Requires="v">
                <p:oleObj spid="_x0000_s15" name="" r:id="rId9" imgW="1485900" imgH="241300" progId="Equation.KSEE3">
                  <p:embed/>
                </p:oleObj>
              </mc:Choice>
              <mc:Fallback>
                <p:oleObj name="" r:id="rId9" imgW="1485900" imgH="241300" progId="Equation.KSEE3">
                  <p:embed/>
                  <p:pic>
                    <p:nvPicPr>
                      <p:cNvPr id="0" name="图片 2048"/>
                      <p:cNvPicPr/>
                      <p:nvPr/>
                    </p:nvPicPr>
                    <p:blipFill>
                      <a:blip r:embed="rId10">
                        <a:lum bright="100000"/>
                      </a:blip>
                      <a:stretch>
                        <a:fillRect/>
                      </a:stretch>
                    </p:blipFill>
                    <p:spPr>
                      <a:xfrm>
                        <a:off x="1824991" y="2576513"/>
                        <a:ext cx="3015615" cy="490855"/>
                      </a:xfrm>
                      <a:prstGeom prst="rect">
                        <a:avLst/>
                      </a:prstGeom>
                    </p:spPr>
                  </p:pic>
                </p:oleObj>
              </mc:Fallback>
            </mc:AlternateContent>
          </a:graphicData>
        </a:graphic>
      </p:graphicFrame>
      <p:graphicFrame>
        <p:nvGraphicFramePr>
          <p:cNvPr id="16" name="对象 15">
            <a:hlinkClick r:id="" action="ppaction://ole?verb="/>
          </p:cNvPr>
          <p:cNvGraphicFramePr>
            <a:graphicFrameLocks noChangeAspect="1"/>
          </p:cNvGraphicFramePr>
          <p:nvPr/>
        </p:nvGraphicFramePr>
        <p:xfrm>
          <a:off x="2849563" y="3038793"/>
          <a:ext cx="1672590" cy="464185"/>
        </p:xfrm>
        <a:graphic>
          <a:graphicData uri="http://schemas.openxmlformats.org/presentationml/2006/ole">
            <mc:AlternateContent xmlns:mc="http://schemas.openxmlformats.org/markup-compatibility/2006">
              <mc:Choice xmlns:v="urn:schemas-microsoft-com:vml" Requires="v">
                <p:oleObj spid="_x0000_s17" name="" r:id="rId11" imgW="825500" imgH="228600" progId="Equation.KSEE3">
                  <p:embed/>
                </p:oleObj>
              </mc:Choice>
              <mc:Fallback>
                <p:oleObj name="" r:id="rId11" imgW="825500" imgH="228600" progId="Equation.KSEE3">
                  <p:embed/>
                  <p:pic>
                    <p:nvPicPr>
                      <p:cNvPr id="0" name="图片 2048"/>
                      <p:cNvPicPr/>
                      <p:nvPr/>
                    </p:nvPicPr>
                    <p:blipFill>
                      <a:blip r:embed="rId2">
                        <a:lum bright="100000"/>
                      </a:blip>
                      <a:stretch>
                        <a:fillRect/>
                      </a:stretch>
                    </p:blipFill>
                    <p:spPr>
                      <a:xfrm>
                        <a:off x="2849563" y="3038793"/>
                        <a:ext cx="1672590" cy="464185"/>
                      </a:xfrm>
                      <a:prstGeom prst="rect">
                        <a:avLst/>
                      </a:prstGeom>
                    </p:spPr>
                  </p:pic>
                </p:oleObj>
              </mc:Fallback>
            </mc:AlternateContent>
          </a:graphicData>
        </a:graphic>
      </p:graphicFrame>
      <p:graphicFrame>
        <p:nvGraphicFramePr>
          <p:cNvPr id="18" name="对象 17">
            <a:hlinkClick r:id="" action="ppaction://ole?verb="/>
          </p:cNvPr>
          <p:cNvGraphicFramePr>
            <a:graphicFrameLocks noChangeAspect="1"/>
          </p:cNvGraphicFramePr>
          <p:nvPr/>
        </p:nvGraphicFramePr>
        <p:xfrm>
          <a:off x="5749609" y="3067686"/>
          <a:ext cx="257810" cy="387350"/>
        </p:xfrm>
        <a:graphic>
          <a:graphicData uri="http://schemas.openxmlformats.org/presentationml/2006/ole">
            <mc:AlternateContent xmlns:mc="http://schemas.openxmlformats.org/markup-compatibility/2006">
              <mc:Choice xmlns:v="urn:schemas-microsoft-com:vml" Requires="v">
                <p:oleObj spid="_x0000_s19" name="" r:id="rId12" imgW="127000" imgH="190500" progId="Equation.KSEE3">
                  <p:embed/>
                </p:oleObj>
              </mc:Choice>
              <mc:Fallback>
                <p:oleObj name="" r:id="rId12" imgW="127000" imgH="190500" progId="Equation.KSEE3">
                  <p:embed/>
                  <p:pic>
                    <p:nvPicPr>
                      <p:cNvPr id="0" name="图片 2048"/>
                      <p:cNvPicPr/>
                      <p:nvPr/>
                    </p:nvPicPr>
                    <p:blipFill>
                      <a:blip r:embed="rId13">
                        <a:lum bright="100000"/>
                      </a:blip>
                      <a:stretch>
                        <a:fillRect/>
                      </a:stretch>
                    </p:blipFill>
                    <p:spPr>
                      <a:xfrm>
                        <a:off x="5749609" y="3067686"/>
                        <a:ext cx="257810" cy="387350"/>
                      </a:xfrm>
                      <a:prstGeom prst="rect">
                        <a:avLst/>
                      </a:prstGeom>
                    </p:spPr>
                  </p:pic>
                </p:oleObj>
              </mc:Fallback>
            </mc:AlternateContent>
          </a:graphicData>
        </a:graphic>
      </p:graphicFrame>
    </p:spTree>
    <p:custDataLst>
      <p:tags r:id="rId14"/>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线性相关性引理</a:t>
            </a:r>
            <a:endParaRPr lang="zh-CN" altLang="en-US"/>
          </a:p>
        </p:txBody>
      </p:sp>
      <p:sp>
        <p:nvSpPr>
          <p:cNvPr id="3" name="内容占位符 2"/>
          <p:cNvSpPr>
            <a:spLocks noGrp="1"/>
          </p:cNvSpPr>
          <p:nvPr>
            <p:ph idx="1"/>
          </p:nvPr>
        </p:nvSpPr>
        <p:spPr/>
        <p:txBody>
          <a:bodyPr/>
          <a:p>
            <a:r>
              <a:rPr lang="zh-CN" altLang="en-US"/>
              <a:t>证明（</a:t>
            </a:r>
            <a:r>
              <a:rPr lang="en-US" altLang="zh-CN"/>
              <a:t>1</a:t>
            </a:r>
            <a:r>
              <a:rPr lang="zh-CN" altLang="en-US"/>
              <a:t>）：</a:t>
            </a:r>
            <a:endParaRPr lang="zh-CN" altLang="en-US"/>
          </a:p>
          <a:p>
            <a:r>
              <a:rPr lang="zh-CN" altLang="en-US"/>
              <a:t>由于                    在    中线性相关，存在不全为零的                    使得</a:t>
            </a:r>
            <a:endParaRPr lang="zh-CN" altLang="en-US"/>
          </a:p>
          <a:p>
            <a:pPr marL="0" indent="0">
              <a:buNone/>
            </a:pPr>
            <a:endParaRPr lang="zh-CN" altLang="en-US"/>
          </a:p>
          <a:p>
            <a:r>
              <a:rPr lang="zh-CN" altLang="en-US"/>
              <a:t>由于         ，             不全为零，设   是             中满足          的最大值</a:t>
            </a:r>
            <a:endParaRPr lang="zh-CN" altLang="en-US"/>
          </a:p>
          <a:p>
            <a:endParaRPr lang="zh-CN" altLang="en-US"/>
          </a:p>
          <a:p>
            <a:r>
              <a:rPr lang="zh-CN" altLang="en-US"/>
              <a:t>那么                                       ，这就证明了（</a:t>
            </a:r>
            <a:r>
              <a:rPr lang="en-US" altLang="zh-CN"/>
              <a:t>1</a:t>
            </a:r>
            <a:r>
              <a:rPr lang="zh-CN" altLang="en-US"/>
              <a:t>）成立</a:t>
            </a:r>
            <a:endParaRPr lang="zh-CN" altLang="en-US"/>
          </a:p>
        </p:txBody>
      </p:sp>
      <p:graphicFrame>
        <p:nvGraphicFramePr>
          <p:cNvPr id="7" name="对象 6">
            <a:hlinkClick r:id="" action="ppaction://ole?verb="/>
          </p:cNvPr>
          <p:cNvGraphicFramePr>
            <a:graphicFrameLocks noChangeAspect="1"/>
          </p:cNvGraphicFramePr>
          <p:nvPr/>
        </p:nvGraphicFramePr>
        <p:xfrm>
          <a:off x="1775778" y="2245678"/>
          <a:ext cx="1672590" cy="464185"/>
        </p:xfrm>
        <a:graphic>
          <a:graphicData uri="http://schemas.openxmlformats.org/presentationml/2006/ole">
            <mc:AlternateContent xmlns:mc="http://schemas.openxmlformats.org/markup-compatibility/2006">
              <mc:Choice xmlns:v="urn:schemas-microsoft-com:vml" Requires="v">
                <p:oleObj spid="_x0000_s8" name="" r:id="rId1" imgW="825500" imgH="228600" progId="Equation.KSEE3">
                  <p:embed/>
                </p:oleObj>
              </mc:Choice>
              <mc:Fallback>
                <p:oleObj name="" r:id="rId1" imgW="825500" imgH="228600" progId="Equation.KSEE3">
                  <p:embed/>
                  <p:pic>
                    <p:nvPicPr>
                      <p:cNvPr id="0" name="图片 2048"/>
                      <p:cNvPicPr/>
                      <p:nvPr/>
                    </p:nvPicPr>
                    <p:blipFill>
                      <a:blip r:embed="rId2">
                        <a:lum bright="100000"/>
                      </a:blip>
                      <a:stretch>
                        <a:fillRect/>
                      </a:stretch>
                    </p:blipFill>
                    <p:spPr>
                      <a:xfrm>
                        <a:off x="1775778" y="2245678"/>
                        <a:ext cx="1672590" cy="464185"/>
                      </a:xfrm>
                      <a:prstGeom prst="rect">
                        <a:avLst/>
                      </a:prstGeom>
                    </p:spPr>
                  </p:pic>
                </p:oleObj>
              </mc:Fallback>
            </mc:AlternateContent>
          </a:graphicData>
        </a:graphic>
      </p:graphicFrame>
      <p:graphicFrame>
        <p:nvGraphicFramePr>
          <p:cNvPr id="4" name="对象 3">
            <a:hlinkClick r:id="" action="ppaction://ole?verb="/>
          </p:cNvPr>
          <p:cNvGraphicFramePr>
            <a:graphicFrameLocks noChangeAspect="1"/>
          </p:cNvGraphicFramePr>
          <p:nvPr/>
        </p:nvGraphicFramePr>
        <p:xfrm>
          <a:off x="3784601" y="2296478"/>
          <a:ext cx="309245" cy="360045"/>
        </p:xfrm>
        <a:graphic>
          <a:graphicData uri="http://schemas.openxmlformats.org/presentationml/2006/ole">
            <mc:AlternateContent xmlns:mc="http://schemas.openxmlformats.org/markup-compatibility/2006">
              <mc:Choice xmlns:v="urn:schemas-microsoft-com:vml" Requires="v">
                <p:oleObj spid="_x0000_s5" name="" r:id="rId3" imgW="152400" imgH="177165" progId="Equation.KSEE3">
                  <p:embed/>
                </p:oleObj>
              </mc:Choice>
              <mc:Fallback>
                <p:oleObj name="" r:id="rId3" imgW="152400" imgH="177165" progId="Equation.KSEE3">
                  <p:embed/>
                  <p:pic>
                    <p:nvPicPr>
                      <p:cNvPr id="0" name="图片 2048"/>
                      <p:cNvPicPr/>
                      <p:nvPr/>
                    </p:nvPicPr>
                    <p:blipFill>
                      <a:blip r:embed="rId4">
                        <a:lum bright="100000"/>
                      </a:blip>
                      <a:stretch>
                        <a:fillRect/>
                      </a:stretch>
                    </p:blipFill>
                    <p:spPr>
                      <a:xfrm>
                        <a:off x="3784601" y="2296478"/>
                        <a:ext cx="309245" cy="360045"/>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8098157" y="2258696"/>
          <a:ext cx="1675765" cy="464820"/>
        </p:xfrm>
        <a:graphic>
          <a:graphicData uri="http://schemas.openxmlformats.org/presentationml/2006/ole">
            <mc:AlternateContent xmlns:mc="http://schemas.openxmlformats.org/markup-compatibility/2006">
              <mc:Choice xmlns:v="urn:schemas-microsoft-com:vml" Requires="v">
                <p:oleObj spid="_x0000_s9" name="" r:id="rId5" imgW="825500" imgH="228600" progId="Equation.KSEE3">
                  <p:embed/>
                </p:oleObj>
              </mc:Choice>
              <mc:Fallback>
                <p:oleObj name="" r:id="rId5" imgW="825500" imgH="228600" progId="Equation.KSEE3">
                  <p:embed/>
                  <p:pic>
                    <p:nvPicPr>
                      <p:cNvPr id="0" name="图片 2048"/>
                      <p:cNvPicPr/>
                      <p:nvPr/>
                    </p:nvPicPr>
                    <p:blipFill>
                      <a:blip r:embed="rId6">
                        <a:lum bright="100000"/>
                      </a:blip>
                      <a:stretch>
                        <a:fillRect/>
                      </a:stretch>
                    </p:blipFill>
                    <p:spPr>
                      <a:xfrm>
                        <a:off x="8098157" y="2258696"/>
                        <a:ext cx="1675765" cy="464820"/>
                      </a:xfrm>
                      <a:prstGeom prst="rect">
                        <a:avLst/>
                      </a:prstGeom>
                    </p:spPr>
                  </p:pic>
                </p:oleObj>
              </mc:Fallback>
            </mc:AlternateContent>
          </a:graphicData>
        </a:graphic>
      </p:graphicFrame>
      <p:graphicFrame>
        <p:nvGraphicFramePr>
          <p:cNvPr id="12" name="对象 11">
            <a:hlinkClick r:id="" action="ppaction://ole?verb="/>
          </p:cNvPr>
          <p:cNvGraphicFramePr>
            <a:graphicFrameLocks noChangeAspect="1"/>
          </p:cNvGraphicFramePr>
          <p:nvPr/>
        </p:nvGraphicFramePr>
        <p:xfrm>
          <a:off x="4238943" y="2704148"/>
          <a:ext cx="3138170" cy="464185"/>
        </p:xfrm>
        <a:graphic>
          <a:graphicData uri="http://schemas.openxmlformats.org/presentationml/2006/ole">
            <mc:AlternateContent xmlns:mc="http://schemas.openxmlformats.org/markup-compatibility/2006">
              <mc:Choice xmlns:v="urn:schemas-microsoft-com:vml" Requires="v">
                <p:oleObj spid="_x0000_s13" name="" r:id="rId7" imgW="1548765" imgH="228600" progId="Equation.KSEE3">
                  <p:embed/>
                </p:oleObj>
              </mc:Choice>
              <mc:Fallback>
                <p:oleObj name="" r:id="rId7" imgW="1548765" imgH="228600" progId="Equation.KSEE3">
                  <p:embed/>
                  <p:pic>
                    <p:nvPicPr>
                      <p:cNvPr id="0" name="图片 2048"/>
                      <p:cNvPicPr/>
                      <p:nvPr/>
                    </p:nvPicPr>
                    <p:blipFill>
                      <a:blip r:embed="rId8">
                        <a:lum bright="100000"/>
                      </a:blip>
                      <a:stretch>
                        <a:fillRect/>
                      </a:stretch>
                    </p:blipFill>
                    <p:spPr>
                      <a:xfrm>
                        <a:off x="4238943" y="2704148"/>
                        <a:ext cx="3138170" cy="464185"/>
                      </a:xfrm>
                      <a:prstGeom prst="rect">
                        <a:avLst/>
                      </a:prstGeom>
                    </p:spPr>
                  </p:pic>
                </p:oleObj>
              </mc:Fallback>
            </mc:AlternateContent>
          </a:graphicData>
        </a:graphic>
      </p:graphicFrame>
      <p:graphicFrame>
        <p:nvGraphicFramePr>
          <p:cNvPr id="14" name="对象 13">
            <a:hlinkClick r:id="" action="ppaction://ole?verb="/>
          </p:cNvPr>
          <p:cNvGraphicFramePr>
            <a:graphicFrameLocks noChangeAspect="1"/>
          </p:cNvGraphicFramePr>
          <p:nvPr/>
        </p:nvGraphicFramePr>
        <p:xfrm>
          <a:off x="1761809" y="3168333"/>
          <a:ext cx="773430" cy="438785"/>
        </p:xfrm>
        <a:graphic>
          <a:graphicData uri="http://schemas.openxmlformats.org/presentationml/2006/ole">
            <mc:AlternateContent xmlns:mc="http://schemas.openxmlformats.org/markup-compatibility/2006">
              <mc:Choice xmlns:v="urn:schemas-microsoft-com:vml" Requires="v">
                <p:oleObj spid="_x0000_s15" name="" r:id="rId9" imgW="381000" imgH="215900" progId="Equation.KSEE3">
                  <p:embed/>
                </p:oleObj>
              </mc:Choice>
              <mc:Fallback>
                <p:oleObj name="" r:id="rId9" imgW="381000" imgH="215900" progId="Equation.KSEE3">
                  <p:embed/>
                  <p:pic>
                    <p:nvPicPr>
                      <p:cNvPr id="0" name="图片 2048"/>
                      <p:cNvPicPr/>
                      <p:nvPr/>
                    </p:nvPicPr>
                    <p:blipFill>
                      <a:blip r:embed="rId10">
                        <a:lum bright="100000"/>
                      </a:blip>
                      <a:stretch>
                        <a:fillRect/>
                      </a:stretch>
                    </p:blipFill>
                    <p:spPr>
                      <a:xfrm>
                        <a:off x="1761809" y="3168333"/>
                        <a:ext cx="773430" cy="438785"/>
                      </a:xfrm>
                      <a:prstGeom prst="rect">
                        <a:avLst/>
                      </a:prstGeom>
                    </p:spPr>
                  </p:pic>
                </p:oleObj>
              </mc:Fallback>
            </mc:AlternateContent>
          </a:graphicData>
        </a:graphic>
      </p:graphicFrame>
      <p:graphicFrame>
        <p:nvGraphicFramePr>
          <p:cNvPr id="16" name="对象 15">
            <a:hlinkClick r:id="" action="ppaction://ole?verb="/>
          </p:cNvPr>
          <p:cNvGraphicFramePr>
            <a:graphicFrameLocks noChangeAspect="1"/>
          </p:cNvGraphicFramePr>
          <p:nvPr/>
        </p:nvGraphicFramePr>
        <p:xfrm>
          <a:off x="2731772" y="3140076"/>
          <a:ext cx="1160145" cy="464820"/>
        </p:xfrm>
        <a:graphic>
          <a:graphicData uri="http://schemas.openxmlformats.org/presentationml/2006/ole">
            <mc:AlternateContent xmlns:mc="http://schemas.openxmlformats.org/markup-compatibility/2006">
              <mc:Choice xmlns:v="urn:schemas-microsoft-com:vml" Requires="v">
                <p:oleObj spid="_x0000_s17" name="" r:id="rId11" imgW="571500" imgH="228600" progId="Equation.KSEE3">
                  <p:embed/>
                </p:oleObj>
              </mc:Choice>
              <mc:Fallback>
                <p:oleObj name="" r:id="rId11" imgW="571500" imgH="228600" progId="Equation.KSEE3">
                  <p:embed/>
                  <p:pic>
                    <p:nvPicPr>
                      <p:cNvPr id="0" name="图片 2048"/>
                      <p:cNvPicPr/>
                      <p:nvPr/>
                    </p:nvPicPr>
                    <p:blipFill>
                      <a:blip r:embed="rId12">
                        <a:lum bright="100000"/>
                      </a:blip>
                      <a:stretch>
                        <a:fillRect/>
                      </a:stretch>
                    </p:blipFill>
                    <p:spPr>
                      <a:xfrm>
                        <a:off x="2731772" y="3140076"/>
                        <a:ext cx="1160145" cy="464820"/>
                      </a:xfrm>
                      <a:prstGeom prst="rect">
                        <a:avLst/>
                      </a:prstGeom>
                    </p:spPr>
                  </p:pic>
                </p:oleObj>
              </mc:Fallback>
            </mc:AlternateContent>
          </a:graphicData>
        </a:graphic>
      </p:graphicFrame>
      <p:graphicFrame>
        <p:nvGraphicFramePr>
          <p:cNvPr id="18" name="对象 17">
            <a:hlinkClick r:id="" action="ppaction://ole?verb="/>
          </p:cNvPr>
          <p:cNvGraphicFramePr>
            <a:graphicFrameLocks noChangeAspect="1"/>
          </p:cNvGraphicFramePr>
          <p:nvPr/>
        </p:nvGraphicFramePr>
        <p:xfrm>
          <a:off x="5759134" y="3181986"/>
          <a:ext cx="257810" cy="387350"/>
        </p:xfrm>
        <a:graphic>
          <a:graphicData uri="http://schemas.openxmlformats.org/presentationml/2006/ole">
            <mc:AlternateContent xmlns:mc="http://schemas.openxmlformats.org/markup-compatibility/2006">
              <mc:Choice xmlns:v="urn:schemas-microsoft-com:vml" Requires="v">
                <p:oleObj spid="_x0000_s19" name="" r:id="rId13" imgW="127000" imgH="190500" progId="Equation.KSEE3">
                  <p:embed/>
                </p:oleObj>
              </mc:Choice>
              <mc:Fallback>
                <p:oleObj name="" r:id="rId13" imgW="127000" imgH="190500" progId="Equation.KSEE3">
                  <p:embed/>
                  <p:pic>
                    <p:nvPicPr>
                      <p:cNvPr id="0" name="图片 2048"/>
                      <p:cNvPicPr/>
                      <p:nvPr/>
                    </p:nvPicPr>
                    <p:blipFill>
                      <a:blip r:embed="rId14">
                        <a:lum bright="100000"/>
                      </a:blip>
                      <a:stretch>
                        <a:fillRect/>
                      </a:stretch>
                    </p:blipFill>
                    <p:spPr>
                      <a:xfrm>
                        <a:off x="5759134" y="3181986"/>
                        <a:ext cx="257810" cy="387350"/>
                      </a:xfrm>
                      <a:prstGeom prst="rect">
                        <a:avLst/>
                      </a:prstGeom>
                    </p:spPr>
                  </p:pic>
                </p:oleObj>
              </mc:Fallback>
            </mc:AlternateContent>
          </a:graphicData>
        </a:graphic>
      </p:graphicFrame>
      <p:graphicFrame>
        <p:nvGraphicFramePr>
          <p:cNvPr id="20" name="对象 19">
            <a:hlinkClick r:id="" action="ppaction://ole?verb="/>
          </p:cNvPr>
          <p:cNvGraphicFramePr>
            <a:graphicFrameLocks noChangeAspect="1"/>
          </p:cNvGraphicFramePr>
          <p:nvPr/>
        </p:nvGraphicFramePr>
        <p:xfrm>
          <a:off x="6271896" y="3188018"/>
          <a:ext cx="1134745" cy="413385"/>
        </p:xfrm>
        <a:graphic>
          <a:graphicData uri="http://schemas.openxmlformats.org/presentationml/2006/ole">
            <mc:AlternateContent xmlns:mc="http://schemas.openxmlformats.org/markup-compatibility/2006">
              <mc:Choice xmlns:v="urn:schemas-microsoft-com:vml" Requires="v">
                <p:oleObj spid="_x0000_s21" name="" r:id="rId15" imgW="558800" imgH="203200" progId="Equation.KSEE3">
                  <p:embed/>
                </p:oleObj>
              </mc:Choice>
              <mc:Fallback>
                <p:oleObj name="" r:id="rId15" imgW="558800" imgH="203200" progId="Equation.KSEE3">
                  <p:embed/>
                  <p:pic>
                    <p:nvPicPr>
                      <p:cNvPr id="0" name="图片 2048"/>
                      <p:cNvPicPr/>
                      <p:nvPr/>
                    </p:nvPicPr>
                    <p:blipFill>
                      <a:blip r:embed="rId16">
                        <a:lum bright="100000"/>
                      </a:blip>
                      <a:stretch>
                        <a:fillRect/>
                      </a:stretch>
                    </p:blipFill>
                    <p:spPr>
                      <a:xfrm>
                        <a:off x="6271896" y="3188018"/>
                        <a:ext cx="1134745" cy="413385"/>
                      </a:xfrm>
                      <a:prstGeom prst="rect">
                        <a:avLst/>
                      </a:prstGeom>
                    </p:spPr>
                  </p:pic>
                </p:oleObj>
              </mc:Fallback>
            </mc:AlternateContent>
          </a:graphicData>
        </a:graphic>
      </p:graphicFrame>
      <p:graphicFrame>
        <p:nvGraphicFramePr>
          <p:cNvPr id="22" name="对象 21">
            <a:hlinkClick r:id="" action="ppaction://ole?verb="/>
          </p:cNvPr>
          <p:cNvGraphicFramePr>
            <a:graphicFrameLocks noChangeAspect="1"/>
          </p:cNvGraphicFramePr>
          <p:nvPr/>
        </p:nvGraphicFramePr>
        <p:xfrm>
          <a:off x="8320406" y="3149601"/>
          <a:ext cx="851535" cy="491490"/>
        </p:xfrm>
        <a:graphic>
          <a:graphicData uri="http://schemas.openxmlformats.org/presentationml/2006/ole">
            <mc:AlternateContent xmlns:mc="http://schemas.openxmlformats.org/markup-compatibility/2006">
              <mc:Choice xmlns:v="urn:schemas-microsoft-com:vml" Requires="v">
                <p:oleObj spid="_x0000_s23" name="" r:id="rId17" imgW="419100" imgH="241300" progId="Equation.KSEE3">
                  <p:embed/>
                </p:oleObj>
              </mc:Choice>
              <mc:Fallback>
                <p:oleObj name="" r:id="rId17" imgW="419100" imgH="241300" progId="Equation.KSEE3">
                  <p:embed/>
                  <p:pic>
                    <p:nvPicPr>
                      <p:cNvPr id="0" name="图片 2048"/>
                      <p:cNvPicPr/>
                      <p:nvPr/>
                    </p:nvPicPr>
                    <p:blipFill>
                      <a:blip r:embed="rId18">
                        <a:lum bright="100000"/>
                      </a:blip>
                      <a:stretch>
                        <a:fillRect/>
                      </a:stretch>
                    </p:blipFill>
                    <p:spPr>
                      <a:xfrm>
                        <a:off x="8320406" y="3149601"/>
                        <a:ext cx="851535" cy="491490"/>
                      </a:xfrm>
                      <a:prstGeom prst="rect">
                        <a:avLst/>
                      </a:prstGeom>
                    </p:spPr>
                  </p:pic>
                </p:oleObj>
              </mc:Fallback>
            </mc:AlternateContent>
          </a:graphicData>
        </a:graphic>
      </p:graphicFrame>
      <p:graphicFrame>
        <p:nvGraphicFramePr>
          <p:cNvPr id="24" name="对象 23">
            <a:hlinkClick r:id="" action="ppaction://ole?verb="/>
          </p:cNvPr>
          <p:cNvGraphicFramePr>
            <a:graphicFrameLocks noChangeAspect="1"/>
          </p:cNvGraphicFramePr>
          <p:nvPr/>
        </p:nvGraphicFramePr>
        <p:xfrm>
          <a:off x="1819911" y="3817303"/>
          <a:ext cx="3242945" cy="954405"/>
        </p:xfrm>
        <a:graphic>
          <a:graphicData uri="http://schemas.openxmlformats.org/presentationml/2006/ole">
            <mc:AlternateContent xmlns:mc="http://schemas.openxmlformats.org/markup-compatibility/2006">
              <mc:Choice xmlns:v="urn:schemas-microsoft-com:vml" Requires="v">
                <p:oleObj spid="_x0000_s25" name="" r:id="rId19" imgW="1600200" imgH="469900" progId="Equation.KSEE3">
                  <p:embed/>
                </p:oleObj>
              </mc:Choice>
              <mc:Fallback>
                <p:oleObj name="" r:id="rId19" imgW="1600200" imgH="469900" progId="Equation.KSEE3">
                  <p:embed/>
                  <p:pic>
                    <p:nvPicPr>
                      <p:cNvPr id="0" name="图片 2048"/>
                      <p:cNvPicPr/>
                      <p:nvPr/>
                    </p:nvPicPr>
                    <p:blipFill>
                      <a:blip r:embed="rId20">
                        <a:lum bright="100000"/>
                      </a:blip>
                      <a:stretch>
                        <a:fillRect/>
                      </a:stretch>
                    </p:blipFill>
                    <p:spPr>
                      <a:xfrm>
                        <a:off x="1819911" y="3817303"/>
                        <a:ext cx="3242945" cy="954405"/>
                      </a:xfrm>
                      <a:prstGeom prst="rect">
                        <a:avLst/>
                      </a:prstGeom>
                    </p:spPr>
                  </p:pic>
                </p:oleObj>
              </mc:Fallback>
            </mc:AlternateContent>
          </a:graphicData>
        </a:graphic>
      </p:graphicFrame>
    </p:spTree>
    <p:custDataLst>
      <p:tags r:id="rId21"/>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线性相关性引理</a:t>
            </a:r>
            <a:endParaRPr lang="zh-CN" altLang="en-US"/>
          </a:p>
        </p:txBody>
      </p:sp>
      <p:sp>
        <p:nvSpPr>
          <p:cNvPr id="3" name="内容占位符 2"/>
          <p:cNvSpPr>
            <a:spLocks noGrp="1"/>
          </p:cNvSpPr>
          <p:nvPr>
            <p:ph idx="1"/>
          </p:nvPr>
        </p:nvSpPr>
        <p:spPr/>
        <p:txBody>
          <a:bodyPr/>
          <a:p>
            <a:r>
              <a:rPr lang="zh-CN" altLang="en-US"/>
              <a:t>证明（</a:t>
            </a:r>
            <a:r>
              <a:rPr lang="en-US" altLang="zh-CN"/>
              <a:t>2</a:t>
            </a:r>
            <a:r>
              <a:rPr lang="zh-CN" altLang="en-US"/>
              <a:t>）：</a:t>
            </a:r>
            <a:endParaRPr lang="zh-CN" altLang="en-US"/>
          </a:p>
          <a:p>
            <a:r>
              <a:rPr lang="zh-CN" altLang="en-US"/>
              <a:t>设                                ，则存在                   使得</a:t>
            </a:r>
            <a:endParaRPr lang="zh-CN" altLang="en-US"/>
          </a:p>
          <a:p>
            <a:endParaRPr lang="zh-CN" altLang="en-US"/>
          </a:p>
          <a:p>
            <a:r>
              <a:rPr lang="zh-CN" altLang="en-US"/>
              <a:t>根据上面证明的等式，可以用                                       代替</a:t>
            </a:r>
            <a:endParaRPr lang="zh-CN" altLang="en-US"/>
          </a:p>
          <a:p>
            <a:endParaRPr lang="zh-CN" altLang="en-US"/>
          </a:p>
          <a:p>
            <a:r>
              <a:rPr lang="zh-CN" altLang="en-US"/>
              <a:t>这样的话    就包含于                    去掉    后的张成中，所以（</a:t>
            </a:r>
            <a:r>
              <a:rPr lang="en-US" altLang="zh-CN"/>
              <a:t>2</a:t>
            </a:r>
            <a:r>
              <a:rPr lang="zh-CN" altLang="en-US"/>
              <a:t>）成立</a:t>
            </a:r>
            <a:endParaRPr lang="zh-CN" altLang="en-US"/>
          </a:p>
        </p:txBody>
      </p:sp>
      <p:graphicFrame>
        <p:nvGraphicFramePr>
          <p:cNvPr id="7" name="对象 6">
            <a:hlinkClick r:id="" action="ppaction://ole?verb="/>
          </p:cNvPr>
          <p:cNvGraphicFramePr>
            <a:graphicFrameLocks noChangeAspect="1"/>
          </p:cNvGraphicFramePr>
          <p:nvPr/>
        </p:nvGraphicFramePr>
        <p:xfrm>
          <a:off x="1471930" y="2245678"/>
          <a:ext cx="2728595" cy="464185"/>
        </p:xfrm>
        <a:graphic>
          <a:graphicData uri="http://schemas.openxmlformats.org/presentationml/2006/ole">
            <mc:AlternateContent xmlns:mc="http://schemas.openxmlformats.org/markup-compatibility/2006">
              <mc:Choice xmlns:v="urn:schemas-microsoft-com:vml" Requires="v">
                <p:oleObj spid="_x0000_s8" name="" r:id="rId1" imgW="1346200" imgH="228600" progId="Equation.KSEE3">
                  <p:embed/>
                </p:oleObj>
              </mc:Choice>
              <mc:Fallback>
                <p:oleObj name="" r:id="rId1" imgW="1346200" imgH="228600" progId="Equation.KSEE3">
                  <p:embed/>
                  <p:pic>
                    <p:nvPicPr>
                      <p:cNvPr id="0" name="图片 2048"/>
                      <p:cNvPicPr/>
                      <p:nvPr/>
                    </p:nvPicPr>
                    <p:blipFill>
                      <a:blip r:embed="rId2">
                        <a:lum bright="100000"/>
                      </a:blip>
                      <a:stretch>
                        <a:fillRect/>
                      </a:stretch>
                    </p:blipFill>
                    <p:spPr>
                      <a:xfrm>
                        <a:off x="1471930" y="2245678"/>
                        <a:ext cx="2728595" cy="464185"/>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5404804" y="2226946"/>
          <a:ext cx="1624330" cy="464820"/>
        </p:xfrm>
        <a:graphic>
          <a:graphicData uri="http://schemas.openxmlformats.org/presentationml/2006/ole">
            <mc:AlternateContent xmlns:mc="http://schemas.openxmlformats.org/markup-compatibility/2006">
              <mc:Choice xmlns:v="urn:schemas-microsoft-com:vml" Requires="v">
                <p:oleObj spid="_x0000_s9" name="" r:id="rId3" imgW="800100" imgH="228600" progId="Equation.KSEE3">
                  <p:embed/>
                </p:oleObj>
              </mc:Choice>
              <mc:Fallback>
                <p:oleObj name="" r:id="rId3" imgW="800100" imgH="228600" progId="Equation.KSEE3">
                  <p:embed/>
                  <p:pic>
                    <p:nvPicPr>
                      <p:cNvPr id="0" name="图片 2048"/>
                      <p:cNvPicPr/>
                      <p:nvPr/>
                    </p:nvPicPr>
                    <p:blipFill>
                      <a:blip r:embed="rId4">
                        <a:lum bright="100000"/>
                      </a:blip>
                      <a:stretch>
                        <a:fillRect/>
                      </a:stretch>
                    </p:blipFill>
                    <p:spPr>
                      <a:xfrm>
                        <a:off x="5404804" y="2226946"/>
                        <a:ext cx="1624330" cy="464820"/>
                      </a:xfrm>
                      <a:prstGeom prst="rect">
                        <a:avLst/>
                      </a:prstGeom>
                    </p:spPr>
                  </p:pic>
                </p:oleObj>
              </mc:Fallback>
            </mc:AlternateContent>
          </a:graphicData>
        </a:graphic>
      </p:graphicFrame>
      <p:graphicFrame>
        <p:nvGraphicFramePr>
          <p:cNvPr id="12" name="对象 11">
            <a:hlinkClick r:id="" action="ppaction://ole?verb="/>
          </p:cNvPr>
          <p:cNvGraphicFramePr>
            <a:graphicFrameLocks noChangeAspect="1"/>
          </p:cNvGraphicFramePr>
          <p:nvPr/>
        </p:nvGraphicFramePr>
        <p:xfrm>
          <a:off x="6257925" y="4076701"/>
          <a:ext cx="334645" cy="490220"/>
        </p:xfrm>
        <a:graphic>
          <a:graphicData uri="http://schemas.openxmlformats.org/presentationml/2006/ole">
            <mc:AlternateContent xmlns:mc="http://schemas.openxmlformats.org/markup-compatibility/2006">
              <mc:Choice xmlns:v="urn:schemas-microsoft-com:vml" Requires="v">
                <p:oleObj spid="_x0000_s13" name="" r:id="rId5" imgW="165100" imgH="241300" progId="Equation.KSEE3">
                  <p:embed/>
                </p:oleObj>
              </mc:Choice>
              <mc:Fallback>
                <p:oleObj name="" r:id="rId5" imgW="165100" imgH="241300" progId="Equation.KSEE3">
                  <p:embed/>
                  <p:pic>
                    <p:nvPicPr>
                      <p:cNvPr id="0" name="图片 2048"/>
                      <p:cNvPicPr/>
                      <p:nvPr/>
                    </p:nvPicPr>
                    <p:blipFill>
                      <a:blip r:embed="rId6">
                        <a:lum bright="100000"/>
                      </a:blip>
                      <a:stretch>
                        <a:fillRect/>
                      </a:stretch>
                    </p:blipFill>
                    <p:spPr>
                      <a:xfrm>
                        <a:off x="6257925" y="4076701"/>
                        <a:ext cx="334645" cy="490220"/>
                      </a:xfrm>
                      <a:prstGeom prst="rect">
                        <a:avLst/>
                      </a:prstGeom>
                    </p:spPr>
                  </p:pic>
                </p:oleObj>
              </mc:Fallback>
            </mc:AlternateContent>
          </a:graphicData>
        </a:graphic>
      </p:graphicFrame>
      <p:graphicFrame>
        <p:nvGraphicFramePr>
          <p:cNvPr id="24" name="对象 23">
            <a:hlinkClick r:id="" action="ppaction://ole?verb="/>
          </p:cNvPr>
          <p:cNvGraphicFramePr>
            <a:graphicFrameLocks noChangeAspect="1"/>
          </p:cNvGraphicFramePr>
          <p:nvPr/>
        </p:nvGraphicFramePr>
        <p:xfrm>
          <a:off x="5155566" y="2906078"/>
          <a:ext cx="3242945" cy="954405"/>
        </p:xfrm>
        <a:graphic>
          <a:graphicData uri="http://schemas.openxmlformats.org/presentationml/2006/ole">
            <mc:AlternateContent xmlns:mc="http://schemas.openxmlformats.org/markup-compatibility/2006">
              <mc:Choice xmlns:v="urn:schemas-microsoft-com:vml" Requires="v">
                <p:oleObj spid="_x0000_s25" name="" r:id="rId7" imgW="1600200" imgH="469900" progId="Equation.KSEE3">
                  <p:embed/>
                </p:oleObj>
              </mc:Choice>
              <mc:Fallback>
                <p:oleObj name="" r:id="rId7" imgW="1600200" imgH="469900" progId="Equation.KSEE3">
                  <p:embed/>
                  <p:pic>
                    <p:nvPicPr>
                      <p:cNvPr id="0" name="图片 2048"/>
                      <p:cNvPicPr/>
                      <p:nvPr/>
                    </p:nvPicPr>
                    <p:blipFill>
                      <a:blip r:embed="rId8">
                        <a:lum bright="100000"/>
                      </a:blip>
                      <a:stretch>
                        <a:fillRect/>
                      </a:stretch>
                    </p:blipFill>
                    <p:spPr>
                      <a:xfrm>
                        <a:off x="5155566" y="2906078"/>
                        <a:ext cx="3242945" cy="954405"/>
                      </a:xfrm>
                      <a:prstGeom prst="rect">
                        <a:avLst/>
                      </a:prstGeom>
                    </p:spPr>
                  </p:pic>
                </p:oleObj>
              </mc:Fallback>
            </mc:AlternateContent>
          </a:graphicData>
        </a:graphic>
      </p:graphicFrame>
      <p:graphicFrame>
        <p:nvGraphicFramePr>
          <p:cNvPr id="4" name="对象 3">
            <a:hlinkClick r:id="" action="ppaction://ole?verb="/>
          </p:cNvPr>
          <p:cNvGraphicFramePr>
            <a:graphicFrameLocks noChangeAspect="1"/>
          </p:cNvGraphicFramePr>
          <p:nvPr/>
        </p:nvGraphicFramePr>
        <p:xfrm>
          <a:off x="2410778" y="4176078"/>
          <a:ext cx="257810" cy="283845"/>
        </p:xfrm>
        <a:graphic>
          <a:graphicData uri="http://schemas.openxmlformats.org/presentationml/2006/ole">
            <mc:AlternateContent xmlns:mc="http://schemas.openxmlformats.org/markup-compatibility/2006">
              <mc:Choice xmlns:v="urn:schemas-microsoft-com:vml" Requires="v">
                <p:oleObj spid="_x0000_s5" name="" r:id="rId9" imgW="127000" imgH="139700" progId="Equation.KSEE3">
                  <p:embed/>
                </p:oleObj>
              </mc:Choice>
              <mc:Fallback>
                <p:oleObj name="" r:id="rId9" imgW="127000" imgH="139700" progId="Equation.KSEE3">
                  <p:embed/>
                  <p:pic>
                    <p:nvPicPr>
                      <p:cNvPr id="0" name="图片 2048"/>
                      <p:cNvPicPr/>
                      <p:nvPr/>
                    </p:nvPicPr>
                    <p:blipFill>
                      <a:blip r:embed="rId10">
                        <a:lum bright="100000"/>
                      </a:blip>
                      <a:stretch>
                        <a:fillRect/>
                      </a:stretch>
                    </p:blipFill>
                    <p:spPr>
                      <a:xfrm>
                        <a:off x="2410778" y="4176078"/>
                        <a:ext cx="257810" cy="283845"/>
                      </a:xfrm>
                      <a:prstGeom prst="rect">
                        <a:avLst/>
                      </a:prstGeom>
                    </p:spPr>
                  </p:pic>
                </p:oleObj>
              </mc:Fallback>
            </mc:AlternateContent>
          </a:graphicData>
        </a:graphic>
      </p:graphicFrame>
      <p:graphicFrame>
        <p:nvGraphicFramePr>
          <p:cNvPr id="10" name="对象 9">
            <a:hlinkClick r:id="" action="ppaction://ole?verb="/>
          </p:cNvPr>
          <p:cNvGraphicFramePr>
            <a:graphicFrameLocks noChangeAspect="1"/>
          </p:cNvGraphicFramePr>
          <p:nvPr/>
        </p:nvGraphicFramePr>
        <p:xfrm>
          <a:off x="3918903" y="4076383"/>
          <a:ext cx="1672590" cy="464185"/>
        </p:xfrm>
        <a:graphic>
          <a:graphicData uri="http://schemas.openxmlformats.org/presentationml/2006/ole">
            <mc:AlternateContent xmlns:mc="http://schemas.openxmlformats.org/markup-compatibility/2006">
              <mc:Choice xmlns:v="urn:schemas-microsoft-com:vml" Requires="v">
                <p:oleObj spid="_x0000_s11" name="" r:id="rId11" imgW="825500" imgH="228600" progId="Equation.KSEE3">
                  <p:embed/>
                </p:oleObj>
              </mc:Choice>
              <mc:Fallback>
                <p:oleObj name="" r:id="rId11" imgW="825500" imgH="228600" progId="Equation.KSEE3">
                  <p:embed/>
                  <p:pic>
                    <p:nvPicPr>
                      <p:cNvPr id="0" name="图片 2048"/>
                      <p:cNvPicPr/>
                      <p:nvPr/>
                    </p:nvPicPr>
                    <p:blipFill>
                      <a:blip r:embed="rId12">
                        <a:lum bright="100000"/>
                      </a:blip>
                      <a:stretch>
                        <a:fillRect/>
                      </a:stretch>
                    </p:blipFill>
                    <p:spPr>
                      <a:xfrm>
                        <a:off x="3918903" y="4076383"/>
                        <a:ext cx="1672590" cy="464185"/>
                      </a:xfrm>
                      <a:prstGeom prst="rect">
                        <a:avLst/>
                      </a:prstGeom>
                    </p:spPr>
                  </p:pic>
                </p:oleObj>
              </mc:Fallback>
            </mc:AlternateContent>
          </a:graphicData>
        </a:graphic>
      </p:graphicFrame>
    </p:spTree>
    <p:custDataLst>
      <p:tags r:id="rId13"/>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异或运算下的基</a:t>
            </a:r>
            <a:endParaRPr lang="zh-CN" altLang="en-US"/>
          </a:p>
        </p:txBody>
      </p:sp>
      <p:sp>
        <p:nvSpPr>
          <p:cNvPr id="3" name="内容占位符 2"/>
          <p:cNvSpPr>
            <a:spLocks noGrp="1"/>
          </p:cNvSpPr>
          <p:nvPr>
            <p:ph idx="1"/>
          </p:nvPr>
        </p:nvSpPr>
        <p:spPr/>
        <p:txBody>
          <a:bodyPr/>
          <a:p>
            <a:r>
              <a:rPr lang="zh-CN" altLang="en-US"/>
              <a:t>对于 </a:t>
            </a:r>
            <a:r>
              <a:rPr lang="en-US" altLang="zh-CN"/>
              <a:t>n </a:t>
            </a:r>
            <a:r>
              <a:rPr lang="zh-CN" altLang="en-US"/>
              <a:t>个数                  ，将    的二进制表示               看作向量</a:t>
            </a:r>
            <a:endParaRPr lang="zh-CN" altLang="en-US"/>
          </a:p>
          <a:p>
            <a:r>
              <a:rPr lang="zh-CN" altLang="en-US"/>
              <a:t>向量组                   可以形成一个向量空间</a:t>
            </a:r>
            <a:endParaRPr lang="zh-CN" altLang="en-US"/>
          </a:p>
          <a:p>
            <a:r>
              <a:rPr lang="zh-CN" altLang="en-US"/>
              <a:t>我们考虑求出向量空间    的一个基    ，这个基就是线性基</a:t>
            </a:r>
            <a:endParaRPr lang="zh-CN" altLang="en-US"/>
          </a:p>
          <a:p>
            <a:r>
              <a:rPr lang="zh-CN" altLang="en-US"/>
              <a:t>初始值</a:t>
            </a:r>
            <a:endParaRPr lang="zh-CN" altLang="en-US"/>
          </a:p>
          <a:p>
            <a:r>
              <a:rPr lang="zh-CN" altLang="en-US"/>
              <a:t>从左往右扫一遍，若                                    ，就删掉</a:t>
            </a:r>
            <a:endParaRPr lang="zh-CN" altLang="en-US"/>
          </a:p>
          <a:p>
            <a:r>
              <a:rPr lang="zh-CN" altLang="en-US"/>
              <a:t>判读一个向量能否被前面的向量张成可用高斯消元实现</a:t>
            </a:r>
            <a:endParaRPr lang="zh-CN" altLang="en-US"/>
          </a:p>
        </p:txBody>
      </p:sp>
      <p:graphicFrame>
        <p:nvGraphicFramePr>
          <p:cNvPr id="10" name="对象 9">
            <a:hlinkClick r:id="" action="ppaction://ole?verb="/>
          </p:cNvPr>
          <p:cNvGraphicFramePr>
            <a:graphicFrameLocks noChangeAspect="1"/>
          </p:cNvGraphicFramePr>
          <p:nvPr/>
        </p:nvGraphicFramePr>
        <p:xfrm>
          <a:off x="6741796" y="2201863"/>
          <a:ext cx="3834765" cy="541655"/>
        </p:xfrm>
        <a:graphic>
          <a:graphicData uri="http://schemas.openxmlformats.org/presentationml/2006/ole">
            <mc:AlternateContent xmlns:mc="http://schemas.openxmlformats.org/markup-compatibility/2006">
              <mc:Choice xmlns:v="urn:schemas-microsoft-com:vml" Requires="v">
                <p:oleObj spid="_x0000_s11" name="" r:id="rId1" imgW="1892300" imgH="266700" progId="Equation.KSEE3">
                  <p:embed/>
                </p:oleObj>
              </mc:Choice>
              <mc:Fallback>
                <p:oleObj name="" r:id="rId1" imgW="1892300" imgH="266700" progId="Equation.KSEE3">
                  <p:embed/>
                  <p:pic>
                    <p:nvPicPr>
                      <p:cNvPr id="0" name="图片 2048"/>
                      <p:cNvPicPr/>
                      <p:nvPr/>
                    </p:nvPicPr>
                    <p:blipFill>
                      <a:blip r:embed="rId2">
                        <a:lum bright="100000"/>
                      </a:blip>
                      <a:stretch>
                        <a:fillRect/>
                      </a:stretch>
                    </p:blipFill>
                    <p:spPr>
                      <a:xfrm>
                        <a:off x="6741796" y="2201863"/>
                        <a:ext cx="3834765" cy="541655"/>
                      </a:xfrm>
                      <a:prstGeom prst="rect">
                        <a:avLst/>
                      </a:prstGeom>
                    </p:spPr>
                  </p:pic>
                </p:oleObj>
              </mc:Fallback>
            </mc:AlternateContent>
          </a:graphicData>
        </a:graphic>
      </p:graphicFrame>
      <p:graphicFrame>
        <p:nvGraphicFramePr>
          <p:cNvPr id="4" name="对象 3">
            <a:hlinkClick r:id="" action="ppaction://ole?verb="/>
          </p:cNvPr>
          <p:cNvGraphicFramePr>
            <a:graphicFrameLocks noChangeAspect="1"/>
          </p:cNvGraphicFramePr>
          <p:nvPr/>
        </p:nvGraphicFramePr>
        <p:xfrm>
          <a:off x="4878071" y="1785938"/>
          <a:ext cx="309245" cy="464185"/>
        </p:xfrm>
        <a:graphic>
          <a:graphicData uri="http://schemas.openxmlformats.org/presentationml/2006/ole">
            <mc:AlternateContent xmlns:mc="http://schemas.openxmlformats.org/markup-compatibility/2006">
              <mc:Choice xmlns:v="urn:schemas-microsoft-com:vml" Requires="v">
                <p:oleObj spid="_x0000_s5" name="" r:id="rId3" imgW="152400" imgH="228600" progId="Equation.KSEE3">
                  <p:embed/>
                </p:oleObj>
              </mc:Choice>
              <mc:Fallback>
                <p:oleObj name="" r:id="rId3" imgW="152400" imgH="228600" progId="Equation.KSEE3">
                  <p:embed/>
                  <p:pic>
                    <p:nvPicPr>
                      <p:cNvPr id="0" name="图片 2048"/>
                      <p:cNvPicPr/>
                      <p:nvPr/>
                    </p:nvPicPr>
                    <p:blipFill>
                      <a:blip r:embed="rId4">
                        <a:lum bright="100000"/>
                      </a:blip>
                      <a:stretch>
                        <a:fillRect/>
                      </a:stretch>
                    </p:blipFill>
                    <p:spPr>
                      <a:xfrm>
                        <a:off x="4878071" y="1785938"/>
                        <a:ext cx="309245" cy="464185"/>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6966904" y="1804988"/>
          <a:ext cx="1314450" cy="464185"/>
        </p:xfrm>
        <a:graphic>
          <a:graphicData uri="http://schemas.openxmlformats.org/presentationml/2006/ole">
            <mc:AlternateContent xmlns:mc="http://schemas.openxmlformats.org/markup-compatibility/2006">
              <mc:Choice xmlns:v="urn:schemas-microsoft-com:vml" Requires="v">
                <p:oleObj spid="_x0000_s8" name="" r:id="rId5" imgW="647700" imgH="228600" progId="Equation.KSEE3">
                  <p:embed/>
                </p:oleObj>
              </mc:Choice>
              <mc:Fallback>
                <p:oleObj name="" r:id="rId5" imgW="647700" imgH="228600" progId="Equation.KSEE3">
                  <p:embed/>
                  <p:pic>
                    <p:nvPicPr>
                      <p:cNvPr id="0" name="图片 2048"/>
                      <p:cNvPicPr/>
                      <p:nvPr/>
                    </p:nvPicPr>
                    <p:blipFill>
                      <a:blip r:embed="rId6">
                        <a:lum bright="100000"/>
                      </a:blip>
                      <a:stretch>
                        <a:fillRect/>
                      </a:stretch>
                    </p:blipFill>
                    <p:spPr>
                      <a:xfrm>
                        <a:off x="6966904" y="1804988"/>
                        <a:ext cx="1314450" cy="464185"/>
                      </a:xfrm>
                      <a:prstGeom prst="rect">
                        <a:avLst/>
                      </a:prstGeom>
                    </p:spPr>
                  </p:pic>
                </p:oleObj>
              </mc:Fallback>
            </mc:AlternateContent>
          </a:graphicData>
        </a:graphic>
      </p:graphicFrame>
      <p:graphicFrame>
        <p:nvGraphicFramePr>
          <p:cNvPr id="13" name="对象 12">
            <a:hlinkClick r:id="" action="ppaction://ole?verb="/>
          </p:cNvPr>
          <p:cNvGraphicFramePr>
            <a:graphicFrameLocks noChangeAspect="1"/>
          </p:cNvGraphicFramePr>
          <p:nvPr/>
        </p:nvGraphicFramePr>
        <p:xfrm>
          <a:off x="9487219" y="1719263"/>
          <a:ext cx="1932940" cy="541655"/>
        </p:xfrm>
        <a:graphic>
          <a:graphicData uri="http://schemas.openxmlformats.org/presentationml/2006/ole">
            <mc:AlternateContent xmlns:mc="http://schemas.openxmlformats.org/markup-compatibility/2006">
              <mc:Choice xmlns:v="urn:schemas-microsoft-com:vml" Requires="v">
                <p:oleObj spid="_x0000_s14" name="" r:id="rId7" imgW="952500" imgH="266700" progId="Equation.KSEE3">
                  <p:embed/>
                </p:oleObj>
              </mc:Choice>
              <mc:Fallback>
                <p:oleObj name="" r:id="rId7" imgW="952500" imgH="266700" progId="Equation.KSEE3">
                  <p:embed/>
                  <p:pic>
                    <p:nvPicPr>
                      <p:cNvPr id="0" name="图片 2048"/>
                      <p:cNvPicPr/>
                      <p:nvPr/>
                    </p:nvPicPr>
                    <p:blipFill>
                      <a:blip r:embed="rId8">
                        <a:lum bright="100000"/>
                      </a:blip>
                      <a:stretch>
                        <a:fillRect/>
                      </a:stretch>
                    </p:blipFill>
                    <p:spPr>
                      <a:xfrm>
                        <a:off x="9487219" y="1719263"/>
                        <a:ext cx="1932940" cy="541655"/>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2123123" y="2211388"/>
          <a:ext cx="1544320" cy="541655"/>
        </p:xfrm>
        <a:graphic>
          <a:graphicData uri="http://schemas.openxmlformats.org/presentationml/2006/ole">
            <mc:AlternateContent xmlns:mc="http://schemas.openxmlformats.org/markup-compatibility/2006">
              <mc:Choice xmlns:v="urn:schemas-microsoft-com:vml" Requires="v">
                <p:oleObj spid="_x0000_s16" name="" r:id="rId9" imgW="762000" imgH="266700" progId="Equation.KSEE3">
                  <p:embed/>
                </p:oleObj>
              </mc:Choice>
              <mc:Fallback>
                <p:oleObj name="" r:id="rId9" imgW="762000" imgH="266700" progId="Equation.KSEE3">
                  <p:embed/>
                  <p:pic>
                    <p:nvPicPr>
                      <p:cNvPr id="0" name="图片 2048"/>
                      <p:cNvPicPr/>
                      <p:nvPr/>
                    </p:nvPicPr>
                    <p:blipFill>
                      <a:blip r:embed="rId10">
                        <a:lum bright="100000"/>
                      </a:blip>
                      <a:stretch>
                        <a:fillRect/>
                      </a:stretch>
                    </p:blipFill>
                    <p:spPr>
                      <a:xfrm>
                        <a:off x="2123123" y="2211388"/>
                        <a:ext cx="1544320" cy="541655"/>
                      </a:xfrm>
                      <a:prstGeom prst="rect">
                        <a:avLst/>
                      </a:prstGeom>
                    </p:spPr>
                  </p:pic>
                </p:oleObj>
              </mc:Fallback>
            </mc:AlternateContent>
          </a:graphicData>
        </a:graphic>
      </p:graphicFrame>
      <p:graphicFrame>
        <p:nvGraphicFramePr>
          <p:cNvPr id="17" name="对象 16">
            <a:hlinkClick r:id="" action="ppaction://ole?verb="/>
          </p:cNvPr>
          <p:cNvGraphicFramePr>
            <a:graphicFrameLocks noChangeAspect="1"/>
          </p:cNvGraphicFramePr>
          <p:nvPr/>
        </p:nvGraphicFramePr>
        <p:xfrm>
          <a:off x="2733358" y="1794510"/>
          <a:ext cx="1441450" cy="464820"/>
        </p:xfrm>
        <a:graphic>
          <a:graphicData uri="http://schemas.openxmlformats.org/presentationml/2006/ole">
            <mc:AlternateContent xmlns:mc="http://schemas.openxmlformats.org/markup-compatibility/2006">
              <mc:Choice xmlns:v="urn:schemas-microsoft-com:vml" Requires="v">
                <p:oleObj spid="_x0000_s18" name="" r:id="rId11" imgW="711200" imgH="228600" progId="Equation.KSEE3">
                  <p:embed/>
                </p:oleObj>
              </mc:Choice>
              <mc:Fallback>
                <p:oleObj name="" r:id="rId11" imgW="711200" imgH="228600" progId="Equation.KSEE3">
                  <p:embed/>
                  <p:pic>
                    <p:nvPicPr>
                      <p:cNvPr id="0" name="图片 2048"/>
                      <p:cNvPicPr/>
                      <p:nvPr/>
                    </p:nvPicPr>
                    <p:blipFill>
                      <a:blip r:embed="rId12">
                        <a:lum bright="100000"/>
                      </a:blip>
                      <a:stretch>
                        <a:fillRect/>
                      </a:stretch>
                    </p:blipFill>
                    <p:spPr>
                      <a:xfrm>
                        <a:off x="2733358" y="1794510"/>
                        <a:ext cx="1441450" cy="464820"/>
                      </a:xfrm>
                      <a:prstGeom prst="rect">
                        <a:avLst/>
                      </a:prstGeom>
                    </p:spPr>
                  </p:pic>
                </p:oleObj>
              </mc:Fallback>
            </mc:AlternateContent>
          </a:graphicData>
        </a:graphic>
      </p:graphicFrame>
      <p:graphicFrame>
        <p:nvGraphicFramePr>
          <p:cNvPr id="19" name="对象 18">
            <a:hlinkClick r:id="" action="ppaction://ole?verb="/>
          </p:cNvPr>
          <p:cNvGraphicFramePr>
            <a:graphicFrameLocks noChangeAspect="1"/>
          </p:cNvGraphicFramePr>
          <p:nvPr/>
        </p:nvGraphicFramePr>
        <p:xfrm>
          <a:off x="4226561" y="2762568"/>
          <a:ext cx="309245" cy="360045"/>
        </p:xfrm>
        <a:graphic>
          <a:graphicData uri="http://schemas.openxmlformats.org/presentationml/2006/ole">
            <mc:AlternateContent xmlns:mc="http://schemas.openxmlformats.org/markup-compatibility/2006">
              <mc:Choice xmlns:v="urn:schemas-microsoft-com:vml" Requires="v">
                <p:oleObj spid="_x0000_s20" name="" r:id="rId13" imgW="152400" imgH="177165" progId="Equation.KSEE3">
                  <p:embed/>
                </p:oleObj>
              </mc:Choice>
              <mc:Fallback>
                <p:oleObj name="" r:id="rId13" imgW="152400" imgH="177165" progId="Equation.KSEE3">
                  <p:embed/>
                  <p:pic>
                    <p:nvPicPr>
                      <p:cNvPr id="0" name="图片 2048"/>
                      <p:cNvPicPr/>
                      <p:nvPr/>
                    </p:nvPicPr>
                    <p:blipFill>
                      <a:blip r:embed="rId14">
                        <a:lum bright="100000"/>
                      </a:blip>
                      <a:stretch>
                        <a:fillRect/>
                      </a:stretch>
                    </p:blipFill>
                    <p:spPr>
                      <a:xfrm>
                        <a:off x="4226561" y="2762568"/>
                        <a:ext cx="309245" cy="360045"/>
                      </a:xfrm>
                      <a:prstGeom prst="rect">
                        <a:avLst/>
                      </a:prstGeom>
                    </p:spPr>
                  </p:pic>
                </p:oleObj>
              </mc:Fallback>
            </mc:AlternateContent>
          </a:graphicData>
        </a:graphic>
      </p:graphicFrame>
      <p:graphicFrame>
        <p:nvGraphicFramePr>
          <p:cNvPr id="21" name="对象 20">
            <a:hlinkClick r:id="" action="ppaction://ole?verb="/>
          </p:cNvPr>
          <p:cNvGraphicFramePr>
            <a:graphicFrameLocks noChangeAspect="1"/>
          </p:cNvGraphicFramePr>
          <p:nvPr/>
        </p:nvGraphicFramePr>
        <p:xfrm>
          <a:off x="5740719" y="2772093"/>
          <a:ext cx="335280" cy="360045"/>
        </p:xfrm>
        <a:graphic>
          <a:graphicData uri="http://schemas.openxmlformats.org/presentationml/2006/ole">
            <mc:AlternateContent xmlns:mc="http://schemas.openxmlformats.org/markup-compatibility/2006">
              <mc:Choice xmlns:v="urn:schemas-microsoft-com:vml" Requires="v">
                <p:oleObj spid="_x0000_s22" name="" r:id="rId15" imgW="165100" imgH="177165" progId="Equation.KSEE3">
                  <p:embed/>
                </p:oleObj>
              </mc:Choice>
              <mc:Fallback>
                <p:oleObj name="" r:id="rId15" imgW="165100" imgH="177165" progId="Equation.KSEE3">
                  <p:embed/>
                  <p:pic>
                    <p:nvPicPr>
                      <p:cNvPr id="0" name="图片 2048"/>
                      <p:cNvPicPr/>
                      <p:nvPr/>
                    </p:nvPicPr>
                    <p:blipFill>
                      <a:blip r:embed="rId16">
                        <a:lum bright="100000"/>
                      </a:blip>
                      <a:stretch>
                        <a:fillRect/>
                      </a:stretch>
                    </p:blipFill>
                    <p:spPr>
                      <a:xfrm>
                        <a:off x="5740719" y="2772093"/>
                        <a:ext cx="335280" cy="360045"/>
                      </a:xfrm>
                      <a:prstGeom prst="rect">
                        <a:avLst/>
                      </a:prstGeom>
                    </p:spPr>
                  </p:pic>
                </p:oleObj>
              </mc:Fallback>
            </mc:AlternateContent>
          </a:graphicData>
        </a:graphic>
      </p:graphicFrame>
      <p:graphicFrame>
        <p:nvGraphicFramePr>
          <p:cNvPr id="27" name="对象 26">
            <a:hlinkClick r:id="" action="ppaction://ole?verb="/>
          </p:cNvPr>
          <p:cNvGraphicFramePr>
            <a:graphicFrameLocks noChangeAspect="1"/>
          </p:cNvGraphicFramePr>
          <p:nvPr/>
        </p:nvGraphicFramePr>
        <p:xfrm>
          <a:off x="2069148" y="3122613"/>
          <a:ext cx="2291080" cy="541655"/>
        </p:xfrm>
        <a:graphic>
          <a:graphicData uri="http://schemas.openxmlformats.org/presentationml/2006/ole">
            <mc:AlternateContent xmlns:mc="http://schemas.openxmlformats.org/markup-compatibility/2006">
              <mc:Choice xmlns:v="urn:schemas-microsoft-com:vml" Requires="v">
                <p:oleObj spid="_x0000_s28" name="" r:id="rId17" imgW="1130300" imgH="266700" progId="Equation.KSEE3">
                  <p:embed/>
                </p:oleObj>
              </mc:Choice>
              <mc:Fallback>
                <p:oleObj name="" r:id="rId17" imgW="1130300" imgH="266700" progId="Equation.KSEE3">
                  <p:embed/>
                  <p:pic>
                    <p:nvPicPr>
                      <p:cNvPr id="0" name="图片 2048"/>
                      <p:cNvPicPr/>
                      <p:nvPr/>
                    </p:nvPicPr>
                    <p:blipFill>
                      <a:blip r:embed="rId18">
                        <a:lum bright="100000"/>
                      </a:blip>
                      <a:stretch>
                        <a:fillRect/>
                      </a:stretch>
                    </p:blipFill>
                    <p:spPr>
                      <a:xfrm>
                        <a:off x="2069148" y="3122613"/>
                        <a:ext cx="2291080" cy="541655"/>
                      </a:xfrm>
                      <a:prstGeom prst="rect">
                        <a:avLst/>
                      </a:prstGeom>
                    </p:spPr>
                  </p:pic>
                </p:oleObj>
              </mc:Fallback>
            </mc:AlternateContent>
          </a:graphicData>
        </a:graphic>
      </p:graphicFrame>
      <p:graphicFrame>
        <p:nvGraphicFramePr>
          <p:cNvPr id="29" name="对象 28">
            <a:hlinkClick r:id="" action="ppaction://ole?verb="/>
          </p:cNvPr>
          <p:cNvGraphicFramePr>
            <a:graphicFrameLocks noChangeAspect="1"/>
          </p:cNvGraphicFramePr>
          <p:nvPr/>
        </p:nvGraphicFramePr>
        <p:xfrm>
          <a:off x="3874136" y="3539491"/>
          <a:ext cx="3093085" cy="568960"/>
        </p:xfrm>
        <a:graphic>
          <a:graphicData uri="http://schemas.openxmlformats.org/presentationml/2006/ole">
            <mc:AlternateContent xmlns:mc="http://schemas.openxmlformats.org/markup-compatibility/2006">
              <mc:Choice xmlns:v="urn:schemas-microsoft-com:vml" Requires="v">
                <p:oleObj spid="_x0000_s30" name="" r:id="rId19" imgW="1524000" imgH="279400" progId="Equation.KSEE3">
                  <p:embed/>
                </p:oleObj>
              </mc:Choice>
              <mc:Fallback>
                <p:oleObj name="" r:id="rId19" imgW="1524000" imgH="279400" progId="Equation.KSEE3">
                  <p:embed/>
                  <p:pic>
                    <p:nvPicPr>
                      <p:cNvPr id="0" name="图片 2048"/>
                      <p:cNvPicPr/>
                      <p:nvPr/>
                    </p:nvPicPr>
                    <p:blipFill>
                      <a:blip r:embed="rId20">
                        <a:lum bright="100000"/>
                      </a:blip>
                      <a:stretch>
                        <a:fillRect/>
                      </a:stretch>
                    </p:blipFill>
                    <p:spPr>
                      <a:xfrm>
                        <a:off x="3874136" y="3539491"/>
                        <a:ext cx="3093085" cy="568960"/>
                      </a:xfrm>
                      <a:prstGeom prst="rect">
                        <a:avLst/>
                      </a:prstGeom>
                    </p:spPr>
                  </p:pic>
                </p:oleObj>
              </mc:Fallback>
            </mc:AlternateContent>
          </a:graphicData>
        </a:graphic>
      </p:graphicFrame>
      <p:graphicFrame>
        <p:nvGraphicFramePr>
          <p:cNvPr id="31" name="对象 30">
            <a:hlinkClick r:id="" action="ppaction://ole?verb="/>
          </p:cNvPr>
          <p:cNvGraphicFramePr>
            <a:graphicFrameLocks noChangeAspect="1"/>
          </p:cNvGraphicFramePr>
          <p:nvPr/>
        </p:nvGraphicFramePr>
        <p:xfrm>
          <a:off x="8157211" y="3520441"/>
          <a:ext cx="386715" cy="568960"/>
        </p:xfrm>
        <a:graphic>
          <a:graphicData uri="http://schemas.openxmlformats.org/presentationml/2006/ole">
            <mc:AlternateContent xmlns:mc="http://schemas.openxmlformats.org/markup-compatibility/2006">
              <mc:Choice xmlns:v="urn:schemas-microsoft-com:vml" Requires="v">
                <p:oleObj spid="_x0000_s32" name="" r:id="rId21" imgW="190500" imgH="279400" progId="Equation.KSEE3">
                  <p:embed/>
                </p:oleObj>
              </mc:Choice>
              <mc:Fallback>
                <p:oleObj name="" r:id="rId21" imgW="190500" imgH="279400" progId="Equation.KSEE3">
                  <p:embed/>
                  <p:pic>
                    <p:nvPicPr>
                      <p:cNvPr id="0" name="图片 2048"/>
                      <p:cNvPicPr/>
                      <p:nvPr/>
                    </p:nvPicPr>
                    <p:blipFill>
                      <a:blip r:embed="rId22">
                        <a:lum bright="100000"/>
                      </a:blip>
                      <a:stretch>
                        <a:fillRect/>
                      </a:stretch>
                    </p:blipFill>
                    <p:spPr>
                      <a:xfrm>
                        <a:off x="8157211" y="3520441"/>
                        <a:ext cx="386715" cy="568960"/>
                      </a:xfrm>
                      <a:prstGeom prst="rect">
                        <a:avLst/>
                      </a:prstGeom>
                    </p:spPr>
                  </p:pic>
                </p:oleObj>
              </mc:Fallback>
            </mc:AlternateContent>
          </a:graphicData>
        </a:graphic>
      </p:graphicFrame>
    </p:spTree>
    <p:custDataLst>
      <p:tags r:id="rId23"/>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高斯消元求线性基</a:t>
            </a:r>
            <a:endParaRPr lang="zh-CN" altLang="en-US"/>
          </a:p>
        </p:txBody>
      </p:sp>
      <p:sp>
        <p:nvSpPr>
          <p:cNvPr id="3" name="内容占位符 2"/>
          <p:cNvSpPr>
            <a:spLocks noGrp="1"/>
          </p:cNvSpPr>
          <p:nvPr>
            <p:ph idx="1"/>
          </p:nvPr>
        </p:nvSpPr>
        <p:spPr/>
        <p:txBody>
          <a:bodyPr/>
          <a:p>
            <a:r>
              <a:rPr lang="zh-CN" altLang="en-US"/>
              <a:t>我们每次维护一个对角矩阵</a:t>
            </a:r>
            <a:endParaRPr lang="zh-CN" altLang="en-US"/>
          </a:p>
          <a:p>
            <a:r>
              <a:rPr lang="zh-CN" altLang="en-US"/>
              <a:t>在加入    时，从高到低考虑    为 </a:t>
            </a:r>
            <a:r>
              <a:rPr lang="en-US" altLang="zh-CN"/>
              <a:t>1 </a:t>
            </a:r>
            <a:r>
              <a:rPr lang="zh-CN" altLang="en-US"/>
              <a:t>的二进制位</a:t>
            </a:r>
            <a:endParaRPr lang="zh-CN" altLang="en-US"/>
          </a:p>
          <a:p>
            <a:r>
              <a:rPr lang="zh-CN" altLang="en-US"/>
              <a:t>（</a:t>
            </a:r>
            <a:r>
              <a:rPr lang="en-US" altLang="zh-CN"/>
              <a:t>1</a:t>
            </a:r>
            <a:r>
              <a:rPr lang="zh-CN" altLang="en-US"/>
              <a:t>）如果   这一行的对角线已经为 </a:t>
            </a:r>
            <a:r>
              <a:rPr lang="en-US" altLang="zh-CN"/>
              <a:t>1</a:t>
            </a:r>
            <a:r>
              <a:rPr lang="zh-CN" altLang="en-US"/>
              <a:t>，我们不能加入，同时为了维护上三角性质，将第   行的行向量异或到    上</a:t>
            </a:r>
            <a:endParaRPr lang="zh-CN" altLang="en-US"/>
          </a:p>
          <a:p>
            <a:r>
              <a:rPr lang="zh-CN" altLang="en-US"/>
              <a:t>（</a:t>
            </a:r>
            <a:r>
              <a:rPr lang="en-US" altLang="zh-CN"/>
              <a:t>2</a:t>
            </a:r>
            <a:r>
              <a:rPr lang="zh-CN" altLang="en-US"/>
              <a:t>）</a:t>
            </a:r>
            <a:r>
              <a:rPr lang="zh-CN" altLang="en-US">
                <a:sym typeface="+mn-ea"/>
              </a:rPr>
              <a:t>如果   这一行的对角线为 </a:t>
            </a:r>
            <a:r>
              <a:rPr lang="en-US" altLang="zh-CN">
                <a:sym typeface="+mn-ea"/>
              </a:rPr>
              <a:t>0</a:t>
            </a:r>
            <a:r>
              <a:rPr lang="zh-CN" altLang="en-US">
                <a:sym typeface="+mn-ea"/>
              </a:rPr>
              <a:t>，我们把    加入这一行，同时为了维护对角矩阵，先用下面的行消自己，再用自己消上面的行</a:t>
            </a:r>
            <a:endParaRPr lang="zh-CN" altLang="en-US">
              <a:sym typeface="+mn-ea"/>
            </a:endParaRPr>
          </a:p>
        </p:txBody>
      </p:sp>
      <p:graphicFrame>
        <p:nvGraphicFramePr>
          <p:cNvPr id="31" name="对象 30">
            <a:hlinkClick r:id="" action="ppaction://ole?verb="/>
          </p:cNvPr>
          <p:cNvGraphicFramePr>
            <a:graphicFrameLocks noChangeAspect="1"/>
          </p:cNvGraphicFramePr>
          <p:nvPr/>
        </p:nvGraphicFramePr>
        <p:xfrm>
          <a:off x="2068513" y="2161541"/>
          <a:ext cx="335280" cy="543560"/>
        </p:xfrm>
        <a:graphic>
          <a:graphicData uri="http://schemas.openxmlformats.org/presentationml/2006/ole">
            <mc:AlternateContent xmlns:mc="http://schemas.openxmlformats.org/markup-compatibility/2006">
              <mc:Choice xmlns:v="urn:schemas-microsoft-com:vml" Requires="v">
                <p:oleObj spid="_x0000_s32" name="" r:id="rId1" imgW="165100" imgH="266700" progId="Equation.KSEE3">
                  <p:embed/>
                </p:oleObj>
              </mc:Choice>
              <mc:Fallback>
                <p:oleObj name="" r:id="rId1" imgW="165100" imgH="266700" progId="Equation.KSEE3">
                  <p:embed/>
                  <p:pic>
                    <p:nvPicPr>
                      <p:cNvPr id="0" name="图片 2048"/>
                      <p:cNvPicPr/>
                      <p:nvPr/>
                    </p:nvPicPr>
                    <p:blipFill>
                      <a:blip r:embed="rId2">
                        <a:lum bright="100000"/>
                      </a:blip>
                      <a:stretch>
                        <a:fillRect/>
                      </a:stretch>
                    </p:blipFill>
                    <p:spPr>
                      <a:xfrm>
                        <a:off x="2068513" y="2161541"/>
                        <a:ext cx="335280" cy="543560"/>
                      </a:xfrm>
                      <a:prstGeom prst="rect">
                        <a:avLst/>
                      </a:prstGeom>
                    </p:spPr>
                  </p:pic>
                </p:oleObj>
              </mc:Fallback>
            </mc:AlternateContent>
          </a:graphicData>
        </a:graphic>
      </p:graphicFrame>
      <p:graphicFrame>
        <p:nvGraphicFramePr>
          <p:cNvPr id="4" name="对象 3">
            <a:hlinkClick r:id="" action="ppaction://ole?verb="/>
          </p:cNvPr>
          <p:cNvGraphicFramePr>
            <a:graphicFrameLocks noChangeAspect="1"/>
          </p:cNvGraphicFramePr>
          <p:nvPr/>
        </p:nvGraphicFramePr>
        <p:xfrm>
          <a:off x="5698808" y="2962911"/>
          <a:ext cx="335280" cy="543560"/>
        </p:xfrm>
        <a:graphic>
          <a:graphicData uri="http://schemas.openxmlformats.org/presentationml/2006/ole">
            <mc:AlternateContent xmlns:mc="http://schemas.openxmlformats.org/markup-compatibility/2006">
              <mc:Choice xmlns:v="urn:schemas-microsoft-com:vml" Requires="v">
                <p:oleObj spid="_x0000_s5" name="" r:id="rId3" imgW="165100" imgH="266700" progId="Equation.KSEE3">
                  <p:embed/>
                </p:oleObj>
              </mc:Choice>
              <mc:Fallback>
                <p:oleObj name="" r:id="rId3" imgW="165100" imgH="266700" progId="Equation.KSEE3">
                  <p:embed/>
                  <p:pic>
                    <p:nvPicPr>
                      <p:cNvPr id="0" name="图片 2048"/>
                      <p:cNvPicPr/>
                      <p:nvPr/>
                    </p:nvPicPr>
                    <p:blipFill>
                      <a:blip r:embed="rId2">
                        <a:lum bright="100000"/>
                      </a:blip>
                      <a:stretch>
                        <a:fillRect/>
                      </a:stretch>
                    </p:blipFill>
                    <p:spPr>
                      <a:xfrm>
                        <a:off x="5698808" y="2962911"/>
                        <a:ext cx="335280" cy="543560"/>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7356476" y="2278381"/>
          <a:ext cx="258445" cy="388620"/>
        </p:xfrm>
        <a:graphic>
          <a:graphicData uri="http://schemas.openxmlformats.org/presentationml/2006/ole">
            <mc:AlternateContent xmlns:mc="http://schemas.openxmlformats.org/markup-compatibility/2006">
              <mc:Choice xmlns:v="urn:schemas-microsoft-com:vml" Requires="v">
                <p:oleObj spid="_x0000_s7" name="" r:id="rId4" imgW="127000" imgH="190500" progId="Equation.KSEE3">
                  <p:embed/>
                </p:oleObj>
              </mc:Choice>
              <mc:Fallback>
                <p:oleObj name="" r:id="rId4" imgW="127000" imgH="190500" progId="Equation.KSEE3">
                  <p:embed/>
                  <p:pic>
                    <p:nvPicPr>
                      <p:cNvPr id="0" name="图片 2048"/>
                      <p:cNvPicPr/>
                      <p:nvPr/>
                    </p:nvPicPr>
                    <p:blipFill>
                      <a:blip r:embed="rId5">
                        <a:lum bright="100000"/>
                      </a:blip>
                      <a:stretch>
                        <a:fillRect/>
                      </a:stretch>
                    </p:blipFill>
                    <p:spPr>
                      <a:xfrm>
                        <a:off x="7356476" y="2278381"/>
                        <a:ext cx="258445" cy="388620"/>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2557781" y="2745106"/>
          <a:ext cx="258445" cy="388620"/>
        </p:xfrm>
        <a:graphic>
          <a:graphicData uri="http://schemas.openxmlformats.org/presentationml/2006/ole">
            <mc:AlternateContent xmlns:mc="http://schemas.openxmlformats.org/markup-compatibility/2006">
              <mc:Choice xmlns:v="urn:schemas-microsoft-com:vml" Requires="v">
                <p:oleObj spid="_x0000_s9" name="" r:id="rId6" imgW="127000" imgH="190500" progId="Equation.KSEE3">
                  <p:embed/>
                </p:oleObj>
              </mc:Choice>
              <mc:Fallback>
                <p:oleObj name="" r:id="rId6" imgW="127000" imgH="190500" progId="Equation.KSEE3">
                  <p:embed/>
                  <p:pic>
                    <p:nvPicPr>
                      <p:cNvPr id="0" name="图片 2048"/>
                      <p:cNvPicPr/>
                      <p:nvPr/>
                    </p:nvPicPr>
                    <p:blipFill>
                      <a:blip r:embed="rId7">
                        <a:lum bright="100000"/>
                      </a:blip>
                      <a:stretch>
                        <a:fillRect/>
                      </a:stretch>
                    </p:blipFill>
                    <p:spPr>
                      <a:xfrm>
                        <a:off x="2557781" y="2745106"/>
                        <a:ext cx="258445" cy="388620"/>
                      </a:xfrm>
                      <a:prstGeom prst="rect">
                        <a:avLst/>
                      </a:prstGeom>
                    </p:spPr>
                  </p:pic>
                </p:oleObj>
              </mc:Fallback>
            </mc:AlternateContent>
          </a:graphicData>
        </a:graphic>
      </p:graphicFrame>
      <p:graphicFrame>
        <p:nvGraphicFramePr>
          <p:cNvPr id="10" name="对象 9">
            <a:hlinkClick r:id="" action="ppaction://ole?verb="/>
          </p:cNvPr>
          <p:cNvGraphicFramePr>
            <a:graphicFrameLocks noChangeAspect="1"/>
          </p:cNvGraphicFramePr>
          <p:nvPr/>
        </p:nvGraphicFramePr>
        <p:xfrm>
          <a:off x="2982596" y="3068956"/>
          <a:ext cx="258445" cy="388620"/>
        </p:xfrm>
        <a:graphic>
          <a:graphicData uri="http://schemas.openxmlformats.org/presentationml/2006/ole">
            <mc:AlternateContent xmlns:mc="http://schemas.openxmlformats.org/markup-compatibility/2006">
              <mc:Choice xmlns:v="urn:schemas-microsoft-com:vml" Requires="v">
                <p:oleObj spid="_x0000_s11" name="" r:id="rId8" imgW="127000" imgH="190500" progId="Equation.KSEE3">
                  <p:embed/>
                </p:oleObj>
              </mc:Choice>
              <mc:Fallback>
                <p:oleObj name="" r:id="rId8" imgW="127000" imgH="190500" progId="Equation.KSEE3">
                  <p:embed/>
                  <p:pic>
                    <p:nvPicPr>
                      <p:cNvPr id="0" name="图片 2048"/>
                      <p:cNvPicPr/>
                      <p:nvPr/>
                    </p:nvPicPr>
                    <p:blipFill>
                      <a:blip r:embed="rId5">
                        <a:lum bright="100000"/>
                      </a:blip>
                      <a:stretch>
                        <a:fillRect/>
                      </a:stretch>
                    </p:blipFill>
                    <p:spPr>
                      <a:xfrm>
                        <a:off x="2982596" y="3068956"/>
                        <a:ext cx="258445" cy="388620"/>
                      </a:xfrm>
                      <a:prstGeom prst="rect">
                        <a:avLst/>
                      </a:prstGeom>
                    </p:spPr>
                  </p:pic>
                </p:oleObj>
              </mc:Fallback>
            </mc:AlternateContent>
          </a:graphicData>
        </a:graphic>
      </p:graphicFrame>
      <p:graphicFrame>
        <p:nvGraphicFramePr>
          <p:cNvPr id="12" name="对象 11">
            <a:hlinkClick r:id="" action="ppaction://ole?verb="/>
          </p:cNvPr>
          <p:cNvGraphicFramePr>
            <a:graphicFrameLocks noChangeAspect="1"/>
          </p:cNvGraphicFramePr>
          <p:nvPr/>
        </p:nvGraphicFramePr>
        <p:xfrm>
          <a:off x="2538731" y="3526156"/>
          <a:ext cx="258445" cy="388620"/>
        </p:xfrm>
        <a:graphic>
          <a:graphicData uri="http://schemas.openxmlformats.org/presentationml/2006/ole">
            <mc:AlternateContent xmlns:mc="http://schemas.openxmlformats.org/markup-compatibility/2006">
              <mc:Choice xmlns:v="urn:schemas-microsoft-com:vml" Requires="v">
                <p:oleObj spid="_x0000_s13" name="" r:id="rId9" imgW="127000" imgH="190500" progId="Equation.KSEE3">
                  <p:embed/>
                </p:oleObj>
              </mc:Choice>
              <mc:Fallback>
                <p:oleObj name="" r:id="rId9" imgW="127000" imgH="190500" progId="Equation.KSEE3">
                  <p:embed/>
                  <p:pic>
                    <p:nvPicPr>
                      <p:cNvPr id="0" name="图片 2048"/>
                      <p:cNvPicPr/>
                      <p:nvPr/>
                    </p:nvPicPr>
                    <p:blipFill>
                      <a:blip r:embed="rId7">
                        <a:lum bright="100000"/>
                      </a:blip>
                      <a:stretch>
                        <a:fillRect/>
                      </a:stretch>
                    </p:blipFill>
                    <p:spPr>
                      <a:xfrm>
                        <a:off x="2538731" y="3526156"/>
                        <a:ext cx="258445" cy="388620"/>
                      </a:xfrm>
                      <a:prstGeom prst="rect">
                        <a:avLst/>
                      </a:prstGeom>
                    </p:spPr>
                  </p:pic>
                </p:oleObj>
              </mc:Fallback>
            </mc:AlternateContent>
          </a:graphicData>
        </a:graphic>
      </p:graphicFrame>
      <p:graphicFrame>
        <p:nvGraphicFramePr>
          <p:cNvPr id="14" name="对象 13">
            <a:hlinkClick r:id="" action="ppaction://ole?verb="/>
          </p:cNvPr>
          <p:cNvGraphicFramePr>
            <a:graphicFrameLocks noChangeAspect="1"/>
          </p:cNvGraphicFramePr>
          <p:nvPr/>
        </p:nvGraphicFramePr>
        <p:xfrm>
          <a:off x="6696393" y="3430271"/>
          <a:ext cx="335280" cy="543560"/>
        </p:xfrm>
        <a:graphic>
          <a:graphicData uri="http://schemas.openxmlformats.org/presentationml/2006/ole">
            <mc:AlternateContent xmlns:mc="http://schemas.openxmlformats.org/markup-compatibility/2006">
              <mc:Choice xmlns:v="urn:schemas-microsoft-com:vml" Requires="v">
                <p:oleObj spid="_x0000_s15" name="" r:id="rId10" imgW="165100" imgH="266700" progId="Equation.KSEE3">
                  <p:embed/>
                </p:oleObj>
              </mc:Choice>
              <mc:Fallback>
                <p:oleObj name="" r:id="rId10" imgW="165100" imgH="266700" progId="Equation.KSEE3">
                  <p:embed/>
                  <p:pic>
                    <p:nvPicPr>
                      <p:cNvPr id="0" name="图片 2048"/>
                      <p:cNvPicPr/>
                      <p:nvPr/>
                    </p:nvPicPr>
                    <p:blipFill>
                      <a:blip r:embed="rId2">
                        <a:lum bright="100000"/>
                      </a:blip>
                      <a:stretch>
                        <a:fillRect/>
                      </a:stretch>
                    </p:blipFill>
                    <p:spPr>
                      <a:xfrm>
                        <a:off x="6696393" y="3430271"/>
                        <a:ext cx="335280" cy="543560"/>
                      </a:xfrm>
                      <a:prstGeom prst="rect">
                        <a:avLst/>
                      </a:prstGeom>
                    </p:spPr>
                  </p:pic>
                </p:oleObj>
              </mc:Fallback>
            </mc:AlternateContent>
          </a:graphicData>
        </a:graphic>
      </p:graphicFrame>
      <p:graphicFrame>
        <p:nvGraphicFramePr>
          <p:cNvPr id="16" name="对象 15">
            <a:hlinkClick r:id="" action="ppaction://ole?verb="/>
          </p:cNvPr>
          <p:cNvGraphicFramePr>
            <a:graphicFrameLocks noChangeAspect="1"/>
          </p:cNvGraphicFramePr>
          <p:nvPr/>
        </p:nvGraphicFramePr>
        <p:xfrm>
          <a:off x="4905058" y="2171066"/>
          <a:ext cx="335280" cy="543560"/>
        </p:xfrm>
        <a:graphic>
          <a:graphicData uri="http://schemas.openxmlformats.org/presentationml/2006/ole">
            <mc:AlternateContent xmlns:mc="http://schemas.openxmlformats.org/markup-compatibility/2006">
              <mc:Choice xmlns:v="urn:schemas-microsoft-com:vml" Requires="v">
                <p:oleObj spid="_x0000_s17" name="" r:id="rId11" imgW="165100" imgH="266700" progId="Equation.KSEE3">
                  <p:embed/>
                </p:oleObj>
              </mc:Choice>
              <mc:Fallback>
                <p:oleObj name="" r:id="rId11" imgW="165100" imgH="266700" progId="Equation.KSEE3">
                  <p:embed/>
                  <p:pic>
                    <p:nvPicPr>
                      <p:cNvPr id="0" name="图片 2048"/>
                      <p:cNvPicPr/>
                      <p:nvPr/>
                    </p:nvPicPr>
                    <p:blipFill>
                      <a:blip r:embed="rId2">
                        <a:lum bright="100000"/>
                      </a:blip>
                      <a:stretch>
                        <a:fillRect/>
                      </a:stretch>
                    </p:blipFill>
                    <p:spPr>
                      <a:xfrm>
                        <a:off x="4905058" y="2171066"/>
                        <a:ext cx="335280" cy="543560"/>
                      </a:xfrm>
                      <a:prstGeom prst="rect">
                        <a:avLst/>
                      </a:prstGeom>
                    </p:spPr>
                  </p:pic>
                </p:oleObj>
              </mc:Fallback>
            </mc:AlternateContent>
          </a:graphicData>
        </a:graphic>
      </p:graphicFrame>
    </p:spTree>
    <p:custDataLst>
      <p:tags r:id="rId12"/>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高斯消元求线性基</a:t>
            </a:r>
            <a:endParaRPr lang="zh-CN" altLang="en-US"/>
          </a:p>
        </p:txBody>
      </p:sp>
      <p:sp>
        <p:nvSpPr>
          <p:cNvPr id="3" name="内容占位符 2"/>
          <p:cNvSpPr>
            <a:spLocks noGrp="1"/>
          </p:cNvSpPr>
          <p:nvPr>
            <p:ph idx="1"/>
          </p:nvPr>
        </p:nvSpPr>
        <p:spPr/>
        <p:txBody>
          <a:bodyPr/>
          <a:p>
            <a:r>
              <a:rPr lang="zh-CN" altLang="en-US"/>
              <a:t>这样做的正确性怎么保证？</a:t>
            </a:r>
            <a:endParaRPr lang="zh-CN" altLang="en-US"/>
          </a:p>
          <a:p>
            <a:r>
              <a:rPr lang="zh-CN" altLang="en-US"/>
              <a:t>如果一个向量能被前面的向量张成，它不应该添加进</a:t>
            </a:r>
            <a:endParaRPr lang="zh-CN" altLang="en-US"/>
          </a:p>
          <a:p>
            <a:r>
              <a:rPr lang="zh-CN" altLang="en-US"/>
              <a:t>在高斯消元的过程中它必然是已经存在的行向量的线性组合</a:t>
            </a:r>
            <a:endParaRPr lang="zh-CN" altLang="en-US"/>
          </a:p>
          <a:p>
            <a:r>
              <a:rPr lang="zh-CN" altLang="en-US"/>
              <a:t>所以这个方程实际上是多余的</a:t>
            </a:r>
            <a:endParaRPr lang="zh-CN" altLang="en-US"/>
          </a:p>
          <a:p>
            <a:r>
              <a:rPr lang="zh-CN" altLang="en-US"/>
              <a:t>它最后一定会被异或为一个 </a:t>
            </a:r>
            <a:r>
              <a:rPr lang="en-US" altLang="zh-CN"/>
              <a:t>0</a:t>
            </a:r>
            <a:endParaRPr lang="en-US" altLang="zh-CN"/>
          </a:p>
          <a:p>
            <a:r>
              <a:rPr lang="zh-CN" altLang="en-US"/>
              <a:t>反之，如果一个向量不能被张成，那么它一定能找到某一个行添加进去</a:t>
            </a:r>
            <a:endParaRPr lang="zh-CN" altLang="en-US"/>
          </a:p>
        </p:txBody>
      </p:sp>
      <p:graphicFrame>
        <p:nvGraphicFramePr>
          <p:cNvPr id="21" name="对象 20">
            <a:hlinkClick r:id="" action="ppaction://ole?verb="/>
          </p:cNvPr>
          <p:cNvGraphicFramePr>
            <a:graphicFrameLocks noChangeAspect="1"/>
          </p:cNvGraphicFramePr>
          <p:nvPr/>
        </p:nvGraphicFramePr>
        <p:xfrm>
          <a:off x="8175309" y="2292668"/>
          <a:ext cx="335280" cy="360045"/>
        </p:xfrm>
        <a:graphic>
          <a:graphicData uri="http://schemas.openxmlformats.org/presentationml/2006/ole">
            <mc:AlternateContent xmlns:mc="http://schemas.openxmlformats.org/markup-compatibility/2006">
              <mc:Choice xmlns:v="urn:schemas-microsoft-com:vml" Requires="v">
                <p:oleObj spid="_x0000_s22" name="" r:id="rId1" imgW="165100" imgH="177165" progId="Equation.KSEE3">
                  <p:embed/>
                </p:oleObj>
              </mc:Choice>
              <mc:Fallback>
                <p:oleObj name="" r:id="rId1" imgW="165100" imgH="177165" progId="Equation.KSEE3">
                  <p:embed/>
                  <p:pic>
                    <p:nvPicPr>
                      <p:cNvPr id="0" name="图片 2048"/>
                      <p:cNvPicPr/>
                      <p:nvPr/>
                    </p:nvPicPr>
                    <p:blipFill>
                      <a:blip r:embed="rId2">
                        <a:lum bright="100000"/>
                      </a:blip>
                      <a:stretch>
                        <a:fillRect/>
                      </a:stretch>
                    </p:blipFill>
                    <p:spPr>
                      <a:xfrm>
                        <a:off x="8175309" y="2292668"/>
                        <a:ext cx="335280" cy="360045"/>
                      </a:xfrm>
                      <a:prstGeom prst="rect">
                        <a:avLst/>
                      </a:prstGeom>
                    </p:spPr>
                  </p:pic>
                </p:oleObj>
              </mc:Fallback>
            </mc:AlternateContent>
          </a:graphicData>
        </a:graphic>
      </p:graphicFrame>
    </p:spTree>
    <p:custDataLst>
      <p:tags r:id="rId3"/>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高斯消元求线性基</a:t>
            </a:r>
            <a:endParaRPr lang="zh-CN" altLang="en-US"/>
          </a:p>
        </p:txBody>
      </p:sp>
      <p:sp>
        <p:nvSpPr>
          <p:cNvPr id="3" name="内容占位符 2"/>
          <p:cNvSpPr>
            <a:spLocks noGrp="1"/>
          </p:cNvSpPr>
          <p:nvPr>
            <p:ph idx="1"/>
          </p:nvPr>
        </p:nvSpPr>
        <p:spPr/>
        <p:txBody>
          <a:bodyPr/>
          <a:p>
            <a:r>
              <a:rPr lang="zh-CN" altLang="en-US"/>
              <a:t>我们知道高斯消元最后得到的矩阵是    中的向量构成的矩阵进行若干初等行变换得到的矩阵</a:t>
            </a:r>
            <a:endParaRPr lang="zh-CN" altLang="en-US"/>
          </a:p>
          <a:p>
            <a:r>
              <a:rPr lang="zh-CN" altLang="en-US"/>
              <a:t>而任意初等行变换不会影响向量之间的线性无关性</a:t>
            </a:r>
            <a:endParaRPr lang="zh-CN" altLang="en-US"/>
          </a:p>
          <a:p>
            <a:r>
              <a:rPr lang="zh-CN" altLang="en-US"/>
              <a:t>且任意初等行变换过后，这些向量仍然能够张成原有的向量空间</a:t>
            </a:r>
            <a:endParaRPr lang="zh-CN" altLang="en-US"/>
          </a:p>
          <a:p>
            <a:endParaRPr lang="zh-CN" altLang="en-US"/>
          </a:p>
          <a:p>
            <a:r>
              <a:rPr lang="zh-CN" altLang="en-US"/>
              <a:t>所以正确性可以保证</a:t>
            </a:r>
            <a:endParaRPr lang="zh-CN" altLang="en-US"/>
          </a:p>
        </p:txBody>
      </p:sp>
      <p:graphicFrame>
        <p:nvGraphicFramePr>
          <p:cNvPr id="21" name="对象 20">
            <a:hlinkClick r:id="" action="ppaction://ole?verb="/>
          </p:cNvPr>
          <p:cNvGraphicFramePr>
            <a:graphicFrameLocks noChangeAspect="1"/>
          </p:cNvGraphicFramePr>
          <p:nvPr/>
        </p:nvGraphicFramePr>
        <p:xfrm>
          <a:off x="6043614" y="1844358"/>
          <a:ext cx="335280" cy="360045"/>
        </p:xfrm>
        <a:graphic>
          <a:graphicData uri="http://schemas.openxmlformats.org/presentationml/2006/ole">
            <mc:AlternateContent xmlns:mc="http://schemas.openxmlformats.org/markup-compatibility/2006">
              <mc:Choice xmlns:v="urn:schemas-microsoft-com:vml" Requires="v">
                <p:oleObj spid="_x0000_s22" name="" r:id="rId1" imgW="165100" imgH="177165" progId="Equation.KSEE3">
                  <p:embed/>
                </p:oleObj>
              </mc:Choice>
              <mc:Fallback>
                <p:oleObj name="" r:id="rId1" imgW="165100" imgH="177165" progId="Equation.KSEE3">
                  <p:embed/>
                  <p:pic>
                    <p:nvPicPr>
                      <p:cNvPr id="0" name="图片 2048"/>
                      <p:cNvPicPr/>
                      <p:nvPr/>
                    </p:nvPicPr>
                    <p:blipFill>
                      <a:blip r:embed="rId2">
                        <a:lum bright="100000"/>
                      </a:blip>
                      <a:stretch>
                        <a:fillRect/>
                      </a:stretch>
                    </p:blipFill>
                    <p:spPr>
                      <a:xfrm>
                        <a:off x="6043614" y="1844358"/>
                        <a:ext cx="335280" cy="360045"/>
                      </a:xfrm>
                      <a:prstGeom prst="rect">
                        <a:avLst/>
                      </a:prstGeom>
                    </p:spPr>
                  </p:pic>
                </p:oleObj>
              </mc:Fallback>
            </mc:AlternateContent>
          </a:graphicData>
        </a:graphic>
      </p:graphicFrame>
    </p:spTree>
    <p:custDataLst>
      <p:tags r:id="rId3"/>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高斯消元求线性基</a:t>
            </a:r>
            <a:endParaRPr lang="zh-CN" altLang="en-US"/>
          </a:p>
        </p:txBody>
      </p:sp>
      <p:sp>
        <p:nvSpPr>
          <p:cNvPr id="3" name="内容占位符 2"/>
          <p:cNvSpPr>
            <a:spLocks noGrp="1"/>
          </p:cNvSpPr>
          <p:nvPr>
            <p:ph idx="1"/>
          </p:nvPr>
        </p:nvSpPr>
        <p:spPr/>
        <p:txBody>
          <a:bodyPr/>
          <a:p>
            <a:r>
              <a:rPr lang="zh-CN" altLang="en-US"/>
              <a:t>代码实现（数组版）：</a:t>
            </a:r>
            <a:endParaRPr lang="zh-CN" altLang="en-US"/>
          </a:p>
        </p:txBody>
      </p:sp>
      <p:pic>
        <p:nvPicPr>
          <p:cNvPr id="4" name="图片 3"/>
          <p:cNvPicPr>
            <a:picLocks noChangeAspect="1"/>
          </p:cNvPicPr>
          <p:nvPr/>
        </p:nvPicPr>
        <p:blipFill>
          <a:blip r:embed="rId1"/>
          <a:stretch>
            <a:fillRect/>
          </a:stretch>
        </p:blipFill>
        <p:spPr>
          <a:xfrm>
            <a:off x="997585" y="2373630"/>
            <a:ext cx="10498455" cy="2844165"/>
          </a:xfrm>
          <a:prstGeom prst="rect">
            <a:avLst/>
          </a:prstGeom>
        </p:spPr>
      </p:pic>
    </p:spTree>
    <p:custDataLst>
      <p:tags r:id="rId2"/>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高斯消元求线性基</a:t>
            </a:r>
            <a:endParaRPr lang="zh-CN" altLang="en-US"/>
          </a:p>
        </p:txBody>
      </p:sp>
      <p:sp>
        <p:nvSpPr>
          <p:cNvPr id="3" name="内容占位符 2"/>
          <p:cNvSpPr>
            <a:spLocks noGrp="1"/>
          </p:cNvSpPr>
          <p:nvPr>
            <p:ph idx="1"/>
          </p:nvPr>
        </p:nvSpPr>
        <p:spPr/>
        <p:txBody>
          <a:bodyPr/>
          <a:p>
            <a:r>
              <a:rPr lang="zh-CN" altLang="en-US">
                <a:sym typeface="+mn-ea"/>
              </a:rPr>
              <a:t>代码实现（</a:t>
            </a:r>
            <a:r>
              <a:rPr lang="en-US" altLang="zh-CN">
                <a:sym typeface="+mn-ea"/>
              </a:rPr>
              <a:t>bitset</a:t>
            </a:r>
            <a:r>
              <a:rPr lang="zh-CN" altLang="en-US">
                <a:sym typeface="+mn-ea"/>
              </a:rPr>
              <a:t>版）：</a:t>
            </a:r>
            <a:endParaRPr lang="zh-CN" altLang="en-US"/>
          </a:p>
          <a:p>
            <a:endParaRPr lang="zh-CN" altLang="en-US"/>
          </a:p>
        </p:txBody>
      </p:sp>
      <p:pic>
        <p:nvPicPr>
          <p:cNvPr id="4" name="图片 3"/>
          <p:cNvPicPr>
            <a:picLocks noChangeAspect="1"/>
          </p:cNvPicPr>
          <p:nvPr/>
        </p:nvPicPr>
        <p:blipFill>
          <a:blip r:embed="rId1"/>
          <a:stretch>
            <a:fillRect/>
          </a:stretch>
        </p:blipFill>
        <p:spPr>
          <a:xfrm>
            <a:off x="982345" y="2407285"/>
            <a:ext cx="10471785" cy="3298190"/>
          </a:xfrm>
          <a:prstGeom prst="rect">
            <a:avLst/>
          </a:prstGeom>
        </p:spPr>
      </p:pic>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分块算法</a:t>
            </a:r>
            <a:endParaRPr lang="zh-CN" altLang="en-US"/>
          </a:p>
        </p:txBody>
      </p:sp>
      <p:sp>
        <p:nvSpPr>
          <p:cNvPr id="3" name="内容占位符 2"/>
          <p:cNvSpPr>
            <a:spLocks noGrp="1"/>
          </p:cNvSpPr>
          <p:nvPr>
            <p:ph idx="1"/>
          </p:nvPr>
        </p:nvSpPr>
        <p:spPr/>
        <p:txBody>
          <a:bodyPr/>
          <a:p>
            <a:r>
              <a:rPr lang="zh-CN" altLang="en-US">
                <a:sym typeface="+mn-ea"/>
              </a:rPr>
              <a:t>为什么分成      块？</a:t>
            </a:r>
            <a:endParaRPr lang="zh-CN" altLang="en-US"/>
          </a:p>
          <a:p>
            <a:r>
              <a:rPr lang="zh-CN" altLang="en-US">
                <a:sym typeface="+mn-ea"/>
              </a:rPr>
              <a:t>假设分成    块，每个块的大小为</a:t>
            </a:r>
            <a:endParaRPr lang="zh-CN" altLang="en-US">
              <a:sym typeface="+mn-ea"/>
            </a:endParaRPr>
          </a:p>
          <a:p>
            <a:r>
              <a:rPr lang="zh-CN" altLang="en-US"/>
              <a:t>那么复杂度就是</a:t>
            </a:r>
            <a:endParaRPr lang="zh-CN" altLang="en-US"/>
          </a:p>
          <a:p>
            <a:endParaRPr lang="zh-CN" altLang="en-US"/>
          </a:p>
        </p:txBody>
      </p:sp>
      <p:graphicFrame>
        <p:nvGraphicFramePr>
          <p:cNvPr id="5" name="对象 4">
            <a:hlinkClick r:id="" action="ppaction://ole?verb="/>
          </p:cNvPr>
          <p:cNvGraphicFramePr>
            <a:graphicFrameLocks noChangeAspect="1"/>
          </p:cNvGraphicFramePr>
          <p:nvPr/>
        </p:nvGraphicFramePr>
        <p:xfrm>
          <a:off x="2679700" y="1798955"/>
          <a:ext cx="453390" cy="429260"/>
        </p:xfrm>
        <a:graphic>
          <a:graphicData uri="http://schemas.openxmlformats.org/presentationml/2006/ole">
            <mc:AlternateContent xmlns:mc="http://schemas.openxmlformats.org/markup-compatibility/2006">
              <mc:Choice xmlns:v="urn:schemas-microsoft-com:vml" Requires="v">
                <p:oleObj spid="_x0000_s1025" name="" r:id="rId1" imgW="241300" imgH="228600" progId="Equation.KSEE3">
                  <p:embed/>
                </p:oleObj>
              </mc:Choice>
              <mc:Fallback>
                <p:oleObj name="" r:id="rId1" imgW="241300" imgH="228600" progId="Equation.KSEE3">
                  <p:embed/>
                  <p:pic>
                    <p:nvPicPr>
                      <p:cNvPr id="0" name="图片 1024"/>
                      <p:cNvPicPr/>
                      <p:nvPr/>
                    </p:nvPicPr>
                    <p:blipFill>
                      <a:blip r:embed="rId2">
                        <a:lum bright="100000"/>
                      </a:blip>
                      <a:stretch>
                        <a:fillRect/>
                      </a:stretch>
                    </p:blipFill>
                    <p:spPr>
                      <a:xfrm>
                        <a:off x="2679700" y="1798955"/>
                        <a:ext cx="453390" cy="429260"/>
                      </a:xfrm>
                      <a:prstGeom prst="rect">
                        <a:avLst/>
                      </a:prstGeom>
                    </p:spPr>
                  </p:pic>
                </p:oleObj>
              </mc:Fallback>
            </mc:AlternateContent>
          </a:graphicData>
        </a:graphic>
      </p:graphicFrame>
      <p:graphicFrame>
        <p:nvGraphicFramePr>
          <p:cNvPr id="4" name="对象 3">
            <a:hlinkClick r:id="" action="ppaction://ole?verb="/>
          </p:cNvPr>
          <p:cNvGraphicFramePr>
            <a:graphicFrameLocks noChangeAspect="1"/>
          </p:cNvGraphicFramePr>
          <p:nvPr/>
        </p:nvGraphicFramePr>
        <p:xfrm>
          <a:off x="2395855" y="2300605"/>
          <a:ext cx="281940" cy="357505"/>
        </p:xfrm>
        <a:graphic>
          <a:graphicData uri="http://schemas.openxmlformats.org/presentationml/2006/ole">
            <mc:AlternateContent xmlns:mc="http://schemas.openxmlformats.org/markup-compatibility/2006">
              <mc:Choice xmlns:v="urn:schemas-microsoft-com:vml" Requires="v">
                <p:oleObj spid="_x0000_s6" name="" r:id="rId3" imgW="139700" imgH="177165" progId="Equation.KSEE3">
                  <p:embed/>
                </p:oleObj>
              </mc:Choice>
              <mc:Fallback>
                <p:oleObj name="" r:id="rId3" imgW="139700" imgH="177165" progId="Equation.KSEE3">
                  <p:embed/>
                  <p:pic>
                    <p:nvPicPr>
                      <p:cNvPr id="0" name="图片 1024"/>
                      <p:cNvPicPr/>
                      <p:nvPr/>
                    </p:nvPicPr>
                    <p:blipFill>
                      <a:blip r:embed="rId4">
                        <a:lum bright="100000"/>
                      </a:blip>
                      <a:stretch>
                        <a:fillRect/>
                      </a:stretch>
                    </p:blipFill>
                    <p:spPr>
                      <a:xfrm>
                        <a:off x="2395855" y="2300605"/>
                        <a:ext cx="281940" cy="357505"/>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5464810" y="2233295"/>
          <a:ext cx="308610" cy="461645"/>
        </p:xfrm>
        <a:graphic>
          <a:graphicData uri="http://schemas.openxmlformats.org/presentationml/2006/ole">
            <mc:AlternateContent xmlns:mc="http://schemas.openxmlformats.org/markup-compatibility/2006">
              <mc:Choice xmlns:v="urn:schemas-microsoft-com:vml" Requires="v">
                <p:oleObj spid="_x0000_s8" name="" r:id="rId5" imgW="152400" imgH="228600" progId="Equation.KSEE3">
                  <p:embed/>
                </p:oleObj>
              </mc:Choice>
              <mc:Fallback>
                <p:oleObj name="" r:id="rId5" imgW="152400" imgH="228600" progId="Equation.KSEE3">
                  <p:embed/>
                  <p:pic>
                    <p:nvPicPr>
                      <p:cNvPr id="0" name="图片 1024"/>
                      <p:cNvPicPr/>
                      <p:nvPr/>
                    </p:nvPicPr>
                    <p:blipFill>
                      <a:blip r:embed="rId6">
                        <a:lum bright="100000"/>
                      </a:blip>
                      <a:stretch>
                        <a:fillRect/>
                      </a:stretch>
                    </p:blipFill>
                    <p:spPr>
                      <a:xfrm>
                        <a:off x="5464810" y="2233295"/>
                        <a:ext cx="308610" cy="461645"/>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3298825" y="2702560"/>
          <a:ext cx="5617845" cy="513080"/>
        </p:xfrm>
        <a:graphic>
          <a:graphicData uri="http://schemas.openxmlformats.org/presentationml/2006/ole">
            <mc:AlternateContent xmlns:mc="http://schemas.openxmlformats.org/markup-compatibility/2006">
              <mc:Choice xmlns:v="urn:schemas-microsoft-com:vml" Requires="v">
                <p:oleObj spid="_x0000_s2049" name="" r:id="rId7" imgW="2781300" imgH="254000" progId="Equation.KSEE3">
                  <p:embed/>
                </p:oleObj>
              </mc:Choice>
              <mc:Fallback>
                <p:oleObj name="" r:id="rId7" imgW="2781300" imgH="254000" progId="Equation.KSEE3">
                  <p:embed/>
                  <p:pic>
                    <p:nvPicPr>
                      <p:cNvPr id="0" name="图片 2048"/>
                      <p:cNvPicPr/>
                      <p:nvPr/>
                    </p:nvPicPr>
                    <p:blipFill>
                      <a:blip r:embed="rId8">
                        <a:lum bright="100000"/>
                      </a:blip>
                      <a:stretch>
                        <a:fillRect/>
                      </a:stretch>
                    </p:blipFill>
                    <p:spPr>
                      <a:xfrm>
                        <a:off x="3298825" y="2702560"/>
                        <a:ext cx="5617845" cy="513080"/>
                      </a:xfrm>
                      <a:prstGeom prst="rect">
                        <a:avLst/>
                      </a:prstGeom>
                    </p:spPr>
                  </p:pic>
                </p:oleObj>
              </mc:Fallback>
            </mc:AlternateContent>
          </a:graphicData>
        </a:graphic>
      </p:graphicFrame>
    </p:spTree>
    <p:custDataLst>
      <p:tags r:id="rId9"/>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线性基的性质</a:t>
            </a:r>
            <a:endParaRPr lang="zh-CN" altLang="en-US"/>
          </a:p>
        </p:txBody>
      </p:sp>
      <p:sp>
        <p:nvSpPr>
          <p:cNvPr id="3" name="内容占位符 2"/>
          <p:cNvSpPr>
            <a:spLocks noGrp="1"/>
          </p:cNvSpPr>
          <p:nvPr>
            <p:ph idx="1"/>
          </p:nvPr>
        </p:nvSpPr>
        <p:spPr/>
        <p:txBody>
          <a:bodyPr/>
          <a:p>
            <a:r>
              <a:rPr lang="zh-CN" altLang="en-US"/>
              <a:t>对于最后得到的矩阵，如果第 i 行的主对角线上为 1，此时我们称第 i 位存在于线性基中</a:t>
            </a:r>
            <a:endParaRPr lang="zh-CN" altLang="en-US"/>
          </a:p>
          <a:p>
            <a:r>
              <a:rPr lang="zh-CN" altLang="en-US"/>
              <a:t>对于存在于线性基的二进制位，有一个重要的性质：</a:t>
            </a:r>
            <a:endParaRPr lang="zh-CN" altLang="en-US"/>
          </a:p>
          <a:p>
            <a:r>
              <a:rPr lang="zh-CN" altLang="en-US"/>
              <a:t>对于任意存在于线性基的二进制位 i，至多只有一个    满足第 i 位为 1</a:t>
            </a:r>
            <a:endParaRPr lang="zh-CN" altLang="en-US"/>
          </a:p>
          <a:p>
            <a:r>
              <a:rPr lang="zh-CN" altLang="en-US"/>
              <a:t>对于不在线性基中的二进制位 i，那么第 i 行主对角线下方全为 0，而主对角线上方就可能有若干个 1</a:t>
            </a:r>
            <a:endParaRPr lang="zh-CN" altLang="en-US"/>
          </a:p>
        </p:txBody>
      </p:sp>
      <p:graphicFrame>
        <p:nvGraphicFramePr>
          <p:cNvPr id="4" name="对象 3">
            <a:hlinkClick r:id="" action="ppaction://ole?verb="/>
          </p:cNvPr>
          <p:cNvGraphicFramePr>
            <a:graphicFrameLocks noChangeAspect="1"/>
          </p:cNvGraphicFramePr>
          <p:nvPr/>
        </p:nvGraphicFramePr>
        <p:xfrm>
          <a:off x="8009890" y="3033395"/>
          <a:ext cx="389255" cy="569595"/>
        </p:xfrm>
        <a:graphic>
          <a:graphicData uri="http://schemas.openxmlformats.org/presentationml/2006/ole">
            <mc:AlternateContent xmlns:mc="http://schemas.openxmlformats.org/markup-compatibility/2006">
              <mc:Choice xmlns:v="urn:schemas-microsoft-com:vml" Requires="v">
                <p:oleObj spid="_x0000_s5121" name="" r:id="rId1" imgW="165100" imgH="241300" progId="Equation.KSEE3">
                  <p:embed/>
                </p:oleObj>
              </mc:Choice>
              <mc:Fallback>
                <p:oleObj name="" r:id="rId1" imgW="165100" imgH="241300" progId="Equation.KSEE3">
                  <p:embed/>
                  <p:pic>
                    <p:nvPicPr>
                      <p:cNvPr id="0" name="图片 5120"/>
                      <p:cNvPicPr/>
                      <p:nvPr/>
                    </p:nvPicPr>
                    <p:blipFill>
                      <a:blip r:embed="rId2">
                        <a:lum bright="100000"/>
                      </a:blip>
                      <a:stretch>
                        <a:fillRect/>
                      </a:stretch>
                    </p:blipFill>
                    <p:spPr>
                      <a:xfrm>
                        <a:off x="8009890" y="3033395"/>
                        <a:ext cx="389255" cy="569595"/>
                      </a:xfrm>
                      <a:prstGeom prst="rect">
                        <a:avLst/>
                      </a:prstGeom>
                    </p:spPr>
                  </p:pic>
                </p:oleObj>
              </mc:Fallback>
            </mc:AlternateContent>
          </a:graphicData>
        </a:graphic>
      </p:graphicFrame>
    </p:spTree>
    <p:custDataLst>
      <p:tags r:id="rId3"/>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BZOJ</a:t>
            </a:r>
            <a:r>
              <a:rPr lang="zh-CN" altLang="en-US"/>
              <a:t>4296  再见Xor</a:t>
            </a:r>
            <a:endParaRPr lang="zh-CN" altLang="en-US"/>
          </a:p>
        </p:txBody>
      </p:sp>
      <p:sp>
        <p:nvSpPr>
          <p:cNvPr id="3" name="内容占位符 2"/>
          <p:cNvSpPr>
            <a:spLocks noGrp="1"/>
          </p:cNvSpPr>
          <p:nvPr>
            <p:ph idx="1"/>
          </p:nvPr>
        </p:nvSpPr>
        <p:spPr/>
        <p:txBody>
          <a:bodyPr/>
          <a:p>
            <a:r>
              <a:rPr lang="zh-CN" altLang="en-US"/>
              <a:t>给定 N 个数，你可以在这些数中任意选一些数出来</a:t>
            </a:r>
            <a:endParaRPr lang="zh-CN" altLang="en-US"/>
          </a:p>
          <a:p>
            <a:r>
              <a:rPr lang="zh-CN" altLang="en-US"/>
              <a:t>每个数可以选任意多次</a:t>
            </a:r>
            <a:endParaRPr lang="zh-CN" altLang="en-US"/>
          </a:p>
          <a:p>
            <a:r>
              <a:rPr lang="zh-CN" altLang="en-US"/>
              <a:t>试求出你能选出的数的异或和的最大值和严格次大值</a:t>
            </a:r>
            <a:endParaRPr lang="zh-CN" altLang="en-US"/>
          </a:p>
        </p:txBody>
      </p:sp>
    </p:spTree>
    <p:custDataLst>
      <p:tags r:id="rId1"/>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BZOJ</a:t>
            </a:r>
            <a:r>
              <a:rPr lang="zh-CN" altLang="en-US">
                <a:sym typeface="+mn-ea"/>
              </a:rPr>
              <a:t>4296  再见Xor</a:t>
            </a:r>
            <a:endParaRPr lang="zh-CN" altLang="en-US"/>
          </a:p>
        </p:txBody>
      </p:sp>
      <p:sp>
        <p:nvSpPr>
          <p:cNvPr id="3" name="内容占位符 2"/>
          <p:cNvSpPr>
            <a:spLocks noGrp="1"/>
          </p:cNvSpPr>
          <p:nvPr>
            <p:ph idx="1"/>
          </p:nvPr>
        </p:nvSpPr>
        <p:spPr/>
        <p:txBody>
          <a:bodyPr/>
          <a:p>
            <a:r>
              <a:rPr lang="zh-CN" altLang="en-US"/>
              <a:t>我们求出一组线性基，则最大值就是将线性基中所有向量异或起来得到的向量所对应的数</a:t>
            </a:r>
            <a:endParaRPr lang="zh-CN" altLang="en-US"/>
          </a:p>
          <a:p>
            <a:r>
              <a:rPr lang="zh-CN" altLang="en-US"/>
              <a:t>由前面提到的性质很容易证明</a:t>
            </a:r>
            <a:endParaRPr lang="zh-CN" altLang="en-US"/>
          </a:p>
          <a:p>
            <a:r>
              <a:rPr lang="zh-CN" altLang="en-US"/>
              <a:t>至于严格次大值，不选最小的不为 </a:t>
            </a:r>
            <a:r>
              <a:rPr lang="en-US" altLang="zh-CN"/>
              <a:t>0 </a:t>
            </a:r>
            <a:r>
              <a:rPr lang="zh-CN" altLang="en-US"/>
              <a:t>的向量就行了</a:t>
            </a:r>
            <a:endParaRPr lang="zh-CN" altLang="en-US"/>
          </a:p>
        </p:txBody>
      </p:sp>
    </p:spTree>
    <p:custDataLst>
      <p:tags r:id="rId1"/>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HDU3949  XOR</a:t>
            </a:r>
            <a:endParaRPr lang="zh-CN" altLang="en-US"/>
          </a:p>
        </p:txBody>
      </p:sp>
      <p:sp>
        <p:nvSpPr>
          <p:cNvPr id="3" name="内容占位符 2"/>
          <p:cNvSpPr>
            <a:spLocks noGrp="1"/>
          </p:cNvSpPr>
          <p:nvPr>
            <p:ph idx="1"/>
          </p:nvPr>
        </p:nvSpPr>
        <p:spPr/>
        <p:txBody>
          <a:bodyPr/>
          <a:p>
            <a:r>
              <a:rPr lang="zh-CN" altLang="en-US"/>
              <a:t>给定一个数组</a:t>
            </a:r>
            <a:endParaRPr lang="zh-CN" altLang="en-US"/>
          </a:p>
          <a:p>
            <a:r>
              <a:rPr lang="zh-CN" altLang="en-US"/>
              <a:t>求这些数通过异或能得到的数中的第 k 小是多少</a:t>
            </a:r>
            <a:endParaRPr lang="en-US" altLang="zh-CN"/>
          </a:p>
        </p:txBody>
      </p:sp>
    </p:spTree>
    <p:custDataLst>
      <p:tags r:id="rId1"/>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HDU3949  XOR</a:t>
            </a:r>
            <a:endParaRPr lang="zh-CN" altLang="en-US"/>
          </a:p>
        </p:txBody>
      </p:sp>
      <p:pic>
        <p:nvPicPr>
          <p:cNvPr id="4" name="图片 3"/>
          <p:cNvPicPr>
            <a:picLocks noChangeAspect="1"/>
          </p:cNvPicPr>
          <p:nvPr/>
        </p:nvPicPr>
        <p:blipFill>
          <a:blip r:embed="rId1"/>
          <a:stretch>
            <a:fillRect/>
          </a:stretch>
        </p:blipFill>
        <p:spPr>
          <a:xfrm>
            <a:off x="589280" y="1779905"/>
            <a:ext cx="11013440" cy="3364865"/>
          </a:xfrm>
          <a:prstGeom prst="rect">
            <a:avLst/>
          </a:prstGeom>
        </p:spPr>
      </p:pic>
    </p:spTree>
    <p:custDataLst>
      <p:tags r:id="rId2"/>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BZOJ2115  Xor</a:t>
            </a:r>
            <a:endParaRPr lang="en-US" altLang="zh-CN"/>
          </a:p>
        </p:txBody>
      </p:sp>
      <p:sp>
        <p:nvSpPr>
          <p:cNvPr id="3" name="内容占位符 2"/>
          <p:cNvSpPr>
            <a:spLocks noGrp="1"/>
          </p:cNvSpPr>
          <p:nvPr>
            <p:ph idx="1"/>
          </p:nvPr>
        </p:nvSpPr>
        <p:spPr/>
        <p:txBody>
          <a:bodyPr/>
          <a:p>
            <a:r>
              <a:rPr lang="zh-CN" altLang="en-US"/>
              <a:t>给定一个边权为非负整数的无向连通图</a:t>
            </a:r>
            <a:endParaRPr lang="zh-CN" altLang="en-US"/>
          </a:p>
          <a:p>
            <a:r>
              <a:rPr lang="zh-CN" altLang="en-US"/>
              <a:t>试求一条从 </a:t>
            </a:r>
            <a:r>
              <a:rPr lang="en-US" altLang="zh-CN"/>
              <a:t>1 </a:t>
            </a:r>
            <a:r>
              <a:rPr lang="zh-CN" altLang="en-US"/>
              <a:t>到 </a:t>
            </a:r>
            <a:r>
              <a:rPr lang="en-US" altLang="zh-CN"/>
              <a:t>n </a:t>
            </a:r>
            <a:r>
              <a:rPr lang="zh-CN" altLang="en-US"/>
              <a:t>的路径，使得路径上边权异或和最大</a:t>
            </a:r>
            <a:endParaRPr lang="zh-CN" altLang="en-US"/>
          </a:p>
          <a:p>
            <a:r>
              <a:rPr lang="zh-CN" altLang="en-US"/>
              <a:t>路径可以重复经过点和边</a:t>
            </a:r>
            <a:endParaRPr lang="zh-CN" altLang="en-US"/>
          </a:p>
          <a:p>
            <a:r>
              <a:rPr lang="zh-CN" altLang="en-US"/>
              <a:t>当一条边被经过多次时，边权也要计算相应的次数</a:t>
            </a:r>
            <a:endParaRPr lang="zh-CN" altLang="en-US"/>
          </a:p>
          <a:p>
            <a:endParaRPr lang="zh-CN" altLang="en-US"/>
          </a:p>
          <a:p>
            <a:r>
              <a:rPr lang="zh-CN" altLang="en-US"/>
              <a:t>数据范围：</a:t>
            </a:r>
            <a:endParaRPr lang="zh-CN" altLang="en-US"/>
          </a:p>
        </p:txBody>
      </p:sp>
      <p:graphicFrame>
        <p:nvGraphicFramePr>
          <p:cNvPr id="4" name="对象 3">
            <a:hlinkClick r:id="" action="ppaction://ole?verb="/>
          </p:cNvPr>
          <p:cNvGraphicFramePr>
            <a:graphicFrameLocks noChangeAspect="1"/>
          </p:cNvGraphicFramePr>
          <p:nvPr/>
        </p:nvGraphicFramePr>
        <p:xfrm>
          <a:off x="2710180" y="4114165"/>
          <a:ext cx="2743835" cy="395605"/>
        </p:xfrm>
        <a:graphic>
          <a:graphicData uri="http://schemas.openxmlformats.org/presentationml/2006/ole">
            <mc:AlternateContent xmlns:mc="http://schemas.openxmlformats.org/markup-compatibility/2006">
              <mc:Choice xmlns:v="urn:schemas-microsoft-com:vml" Requires="v">
                <p:oleObj spid="_x0000_s6145" name="" r:id="rId1" imgW="1409700" imgH="203200" progId="Equation.KSEE3">
                  <p:embed/>
                </p:oleObj>
              </mc:Choice>
              <mc:Fallback>
                <p:oleObj name="" r:id="rId1" imgW="1409700" imgH="203200" progId="Equation.KSEE3">
                  <p:embed/>
                  <p:pic>
                    <p:nvPicPr>
                      <p:cNvPr id="0" name="图片 6144"/>
                      <p:cNvPicPr/>
                      <p:nvPr/>
                    </p:nvPicPr>
                    <p:blipFill>
                      <a:blip r:embed="rId2">
                        <a:lum bright="100000"/>
                      </a:blip>
                      <a:stretch>
                        <a:fillRect/>
                      </a:stretch>
                    </p:blipFill>
                    <p:spPr>
                      <a:xfrm>
                        <a:off x="2710180" y="4114165"/>
                        <a:ext cx="2743835" cy="395605"/>
                      </a:xfrm>
                      <a:prstGeom prst="rect">
                        <a:avLst/>
                      </a:prstGeom>
                    </p:spPr>
                  </p:pic>
                </p:oleObj>
              </mc:Fallback>
            </mc:AlternateContent>
          </a:graphicData>
        </a:graphic>
      </p:graphicFrame>
    </p:spTree>
    <p:custDataLst>
      <p:tags r:id="rId3"/>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BZOJ2115  Xor</a:t>
            </a:r>
            <a:endParaRPr lang="zh-CN" altLang="en-US"/>
          </a:p>
        </p:txBody>
      </p:sp>
      <p:sp>
        <p:nvSpPr>
          <p:cNvPr id="3" name="内容占位符 2"/>
          <p:cNvSpPr>
            <a:spLocks noGrp="1"/>
          </p:cNvSpPr>
          <p:nvPr>
            <p:ph idx="1"/>
          </p:nvPr>
        </p:nvSpPr>
        <p:spPr/>
        <p:txBody>
          <a:bodyPr/>
          <a:p>
            <a:r>
              <a:rPr lang="zh-CN" altLang="en-US"/>
              <a:t>注意到路径一定是由一条从 </a:t>
            </a:r>
            <a:r>
              <a:rPr lang="en-US" altLang="zh-CN"/>
              <a:t>1 </a:t>
            </a:r>
            <a:r>
              <a:rPr lang="zh-CN" altLang="en-US"/>
              <a:t>到 </a:t>
            </a:r>
            <a:r>
              <a:rPr lang="en-US" altLang="zh-CN"/>
              <a:t>n </a:t>
            </a:r>
            <a:r>
              <a:rPr lang="zh-CN" altLang="en-US"/>
              <a:t>的主路径加上若干个环得到</a:t>
            </a:r>
            <a:endParaRPr lang="zh-CN" altLang="en-US"/>
          </a:p>
          <a:p>
            <a:r>
              <a:rPr lang="zh-CN" altLang="en-US"/>
              <a:t>所以我们任意找一条主路径求出其异或和</a:t>
            </a:r>
            <a:endParaRPr lang="zh-CN" altLang="en-US"/>
          </a:p>
          <a:p>
            <a:r>
              <a:rPr lang="zh-CN" altLang="en-US"/>
              <a:t>然后找到所有的环，问题就是选择若干个数使得它们与主路径的异或和最大</a:t>
            </a:r>
            <a:endParaRPr lang="zh-CN" altLang="en-US"/>
          </a:p>
          <a:p>
            <a:r>
              <a:rPr lang="zh-CN" altLang="en-US"/>
              <a:t>求出线性基后可以很轻松的解决</a:t>
            </a:r>
            <a:endParaRPr lang="zh-CN" altLang="en-US"/>
          </a:p>
          <a:p>
            <a:endParaRPr lang="zh-CN" altLang="en-US"/>
          </a:p>
          <a:p>
            <a:r>
              <a:rPr lang="zh-CN" altLang="en-US"/>
              <a:t>为什么选取的任意主路径可以保证答案最优？</a:t>
            </a:r>
            <a:endParaRPr lang="zh-CN" altLang="en-US"/>
          </a:p>
        </p:txBody>
      </p:sp>
    </p:spTree>
    <p:custDataLst>
      <p:tags r:id="rId1"/>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BZOJ2115  Xor</a:t>
            </a:r>
            <a:endParaRPr lang="zh-CN" altLang="en-US"/>
          </a:p>
        </p:txBody>
      </p:sp>
      <p:sp>
        <p:nvSpPr>
          <p:cNvPr id="3" name="内容占位符 2"/>
          <p:cNvSpPr>
            <a:spLocks noGrp="1"/>
          </p:cNvSpPr>
          <p:nvPr>
            <p:ph idx="1"/>
          </p:nvPr>
        </p:nvSpPr>
        <p:spPr/>
        <p:txBody>
          <a:bodyPr/>
          <a:p>
            <a:r>
              <a:rPr lang="zh-CN" altLang="en-US"/>
              <a:t>假设存在一条更优的路径从 1 到 n</a:t>
            </a:r>
            <a:endParaRPr lang="zh-CN" altLang="en-US"/>
          </a:p>
          <a:p>
            <a:r>
              <a:rPr lang="zh-CN" altLang="en-US"/>
              <a:t>那么这条路径与我们原来的路径构成了一个环，也就会被纳入线性基中也会被计算贡献</a:t>
            </a:r>
            <a:endParaRPr lang="zh-CN" altLang="en-US"/>
          </a:p>
          <a:p>
            <a:r>
              <a:rPr lang="zh-CN" altLang="en-US"/>
              <a:t>假如这个环会被经过，那么最后的情况相当于是走了两遍原来选取的路径，抵消之后走了一次这个最优路径</a:t>
            </a:r>
            <a:endParaRPr lang="zh-CN" altLang="en-US"/>
          </a:p>
          <a:p>
            <a:r>
              <a:rPr lang="zh-CN" altLang="en-US"/>
              <a:t>所以我们无论选取的是哪条路径作为初值，都可以通过与更优情况构成环，然后得到一样的结果</a:t>
            </a:r>
            <a:endParaRPr lang="zh-CN" altLang="en-US"/>
          </a:p>
        </p:txBody>
      </p:sp>
    </p:spTree>
    <p:custDataLst>
      <p:tags r:id="rId1"/>
    </p:custData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BZOJ4184  shallot</a:t>
            </a:r>
            <a:endParaRPr lang="en-US" altLang="zh-CN"/>
          </a:p>
        </p:txBody>
      </p:sp>
      <p:sp>
        <p:nvSpPr>
          <p:cNvPr id="3" name="内容占位符 2"/>
          <p:cNvSpPr>
            <a:spLocks noGrp="1"/>
          </p:cNvSpPr>
          <p:nvPr>
            <p:ph idx="1"/>
          </p:nvPr>
        </p:nvSpPr>
        <p:spPr/>
        <p:txBody>
          <a:bodyPr/>
          <a:p>
            <a:r>
              <a:rPr lang="zh-CN" altLang="en-US"/>
              <a:t>维护一个集合，进行 </a:t>
            </a:r>
            <a:r>
              <a:rPr lang="en-US" altLang="zh-CN"/>
              <a:t>n </a:t>
            </a:r>
            <a:r>
              <a:rPr lang="zh-CN" altLang="en-US"/>
              <a:t>次操作</a:t>
            </a:r>
            <a:endParaRPr lang="zh-CN" altLang="en-US"/>
          </a:p>
          <a:p>
            <a:r>
              <a:rPr lang="zh-CN" altLang="en-US"/>
              <a:t>每次操作包括添加一个数，以及删除一个数</a:t>
            </a:r>
            <a:endParaRPr lang="zh-CN" altLang="en-US"/>
          </a:p>
          <a:p>
            <a:r>
              <a:rPr lang="zh-CN" altLang="en-US"/>
              <a:t>每次操作后求集合能异或出的最大值</a:t>
            </a:r>
            <a:endParaRPr lang="zh-CN" altLang="en-US"/>
          </a:p>
          <a:p>
            <a:endParaRPr lang="zh-CN" altLang="en-US"/>
          </a:p>
          <a:p>
            <a:r>
              <a:rPr lang="zh-CN" altLang="en-US"/>
              <a:t>数据范围：</a:t>
            </a:r>
            <a:endParaRPr lang="zh-CN" altLang="en-US"/>
          </a:p>
        </p:txBody>
      </p:sp>
      <p:graphicFrame>
        <p:nvGraphicFramePr>
          <p:cNvPr id="4" name="对象 3">
            <a:hlinkClick r:id="" action="ppaction://ole?verb="/>
          </p:cNvPr>
          <p:cNvGraphicFramePr>
            <a:graphicFrameLocks noChangeAspect="1"/>
          </p:cNvGraphicFramePr>
          <p:nvPr/>
        </p:nvGraphicFramePr>
        <p:xfrm>
          <a:off x="2592070" y="3599815"/>
          <a:ext cx="1337310" cy="419735"/>
        </p:xfrm>
        <a:graphic>
          <a:graphicData uri="http://schemas.openxmlformats.org/presentationml/2006/ole">
            <mc:AlternateContent xmlns:mc="http://schemas.openxmlformats.org/markup-compatibility/2006">
              <mc:Choice xmlns:v="urn:schemas-microsoft-com:vml" Requires="v">
                <p:oleObj spid="_x0000_s1025" name="" r:id="rId1" imgW="647700" imgH="203200" progId="Equation.KSEE3">
                  <p:embed/>
                </p:oleObj>
              </mc:Choice>
              <mc:Fallback>
                <p:oleObj name="" r:id="rId1" imgW="647700" imgH="203200" progId="Equation.KSEE3">
                  <p:embed/>
                  <p:pic>
                    <p:nvPicPr>
                      <p:cNvPr id="0" name="图片 1024"/>
                      <p:cNvPicPr/>
                      <p:nvPr/>
                    </p:nvPicPr>
                    <p:blipFill>
                      <a:blip r:embed="rId2">
                        <a:lum bright="100000"/>
                      </a:blip>
                      <a:stretch>
                        <a:fillRect/>
                      </a:stretch>
                    </p:blipFill>
                    <p:spPr>
                      <a:xfrm>
                        <a:off x="2592070" y="3599815"/>
                        <a:ext cx="1337310" cy="419735"/>
                      </a:xfrm>
                      <a:prstGeom prst="rect">
                        <a:avLst/>
                      </a:prstGeom>
                    </p:spPr>
                  </p:pic>
                </p:oleObj>
              </mc:Fallback>
            </mc:AlternateContent>
          </a:graphicData>
        </a:graphic>
      </p:graphicFrame>
    </p:spTree>
    <p:custDataLst>
      <p:tags r:id="rId3"/>
    </p:custData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BZOJ4184  shallot</a:t>
            </a:r>
            <a:endParaRPr lang="zh-CN" altLang="en-US"/>
          </a:p>
        </p:txBody>
      </p:sp>
      <p:sp>
        <p:nvSpPr>
          <p:cNvPr id="3" name="内容占位符 2"/>
          <p:cNvSpPr>
            <a:spLocks noGrp="1"/>
          </p:cNvSpPr>
          <p:nvPr>
            <p:ph idx="1"/>
          </p:nvPr>
        </p:nvSpPr>
        <p:spPr/>
        <p:txBody>
          <a:bodyPr/>
          <a:p>
            <a:r>
              <a:rPr lang="zh-CN" altLang="en-US"/>
              <a:t>求出线性基后考虑维护它</a:t>
            </a:r>
            <a:endParaRPr lang="zh-CN" altLang="en-US"/>
          </a:p>
          <a:p>
            <a:r>
              <a:rPr lang="zh-CN" altLang="en-US"/>
              <a:t>添加操作自然是直接做的，删除的话怎么办？</a:t>
            </a:r>
            <a:endParaRPr lang="zh-CN" altLang="en-US"/>
          </a:p>
          <a:p>
            <a:r>
              <a:rPr lang="zh-CN" altLang="en-US"/>
              <a:t>我们维护每个数出现的时间范围，标记在线段树上</a:t>
            </a:r>
            <a:endParaRPr lang="zh-CN" altLang="en-US"/>
          </a:p>
          <a:p>
            <a:r>
              <a:rPr lang="zh-CN" altLang="en-US"/>
              <a:t>然后用类似标记永久化的方法自顶向下</a:t>
            </a:r>
            <a:r>
              <a:rPr lang="en-US" altLang="zh-CN"/>
              <a:t>DFS</a:t>
            </a:r>
            <a:r>
              <a:rPr lang="zh-CN" altLang="en-US"/>
              <a:t>一边就行了</a:t>
            </a:r>
            <a:endParaRPr lang="zh-CN" altLang="en-US"/>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分块算法</a:t>
            </a:r>
            <a:endParaRPr lang="zh-CN" altLang="en-US"/>
          </a:p>
        </p:txBody>
      </p:sp>
      <p:sp>
        <p:nvSpPr>
          <p:cNvPr id="3" name="内容占位符 2"/>
          <p:cNvSpPr>
            <a:spLocks noGrp="1"/>
          </p:cNvSpPr>
          <p:nvPr>
            <p:ph idx="1"/>
          </p:nvPr>
        </p:nvSpPr>
        <p:spPr/>
        <p:txBody>
          <a:bodyPr/>
          <a:p>
            <a:r>
              <a:rPr lang="zh-CN" altLang="en-US"/>
              <a:t>代码实现：</a:t>
            </a:r>
            <a:endParaRPr lang="zh-CN" altLang="en-US"/>
          </a:p>
        </p:txBody>
      </p:sp>
      <p:pic>
        <p:nvPicPr>
          <p:cNvPr id="4" name="图片 3"/>
          <p:cNvPicPr>
            <a:picLocks noChangeAspect="1"/>
          </p:cNvPicPr>
          <p:nvPr/>
        </p:nvPicPr>
        <p:blipFill>
          <a:blip r:embed="rId1"/>
          <a:stretch>
            <a:fillRect/>
          </a:stretch>
        </p:blipFill>
        <p:spPr>
          <a:xfrm>
            <a:off x="1167130" y="2348230"/>
            <a:ext cx="8773795" cy="3721100"/>
          </a:xfrm>
          <a:prstGeom prst="rect">
            <a:avLst/>
          </a:prstGeom>
        </p:spPr>
      </p:pic>
    </p:spTree>
    <p:custDataLst>
      <p:tags r:id="rId2"/>
    </p:custData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练习题目</a:t>
            </a:r>
            <a:endParaRPr lang="zh-CN" altLang="en-US"/>
          </a:p>
        </p:txBody>
      </p:sp>
      <p:sp>
        <p:nvSpPr>
          <p:cNvPr id="3" name="内容占位符 2"/>
          <p:cNvSpPr>
            <a:spLocks noGrp="1"/>
          </p:cNvSpPr>
          <p:nvPr>
            <p:ph idx="1"/>
          </p:nvPr>
        </p:nvSpPr>
        <p:spPr/>
        <p:txBody>
          <a:bodyPr/>
          <a:p>
            <a:r>
              <a:rPr lang="zh-CN" altLang="en-US">
                <a:solidFill>
                  <a:srgbClr val="92D050"/>
                </a:solidFill>
              </a:rPr>
              <a:t>【</a:t>
            </a:r>
            <a:r>
              <a:rPr lang="en-US" altLang="zh-CN">
                <a:solidFill>
                  <a:srgbClr val="92D050"/>
                </a:solidFill>
              </a:rPr>
              <a:t>BZOJ2460</a:t>
            </a:r>
            <a:r>
              <a:rPr lang="zh-CN" altLang="en-US">
                <a:solidFill>
                  <a:srgbClr val="92D050"/>
                </a:solidFill>
              </a:rPr>
              <a:t>】元素（板子题）</a:t>
            </a:r>
            <a:endParaRPr lang="zh-CN" altLang="en-US">
              <a:solidFill>
                <a:srgbClr val="92D050"/>
              </a:solidFill>
            </a:endParaRPr>
          </a:p>
          <a:p>
            <a:r>
              <a:rPr lang="zh-CN" altLang="en-US">
                <a:solidFill>
                  <a:srgbClr val="00B0F0"/>
                </a:solidFill>
              </a:rPr>
              <a:t>【BZOJ2844】albus就是要第一个出场</a:t>
            </a:r>
            <a:endParaRPr lang="zh-CN" altLang="en-US"/>
          </a:p>
          <a:p>
            <a:r>
              <a:rPr lang="zh-CN" altLang="en-US">
                <a:solidFill>
                  <a:srgbClr val="00B0F0"/>
                </a:solidFill>
              </a:rPr>
              <a:t>【</a:t>
            </a:r>
            <a:r>
              <a:rPr lang="en-US" altLang="zh-CN">
                <a:solidFill>
                  <a:srgbClr val="00B0F0"/>
                </a:solidFill>
              </a:rPr>
              <a:t>BZOJ</a:t>
            </a:r>
            <a:r>
              <a:rPr lang="zh-CN" altLang="en-US">
                <a:solidFill>
                  <a:srgbClr val="00B0F0"/>
                </a:solidFill>
              </a:rPr>
              <a:t>4644】经典傻逼题</a:t>
            </a:r>
            <a:endParaRPr lang="zh-CN" altLang="en-US">
              <a:solidFill>
                <a:srgbClr val="00B0F0"/>
              </a:solidFill>
            </a:endParaRPr>
          </a:p>
          <a:p>
            <a:r>
              <a:rPr lang="zh-CN" altLang="en-US">
                <a:solidFill>
                  <a:srgbClr val="EB4FEA"/>
                </a:solidFill>
              </a:rPr>
              <a:t>【HAOI2017】八纵八横</a:t>
            </a:r>
            <a:endParaRPr lang="zh-CN" altLang="en-US">
              <a:solidFill>
                <a:srgbClr val="EB4FEA"/>
              </a:solidFill>
            </a:endParaRPr>
          </a:p>
          <a:p>
            <a:r>
              <a:rPr lang="zh-CN" altLang="en-US">
                <a:solidFill>
                  <a:srgbClr val="EB4FEA"/>
                </a:solidFill>
              </a:rPr>
              <a:t>【BZOJ3569】DZY Loves Chinese II</a:t>
            </a:r>
            <a:endParaRPr lang="zh-CN" altLang="en-US"/>
          </a:p>
          <a:p>
            <a:r>
              <a:rPr lang="zh-CN" altLang="en-US">
                <a:solidFill>
                  <a:srgbClr val="FFC000"/>
                </a:solidFill>
              </a:rPr>
              <a:t>【清华集训2014】玛里苟斯</a:t>
            </a:r>
            <a:endParaRPr lang="zh-CN" altLang="en-US">
              <a:solidFill>
                <a:srgbClr val="FFC000"/>
              </a:solidFill>
            </a:endParaRPr>
          </a:p>
        </p:txBody>
      </p:sp>
    </p:spTree>
    <p:custDataLst>
      <p:tags r:id="rId1"/>
    </p:custData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000"/>
              <a:t>容斥原理</a:t>
            </a:r>
            <a:endParaRPr lang="zh-CN" altLang="en-US" sz="4000"/>
          </a:p>
        </p:txBody>
      </p:sp>
      <p:sp>
        <p:nvSpPr>
          <p:cNvPr id="3" name="内容占位符 2"/>
          <p:cNvSpPr>
            <a:spLocks noGrp="1"/>
          </p:cNvSpPr>
          <p:nvPr>
            <p:ph idx="1"/>
          </p:nvPr>
        </p:nvSpPr>
        <p:spPr/>
        <p:txBody>
          <a:bodyPr/>
          <a:p>
            <a:r>
              <a:rPr lang="zh-CN" altLang="en-US" sz="2400"/>
              <a:t>用于计算集合</a:t>
            </a:r>
            <a:r>
              <a:rPr lang="en-US" altLang="zh-CN" sz="2400"/>
              <a:t>S</a:t>
            </a:r>
            <a:r>
              <a:rPr lang="zh-CN" altLang="en-US" sz="2400"/>
              <a:t>中不具备性质   </a:t>
            </a:r>
            <a:r>
              <a:rPr lang="en-US" altLang="zh-CN" sz="2400"/>
              <a:t>	            </a:t>
            </a:r>
            <a:r>
              <a:rPr lang="zh-CN" altLang="en-US" sz="2400"/>
              <a:t>的元素个数</a:t>
            </a:r>
            <a:endParaRPr lang="zh-CN" altLang="en-US" sz="2400"/>
          </a:p>
          <a:p>
            <a:r>
              <a:rPr lang="zh-CN" altLang="en-US" sz="2400"/>
              <a:t>设性质</a:t>
            </a:r>
            <a:r>
              <a:rPr lang="en-US" altLang="zh-CN" sz="2400"/>
              <a:t>	          </a:t>
            </a:r>
            <a:r>
              <a:rPr lang="zh-CN" altLang="en-US" sz="2400"/>
              <a:t>对应的集合是</a:t>
            </a:r>
            <a:endParaRPr lang="zh-CN" altLang="en-US" sz="2400"/>
          </a:p>
          <a:p>
            <a:endParaRPr lang="zh-CN" altLang="en-US" sz="2000"/>
          </a:p>
          <a:p>
            <a:r>
              <a:rPr lang="zh-CN" altLang="en-US" sz="2400"/>
              <a:t>公式：</a:t>
            </a:r>
            <a:endParaRPr lang="zh-CN" altLang="en-US" sz="2400"/>
          </a:p>
          <a:p>
            <a:endParaRPr lang="zh-CN" altLang="en-US" sz="2000"/>
          </a:p>
          <a:p>
            <a:endParaRPr lang="zh-CN" altLang="en-US" sz="1800"/>
          </a:p>
          <a:p>
            <a:r>
              <a:rPr lang="zh-CN" altLang="en-US" sz="2400"/>
              <a:t>其中     表示不具备性质    的集合</a:t>
            </a:r>
            <a:endParaRPr lang="zh-CN" altLang="en-US" sz="2400"/>
          </a:p>
        </p:txBody>
      </p:sp>
      <p:graphicFrame>
        <p:nvGraphicFramePr>
          <p:cNvPr id="4" name="对象 3">
            <a:hlinkClick r:id="" action="ppaction://ole?verb="/>
          </p:cNvPr>
          <p:cNvGraphicFramePr>
            <a:graphicFrameLocks noChangeAspect="1"/>
          </p:cNvGraphicFramePr>
          <p:nvPr/>
        </p:nvGraphicFramePr>
        <p:xfrm>
          <a:off x="5056823" y="1813560"/>
          <a:ext cx="1389380" cy="446405"/>
        </p:xfrm>
        <a:graphic>
          <a:graphicData uri="http://schemas.openxmlformats.org/presentationml/2006/ole">
            <mc:AlternateContent xmlns:mc="http://schemas.openxmlformats.org/markup-compatibility/2006">
              <mc:Choice xmlns:v="urn:schemas-microsoft-com:vml" Requires="v">
                <p:oleObj spid="_x0000_s1025" name="" r:id="rId1" imgW="711200" imgH="228600" progId="Equation.KSEE3">
                  <p:embed/>
                </p:oleObj>
              </mc:Choice>
              <mc:Fallback>
                <p:oleObj name="" r:id="rId1" imgW="711200" imgH="228600" progId="Equation.KSEE3">
                  <p:embed/>
                  <p:pic>
                    <p:nvPicPr>
                      <p:cNvPr id="0" name="图片 1024"/>
                      <p:cNvPicPr/>
                      <p:nvPr/>
                    </p:nvPicPr>
                    <p:blipFill>
                      <a:blip r:embed="rId2">
                        <a:lum bright="100000"/>
                      </a:blip>
                      <a:stretch>
                        <a:fillRect/>
                      </a:stretch>
                    </p:blipFill>
                    <p:spPr>
                      <a:xfrm>
                        <a:off x="5056823" y="1813560"/>
                        <a:ext cx="1389380" cy="446405"/>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2009775" y="2804795"/>
          <a:ext cx="5874385" cy="1223010"/>
        </p:xfrm>
        <a:graphic>
          <a:graphicData uri="http://schemas.openxmlformats.org/presentationml/2006/ole">
            <mc:AlternateContent xmlns:mc="http://schemas.openxmlformats.org/markup-compatibility/2006">
              <mc:Choice xmlns:v="urn:schemas-microsoft-com:vml" Requires="v">
                <p:oleObj spid="_x0000_s1026" name="" r:id="rId3" imgW="2133600" imgH="444500" progId="Equation.KSEE3">
                  <p:embed/>
                </p:oleObj>
              </mc:Choice>
              <mc:Fallback>
                <p:oleObj name="" r:id="rId3" imgW="2133600" imgH="444500" progId="Equation.KSEE3">
                  <p:embed/>
                  <p:pic>
                    <p:nvPicPr>
                      <p:cNvPr id="0" name="图片 1025"/>
                      <p:cNvPicPr/>
                      <p:nvPr/>
                    </p:nvPicPr>
                    <p:blipFill>
                      <a:blip r:embed="rId4">
                        <a:lum bright="100000"/>
                      </a:blip>
                      <a:stretch>
                        <a:fillRect/>
                      </a:stretch>
                    </p:blipFill>
                    <p:spPr>
                      <a:xfrm>
                        <a:off x="2009775" y="2804795"/>
                        <a:ext cx="5874385" cy="1223010"/>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1755140" y="4309110"/>
          <a:ext cx="426720" cy="569595"/>
        </p:xfrm>
        <a:graphic>
          <a:graphicData uri="http://schemas.openxmlformats.org/presentationml/2006/ole">
            <mc:AlternateContent xmlns:mc="http://schemas.openxmlformats.org/markup-compatibility/2006">
              <mc:Choice xmlns:v="urn:schemas-microsoft-com:vml" Requires="v">
                <p:oleObj spid="_x0000_s1027" name="" r:id="rId5" imgW="190500" imgH="254000" progId="Equation.KSEE3">
                  <p:embed/>
                </p:oleObj>
              </mc:Choice>
              <mc:Fallback>
                <p:oleObj name="" r:id="rId5" imgW="190500" imgH="254000" progId="Equation.KSEE3">
                  <p:embed/>
                  <p:pic>
                    <p:nvPicPr>
                      <p:cNvPr id="0" name="图片 1026"/>
                      <p:cNvPicPr/>
                      <p:nvPr/>
                    </p:nvPicPr>
                    <p:blipFill>
                      <a:blip r:embed="rId6">
                        <a:lum bright="100000"/>
                      </a:blip>
                      <a:stretch>
                        <a:fillRect/>
                      </a:stretch>
                    </p:blipFill>
                    <p:spPr>
                      <a:xfrm>
                        <a:off x="1755140" y="4309110"/>
                        <a:ext cx="426720" cy="569595"/>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4285615" y="4338320"/>
          <a:ext cx="370840" cy="513715"/>
        </p:xfrm>
        <a:graphic>
          <a:graphicData uri="http://schemas.openxmlformats.org/presentationml/2006/ole">
            <mc:AlternateContent xmlns:mc="http://schemas.openxmlformats.org/markup-compatibility/2006">
              <mc:Choice xmlns:v="urn:schemas-microsoft-com:vml" Requires="v">
                <p:oleObj spid="_x0000_s8" name="" r:id="rId7" imgW="165100" imgH="228600" progId="Equation.KSEE3">
                  <p:embed/>
                </p:oleObj>
              </mc:Choice>
              <mc:Fallback>
                <p:oleObj name="" r:id="rId7" imgW="165100" imgH="228600" progId="Equation.KSEE3">
                  <p:embed/>
                  <p:pic>
                    <p:nvPicPr>
                      <p:cNvPr id="0" name="图片 1026"/>
                      <p:cNvPicPr/>
                      <p:nvPr/>
                    </p:nvPicPr>
                    <p:blipFill>
                      <a:blip r:embed="rId8">
                        <a:lum bright="100000"/>
                      </a:blip>
                      <a:stretch>
                        <a:fillRect/>
                      </a:stretch>
                    </p:blipFill>
                    <p:spPr>
                      <a:xfrm>
                        <a:off x="4285615" y="4338320"/>
                        <a:ext cx="370840" cy="513715"/>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2138998" y="2259965"/>
          <a:ext cx="1389380" cy="446405"/>
        </p:xfrm>
        <a:graphic>
          <a:graphicData uri="http://schemas.openxmlformats.org/presentationml/2006/ole">
            <mc:AlternateContent xmlns:mc="http://schemas.openxmlformats.org/markup-compatibility/2006">
              <mc:Choice xmlns:v="urn:schemas-microsoft-com:vml" Requires="v">
                <p:oleObj spid="_x0000_s10" name="" r:id="rId9" imgW="711200" imgH="228600" progId="Equation.KSEE3">
                  <p:embed/>
                </p:oleObj>
              </mc:Choice>
              <mc:Fallback>
                <p:oleObj name="" r:id="rId9" imgW="711200" imgH="228600" progId="Equation.KSEE3">
                  <p:embed/>
                  <p:pic>
                    <p:nvPicPr>
                      <p:cNvPr id="0" name="图片 1024"/>
                      <p:cNvPicPr/>
                      <p:nvPr/>
                    </p:nvPicPr>
                    <p:blipFill>
                      <a:blip r:embed="rId2">
                        <a:lum bright="100000"/>
                      </a:blip>
                      <a:stretch>
                        <a:fillRect/>
                      </a:stretch>
                    </p:blipFill>
                    <p:spPr>
                      <a:xfrm>
                        <a:off x="2138998" y="2259965"/>
                        <a:ext cx="1389380" cy="446405"/>
                      </a:xfrm>
                      <a:prstGeom prst="rect">
                        <a:avLst/>
                      </a:prstGeom>
                    </p:spPr>
                  </p:pic>
                </p:oleObj>
              </mc:Fallback>
            </mc:AlternateContent>
          </a:graphicData>
        </a:graphic>
      </p:graphicFrame>
      <p:graphicFrame>
        <p:nvGraphicFramePr>
          <p:cNvPr id="11" name="对象 10">
            <a:hlinkClick r:id="" action="ppaction://ole?verb="/>
          </p:cNvPr>
          <p:cNvGraphicFramePr>
            <a:graphicFrameLocks noChangeAspect="1"/>
          </p:cNvGraphicFramePr>
          <p:nvPr/>
        </p:nvGraphicFramePr>
        <p:xfrm>
          <a:off x="5442585" y="2259965"/>
          <a:ext cx="1574165" cy="464820"/>
        </p:xfrm>
        <a:graphic>
          <a:graphicData uri="http://schemas.openxmlformats.org/presentationml/2006/ole">
            <mc:AlternateContent xmlns:mc="http://schemas.openxmlformats.org/markup-compatibility/2006">
              <mc:Choice xmlns:v="urn:schemas-microsoft-com:vml" Requires="v">
                <p:oleObj spid="_x0000_s12" name="" r:id="rId10" imgW="774065" imgH="228600" progId="Equation.KSEE3">
                  <p:embed/>
                </p:oleObj>
              </mc:Choice>
              <mc:Fallback>
                <p:oleObj name="" r:id="rId10" imgW="774065" imgH="228600" progId="Equation.KSEE3">
                  <p:embed/>
                  <p:pic>
                    <p:nvPicPr>
                      <p:cNvPr id="0" name="图片 1024"/>
                      <p:cNvPicPr/>
                      <p:nvPr/>
                    </p:nvPicPr>
                    <p:blipFill>
                      <a:blip r:embed="rId11">
                        <a:lum bright="100000"/>
                      </a:blip>
                      <a:stretch>
                        <a:fillRect/>
                      </a:stretch>
                    </p:blipFill>
                    <p:spPr>
                      <a:xfrm>
                        <a:off x="5442585" y="2259965"/>
                        <a:ext cx="1574165" cy="464820"/>
                      </a:xfrm>
                      <a:prstGeom prst="rect">
                        <a:avLst/>
                      </a:prstGeom>
                    </p:spPr>
                  </p:pic>
                </p:oleObj>
              </mc:Fallback>
            </mc:AlternateContent>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推导错排公式</a:t>
            </a:r>
            <a:endParaRPr lang="zh-CN" altLang="en-US"/>
          </a:p>
        </p:txBody>
      </p:sp>
      <p:sp>
        <p:nvSpPr>
          <p:cNvPr id="3" name="内容占位符 2"/>
          <p:cNvSpPr>
            <a:spLocks noGrp="1"/>
          </p:cNvSpPr>
          <p:nvPr>
            <p:ph idx="1"/>
          </p:nvPr>
        </p:nvSpPr>
        <p:spPr/>
        <p:txBody>
          <a:bodyPr/>
          <a:p>
            <a:r>
              <a:rPr lang="zh-CN" altLang="en-US"/>
              <a:t>错排问题：把 </a:t>
            </a:r>
            <a:r>
              <a:rPr lang="en-US" altLang="zh-CN"/>
              <a:t>n </a:t>
            </a:r>
            <a:r>
              <a:rPr lang="zh-CN" altLang="en-US"/>
              <a:t>个数排成一行，使得第 </a:t>
            </a:r>
            <a:r>
              <a:rPr lang="en-US" altLang="zh-CN"/>
              <a:t>i </a:t>
            </a:r>
            <a:r>
              <a:rPr lang="zh-CN" altLang="en-US"/>
              <a:t>个位置上的数不等于 </a:t>
            </a:r>
            <a:r>
              <a:rPr lang="en-US" altLang="zh-CN"/>
              <a:t>i</a:t>
            </a:r>
            <a:r>
              <a:rPr lang="zh-CN" altLang="en-US"/>
              <a:t>，求方案数</a:t>
            </a:r>
            <a:endParaRPr lang="zh-CN" altLang="en-US"/>
          </a:p>
          <a:p>
            <a:r>
              <a:rPr lang="zh-CN" altLang="en-US"/>
              <a:t>我们应用容斥原理，枚举有多少个位置不满足条件</a:t>
            </a:r>
            <a:endParaRPr lang="zh-CN" altLang="en-US"/>
          </a:p>
          <a:p>
            <a:endParaRPr lang="zh-CN" altLang="en-US"/>
          </a:p>
          <a:p>
            <a:r>
              <a:rPr lang="zh-CN" altLang="en-US"/>
              <a:t>那么</a:t>
            </a:r>
            <a:endParaRPr lang="zh-CN" altLang="en-US"/>
          </a:p>
          <a:p>
            <a:endParaRPr lang="zh-CN" altLang="en-US"/>
          </a:p>
          <a:p>
            <a:r>
              <a:rPr lang="zh-CN" altLang="en-US"/>
              <a:t>这就是错排公式</a:t>
            </a:r>
            <a:endParaRPr lang="zh-CN" altLang="en-US"/>
          </a:p>
        </p:txBody>
      </p:sp>
      <p:graphicFrame>
        <p:nvGraphicFramePr>
          <p:cNvPr id="4" name="对象 3">
            <a:hlinkClick r:id="" action="ppaction://ole?verb="/>
          </p:cNvPr>
          <p:cNvGraphicFramePr>
            <a:graphicFrameLocks noChangeAspect="1"/>
          </p:cNvGraphicFramePr>
          <p:nvPr/>
        </p:nvGraphicFramePr>
        <p:xfrm>
          <a:off x="1795145" y="2922270"/>
          <a:ext cx="4973320" cy="951230"/>
        </p:xfrm>
        <a:graphic>
          <a:graphicData uri="http://schemas.openxmlformats.org/presentationml/2006/ole">
            <mc:AlternateContent xmlns:mc="http://schemas.openxmlformats.org/markup-compatibility/2006">
              <mc:Choice xmlns:v="urn:schemas-microsoft-com:vml" Requires="v">
                <p:oleObj spid="_x0000_s10241" name="" r:id="rId1" imgW="2260600" imgH="431800" progId="Equation.KSEE3">
                  <p:embed/>
                </p:oleObj>
              </mc:Choice>
              <mc:Fallback>
                <p:oleObj name="" r:id="rId1" imgW="2260600" imgH="431800" progId="Equation.KSEE3">
                  <p:embed/>
                  <p:pic>
                    <p:nvPicPr>
                      <p:cNvPr id="0" name="图片 10240"/>
                      <p:cNvPicPr/>
                      <p:nvPr/>
                    </p:nvPicPr>
                    <p:blipFill>
                      <a:blip r:embed="rId2">
                        <a:lum bright="100000"/>
                      </a:blip>
                      <a:stretch>
                        <a:fillRect/>
                      </a:stretch>
                    </p:blipFill>
                    <p:spPr>
                      <a:xfrm>
                        <a:off x="1795145" y="2922270"/>
                        <a:ext cx="4973320" cy="951230"/>
                      </a:xfrm>
                      <a:prstGeom prst="rect">
                        <a:avLst/>
                      </a:prstGeom>
                    </p:spPr>
                  </p:pic>
                </p:oleObj>
              </mc:Fallback>
            </mc:AlternateContent>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BZOJ</a:t>
            </a:r>
            <a:r>
              <a:rPr lang="zh-CN" altLang="en-US"/>
              <a:t>4710  分特产</a:t>
            </a:r>
            <a:endParaRPr lang="zh-CN" altLang="en-US"/>
          </a:p>
        </p:txBody>
      </p:sp>
      <p:sp>
        <p:nvSpPr>
          <p:cNvPr id="3" name="内容占位符 2"/>
          <p:cNvSpPr>
            <a:spLocks noGrp="1"/>
          </p:cNvSpPr>
          <p:nvPr>
            <p:ph idx="1"/>
          </p:nvPr>
        </p:nvSpPr>
        <p:spPr/>
        <p:txBody>
          <a:bodyPr/>
          <a:p>
            <a:r>
              <a:rPr lang="zh-CN" altLang="en-US"/>
              <a:t>杨崇烨</a:t>
            </a:r>
            <a:r>
              <a:rPr lang="en-US" altLang="zh-CN"/>
              <a:t>AK</a:t>
            </a:r>
            <a:r>
              <a:rPr lang="zh-CN" altLang="en-US"/>
              <a:t>了</a:t>
            </a:r>
            <a:r>
              <a:rPr lang="en-US" altLang="zh-CN"/>
              <a:t>NOI</a:t>
            </a:r>
            <a:r>
              <a:rPr lang="zh-CN" altLang="en-US"/>
              <a:t>回来，带了 </a:t>
            </a:r>
            <a:r>
              <a:rPr lang="en-US" altLang="zh-CN"/>
              <a:t>m </a:t>
            </a:r>
            <a:r>
              <a:rPr lang="zh-CN" altLang="en-US"/>
              <a:t>种土特产分给机房的 </a:t>
            </a:r>
            <a:r>
              <a:rPr lang="en-US" altLang="zh-CN"/>
              <a:t>n </a:t>
            </a:r>
            <a:r>
              <a:rPr lang="zh-CN" altLang="en-US"/>
              <a:t>位同学</a:t>
            </a:r>
            <a:endParaRPr lang="zh-CN" altLang="en-US"/>
          </a:p>
          <a:p>
            <a:r>
              <a:rPr lang="zh-CN" altLang="en-US"/>
              <a:t>每种土特产的数量都是已知的</a:t>
            </a:r>
            <a:endParaRPr lang="zh-CN" altLang="en-US"/>
          </a:p>
          <a:p>
            <a:r>
              <a:rPr lang="zh-CN" altLang="en-US"/>
              <a:t>且每位同学都至少分到一个土特产</a:t>
            </a:r>
            <a:endParaRPr lang="zh-CN" altLang="en-US"/>
          </a:p>
          <a:p>
            <a:r>
              <a:rPr lang="zh-CN" altLang="en-US"/>
              <a:t>求分配方法数</a:t>
            </a:r>
            <a:endParaRPr lang="zh-CN" altLang="en-US"/>
          </a:p>
          <a:p>
            <a:endParaRPr lang="zh-CN" altLang="en-US"/>
          </a:p>
          <a:p>
            <a:r>
              <a:rPr lang="zh-CN" altLang="en-US"/>
              <a:t>所有输入数据都在</a:t>
            </a:r>
            <a:r>
              <a:rPr lang="en-US" altLang="zh-CN"/>
              <a:t>1000</a:t>
            </a:r>
            <a:r>
              <a:rPr lang="zh-CN" altLang="en-US"/>
              <a:t>范围内</a:t>
            </a:r>
            <a:endParaRPr lang="zh-CN"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BZOJ</a:t>
            </a:r>
            <a:r>
              <a:rPr lang="zh-CN" altLang="en-US">
                <a:sym typeface="+mn-ea"/>
              </a:rPr>
              <a:t>4710  分特产</a:t>
            </a:r>
            <a:endParaRPr lang="zh-CN" altLang="en-US"/>
          </a:p>
        </p:txBody>
      </p:sp>
      <p:sp>
        <p:nvSpPr>
          <p:cNvPr id="3" name="内容占位符 2"/>
          <p:cNvSpPr>
            <a:spLocks noGrp="1"/>
          </p:cNvSpPr>
          <p:nvPr>
            <p:ph idx="1"/>
          </p:nvPr>
        </p:nvSpPr>
        <p:spPr/>
        <p:txBody>
          <a:bodyPr/>
          <a:p>
            <a:r>
              <a:rPr lang="zh-CN" altLang="en-US"/>
              <a:t>我们只需要枚举多少个同学没有分到特产即可进行容斥</a:t>
            </a:r>
            <a:endParaRPr lang="zh-CN" altLang="en-US"/>
          </a:p>
          <a:p>
            <a:r>
              <a:rPr lang="zh-CN" altLang="en-US"/>
              <a:t>分特产的过程对应了 </a:t>
            </a:r>
            <a:r>
              <a:rPr lang="en-US" altLang="zh-CN"/>
              <a:t>m </a:t>
            </a:r>
            <a:r>
              <a:rPr lang="zh-CN" altLang="en-US"/>
              <a:t>个不定方程</a:t>
            </a:r>
            <a:endParaRPr lang="zh-CN" altLang="en-US"/>
          </a:p>
          <a:p>
            <a:r>
              <a:rPr lang="zh-CN" altLang="en-US"/>
              <a:t>怎么解决大家都知道</a:t>
            </a:r>
            <a:r>
              <a:rPr lang="en-US" altLang="zh-CN"/>
              <a:t>……</a:t>
            </a:r>
            <a:r>
              <a:rPr lang="zh-CN" altLang="en-US"/>
              <a:t>吧？</a:t>
            </a:r>
            <a:endParaRPr lang="zh-CN" altLang="en-US"/>
          </a:p>
          <a:p>
            <a:endParaRPr lang="zh-CN"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例题：</a:t>
            </a:r>
            <a:r>
              <a:rPr lang="en-US" altLang="zh-CN"/>
              <a:t>8</a:t>
            </a:r>
            <a:r>
              <a:rPr lang="zh-CN" altLang="en-US"/>
              <a:t>的倍数</a:t>
            </a:r>
            <a:endParaRPr lang="zh-CN" altLang="en-US"/>
          </a:p>
        </p:txBody>
      </p:sp>
      <p:sp>
        <p:nvSpPr>
          <p:cNvPr id="3" name="内容占位符 2"/>
          <p:cNvSpPr>
            <a:spLocks noGrp="1"/>
          </p:cNvSpPr>
          <p:nvPr>
            <p:ph idx="1"/>
          </p:nvPr>
        </p:nvSpPr>
        <p:spPr/>
        <p:txBody>
          <a:bodyPr/>
          <a:p>
            <a:r>
              <a:rPr lang="zh-CN" altLang="en-US"/>
              <a:t>给定 </a:t>
            </a:r>
            <a:r>
              <a:rPr lang="en-US" altLang="zh-CN"/>
              <a:t>n </a:t>
            </a:r>
            <a:r>
              <a:rPr lang="zh-CN" altLang="en-US"/>
              <a:t>个数以及一个区间 </a:t>
            </a:r>
            <a:r>
              <a:rPr lang="en-US" altLang="zh-CN"/>
              <a:t>[x,y]</a:t>
            </a:r>
            <a:endParaRPr lang="en-US" altLang="zh-CN"/>
          </a:p>
          <a:p>
            <a:r>
              <a:rPr lang="zh-CN" altLang="en-US"/>
              <a:t>问在区间内有多少数是 </a:t>
            </a:r>
            <a:r>
              <a:rPr lang="en-US" altLang="zh-CN"/>
              <a:t>8 </a:t>
            </a:r>
            <a:r>
              <a:rPr lang="zh-CN" altLang="en-US"/>
              <a:t>的倍数且不能被这 </a:t>
            </a:r>
            <a:r>
              <a:rPr lang="en-US" altLang="zh-CN"/>
              <a:t>n </a:t>
            </a:r>
            <a:r>
              <a:rPr lang="zh-CN" altLang="en-US"/>
              <a:t>个数整除</a:t>
            </a:r>
            <a:endParaRPr lang="zh-CN" altLang="en-US"/>
          </a:p>
          <a:p>
            <a:endParaRPr lang="zh-CN" altLang="en-US"/>
          </a:p>
          <a:p>
            <a:r>
              <a:rPr lang="zh-CN" altLang="en-US"/>
              <a:t>数据范围：</a:t>
            </a:r>
            <a:endParaRPr lang="en-US" altLang="zh-CN"/>
          </a:p>
        </p:txBody>
      </p:sp>
      <p:graphicFrame>
        <p:nvGraphicFramePr>
          <p:cNvPr id="4" name="对象 3">
            <a:hlinkClick r:id="" action="ppaction://ole?verb="/>
          </p:cNvPr>
          <p:cNvGraphicFramePr>
            <a:graphicFrameLocks noChangeAspect="1"/>
          </p:cNvGraphicFramePr>
          <p:nvPr/>
        </p:nvGraphicFramePr>
        <p:xfrm>
          <a:off x="2665095" y="3207385"/>
          <a:ext cx="796290" cy="347980"/>
        </p:xfrm>
        <a:graphic>
          <a:graphicData uri="http://schemas.openxmlformats.org/presentationml/2006/ole">
            <mc:AlternateContent xmlns:mc="http://schemas.openxmlformats.org/markup-compatibility/2006">
              <mc:Choice xmlns:v="urn:schemas-microsoft-com:vml" Requires="v">
                <p:oleObj spid="_x0000_s7169" name="" r:id="rId1" imgW="405765" imgH="177165" progId="Equation.KSEE3">
                  <p:embed/>
                </p:oleObj>
              </mc:Choice>
              <mc:Fallback>
                <p:oleObj name="" r:id="rId1" imgW="405765" imgH="177165" progId="Equation.KSEE3">
                  <p:embed/>
                  <p:pic>
                    <p:nvPicPr>
                      <p:cNvPr id="0" name="图片 7168"/>
                      <p:cNvPicPr/>
                      <p:nvPr/>
                    </p:nvPicPr>
                    <p:blipFill>
                      <a:blip r:embed="rId2">
                        <a:lum bright="100000"/>
                      </a:blip>
                      <a:stretch>
                        <a:fillRect/>
                      </a:stretch>
                    </p:blipFill>
                    <p:spPr>
                      <a:xfrm>
                        <a:off x="2665095" y="3207385"/>
                        <a:ext cx="796290" cy="347980"/>
                      </a:xfrm>
                      <a:prstGeom prst="rect">
                        <a:avLst/>
                      </a:prstGeom>
                    </p:spPr>
                  </p:pic>
                </p:oleObj>
              </mc:Fallback>
            </mc:AlternateContent>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例题：</a:t>
            </a:r>
            <a:r>
              <a:rPr lang="en-US" altLang="zh-CN">
                <a:sym typeface="+mn-ea"/>
              </a:rPr>
              <a:t>8</a:t>
            </a:r>
            <a:r>
              <a:rPr lang="zh-CN" altLang="en-US">
                <a:sym typeface="+mn-ea"/>
              </a:rPr>
              <a:t>的倍数</a:t>
            </a:r>
            <a:endParaRPr lang="zh-CN" altLang="en-US"/>
          </a:p>
        </p:txBody>
      </p:sp>
      <p:sp>
        <p:nvSpPr>
          <p:cNvPr id="3" name="内容占位符 2"/>
          <p:cNvSpPr>
            <a:spLocks noGrp="1"/>
          </p:cNvSpPr>
          <p:nvPr>
            <p:ph idx="1"/>
          </p:nvPr>
        </p:nvSpPr>
        <p:spPr/>
        <p:txBody>
          <a:bodyPr/>
          <a:p>
            <a:r>
              <a:rPr lang="zh-CN" altLang="en-US"/>
              <a:t>问题符合区间减法，即 </a:t>
            </a:r>
            <a:r>
              <a:rPr lang="en-US" altLang="zh-CN"/>
              <a:t>[1,y] </a:t>
            </a:r>
            <a:r>
              <a:rPr lang="zh-CN" altLang="en-US"/>
              <a:t>的答案减去 </a:t>
            </a:r>
            <a:r>
              <a:rPr lang="en-US" altLang="zh-CN"/>
              <a:t>[1,x-1] </a:t>
            </a:r>
            <a:r>
              <a:rPr lang="zh-CN" altLang="en-US"/>
              <a:t>的答案</a:t>
            </a:r>
            <a:endParaRPr lang="zh-CN" altLang="en-US"/>
          </a:p>
          <a:p>
            <a:r>
              <a:rPr lang="zh-CN" altLang="en-US"/>
              <a:t>我们枚举这 </a:t>
            </a:r>
            <a:r>
              <a:rPr lang="en-US" altLang="zh-CN"/>
              <a:t>n </a:t>
            </a:r>
            <a:r>
              <a:rPr lang="zh-CN" altLang="en-US"/>
              <a:t>个数的子集，用最 </a:t>
            </a:r>
            <a:r>
              <a:rPr lang="en-US" altLang="zh-CN"/>
              <a:t>lcm </a:t>
            </a:r>
            <a:r>
              <a:rPr lang="zh-CN" altLang="en-US"/>
              <a:t>计算答案就行了</a:t>
            </a:r>
            <a:endParaRPr lang="zh-CN" altLang="en-US"/>
          </a:p>
          <a:p>
            <a:r>
              <a:rPr lang="zh-CN" altLang="en-US"/>
              <a:t>核心代码：</a:t>
            </a:r>
            <a:endParaRPr lang="zh-CN" altLang="en-US"/>
          </a:p>
          <a:p>
            <a:endParaRPr lang="zh-CN" altLang="en-US"/>
          </a:p>
          <a:p>
            <a:endParaRPr lang="en-US" altLang="zh-CN"/>
          </a:p>
        </p:txBody>
      </p:sp>
      <p:pic>
        <p:nvPicPr>
          <p:cNvPr id="4" name="图片 3"/>
          <p:cNvPicPr>
            <a:picLocks noChangeAspect="1"/>
          </p:cNvPicPr>
          <p:nvPr/>
        </p:nvPicPr>
        <p:blipFill>
          <a:blip r:embed="rId1"/>
          <a:stretch>
            <a:fillRect/>
          </a:stretch>
        </p:blipFill>
        <p:spPr>
          <a:xfrm>
            <a:off x="944880" y="3235960"/>
            <a:ext cx="10546080" cy="2491740"/>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000"/>
              <a:t>51nod1806  </a:t>
            </a:r>
            <a:r>
              <a:rPr lang="zh-CN" altLang="en-US" sz="4000"/>
              <a:t>王队长的树</a:t>
            </a:r>
            <a:endParaRPr lang="zh-CN" altLang="en-US" sz="4000"/>
          </a:p>
        </p:txBody>
      </p:sp>
      <p:sp>
        <p:nvSpPr>
          <p:cNvPr id="3" name="内容占位符 2"/>
          <p:cNvSpPr>
            <a:spLocks noGrp="1"/>
          </p:cNvSpPr>
          <p:nvPr>
            <p:ph idx="1"/>
          </p:nvPr>
        </p:nvSpPr>
        <p:spPr/>
        <p:txBody>
          <a:bodyPr/>
          <a:p>
            <a:r>
              <a:rPr lang="zh-CN" altLang="en-US" sz="2400"/>
              <a:t>题目大意：</a:t>
            </a:r>
            <a:endParaRPr lang="zh-CN" altLang="en-US" sz="2400"/>
          </a:p>
          <a:p>
            <a:r>
              <a:rPr lang="zh-CN" altLang="en-US" sz="2400"/>
              <a:t>有</a:t>
            </a:r>
            <a:r>
              <a:rPr lang="en-US" altLang="zh-CN" sz="2400"/>
              <a:t>n</a:t>
            </a:r>
            <a:r>
              <a:rPr lang="zh-CN" altLang="en-US" sz="2400"/>
              <a:t>个结点编号是</a:t>
            </a:r>
            <a:r>
              <a:rPr lang="en-US" altLang="zh-CN" sz="2400"/>
              <a:t>1~n</a:t>
            </a:r>
            <a:r>
              <a:rPr lang="zh-CN" altLang="en-US" sz="2400"/>
              <a:t>，王队长想在它们之间连</a:t>
            </a:r>
            <a:r>
              <a:rPr lang="en-US" altLang="zh-CN" sz="2400"/>
              <a:t>n-1</a:t>
            </a:r>
            <a:r>
              <a:rPr lang="zh-CN" altLang="en-US" sz="2400"/>
              <a:t>条边形成一棵树</a:t>
            </a:r>
            <a:endParaRPr lang="zh-CN" altLang="en-US" sz="2400"/>
          </a:p>
          <a:p>
            <a:r>
              <a:rPr lang="zh-CN" altLang="en-US" sz="2400"/>
              <a:t>王队长给出了</a:t>
            </a:r>
            <a:r>
              <a:rPr lang="en-US" altLang="zh-CN" sz="2400"/>
              <a:t>m</a:t>
            </a:r>
            <a:r>
              <a:rPr lang="zh-CN" altLang="en-US" sz="2400"/>
              <a:t>个限制条件，其中第</a:t>
            </a:r>
            <a:r>
              <a:rPr lang="en-US" altLang="zh-CN" sz="2400"/>
              <a:t>i</a:t>
            </a:r>
            <a:r>
              <a:rPr lang="zh-CN" altLang="en-US" sz="2400"/>
              <a:t>个限制条件限制了编号为</a:t>
            </a:r>
            <a:r>
              <a:rPr lang="en-US" altLang="zh-CN" sz="2400"/>
              <a:t>	</a:t>
            </a:r>
            <a:r>
              <a:rPr lang="zh-CN" altLang="zh-CN" sz="2400"/>
              <a:t>的结点度数不能为</a:t>
            </a:r>
            <a:r>
              <a:rPr lang="zh-CN" altLang="en-US" sz="2400"/>
              <a:t> </a:t>
            </a:r>
            <a:r>
              <a:rPr lang="en-US" altLang="zh-CN" sz="2400"/>
              <a:t>	       </a:t>
            </a:r>
            <a:endParaRPr lang="en-US" altLang="zh-CN" sz="2400"/>
          </a:p>
          <a:p>
            <a:r>
              <a:rPr lang="zh-CN" altLang="zh-CN" sz="2400"/>
              <a:t>求连边的方案总数</a:t>
            </a:r>
            <a:endParaRPr lang="zh-CN" altLang="zh-CN" sz="2400"/>
          </a:p>
          <a:p>
            <a:r>
              <a:rPr lang="zh-CN" altLang="zh-CN" sz="2400"/>
              <a:t>答案对</a:t>
            </a:r>
            <a:r>
              <a:rPr lang="en-US" altLang="zh-CN" sz="2400"/>
              <a:t>	  </a:t>
            </a:r>
            <a:r>
              <a:rPr lang="zh-CN" altLang="en-US" sz="2400"/>
              <a:t>取模</a:t>
            </a:r>
            <a:endParaRPr lang="zh-CN" altLang="en-US" sz="2055"/>
          </a:p>
          <a:p>
            <a:r>
              <a:rPr lang="zh-CN" altLang="en-US" sz="2400"/>
              <a:t>数据范围：</a:t>
            </a:r>
            <a:endParaRPr lang="zh-CN" altLang="en-US" sz="2400"/>
          </a:p>
        </p:txBody>
      </p:sp>
      <p:graphicFrame>
        <p:nvGraphicFramePr>
          <p:cNvPr id="4" name="对象 3">
            <a:hlinkClick r:id="" action="ppaction://ole?verb="/>
          </p:cNvPr>
          <p:cNvGraphicFramePr>
            <a:graphicFrameLocks noChangeAspect="1"/>
          </p:cNvGraphicFramePr>
          <p:nvPr/>
        </p:nvGraphicFramePr>
        <p:xfrm>
          <a:off x="9440545" y="2697480"/>
          <a:ext cx="591185" cy="473075"/>
        </p:xfrm>
        <a:graphic>
          <a:graphicData uri="http://schemas.openxmlformats.org/presentationml/2006/ole">
            <mc:AlternateContent xmlns:mc="http://schemas.openxmlformats.org/markup-compatibility/2006">
              <mc:Choice xmlns:v="urn:schemas-microsoft-com:vml" Requires="v">
                <p:oleObj spid="_x0000_s2049" name="" r:id="rId1" imgW="254000" imgH="203200" progId="Equation.KSEE3">
                  <p:embed/>
                </p:oleObj>
              </mc:Choice>
              <mc:Fallback>
                <p:oleObj name="" r:id="rId1" imgW="254000" imgH="203200" progId="Equation.KSEE3">
                  <p:embed/>
                  <p:pic>
                    <p:nvPicPr>
                      <p:cNvPr id="0" name="图片 2048"/>
                      <p:cNvPicPr/>
                      <p:nvPr/>
                    </p:nvPicPr>
                    <p:blipFill>
                      <a:blip r:embed="rId2">
                        <a:lum bright="100000"/>
                      </a:blip>
                      <a:stretch>
                        <a:fillRect/>
                      </a:stretch>
                    </p:blipFill>
                    <p:spPr>
                      <a:xfrm>
                        <a:off x="9440545" y="2697480"/>
                        <a:ext cx="591185" cy="473075"/>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2677160" y="3076575"/>
          <a:ext cx="584200" cy="425450"/>
        </p:xfrm>
        <a:graphic>
          <a:graphicData uri="http://schemas.openxmlformats.org/presentationml/2006/ole">
            <mc:AlternateContent xmlns:mc="http://schemas.openxmlformats.org/markup-compatibility/2006">
              <mc:Choice xmlns:v="urn:schemas-microsoft-com:vml" Requires="v">
                <p:oleObj spid="_x0000_s2050" name="" r:id="rId3" imgW="279400" imgH="203200" progId="Equation.KSEE3">
                  <p:embed/>
                </p:oleObj>
              </mc:Choice>
              <mc:Fallback>
                <p:oleObj name="" r:id="rId3" imgW="279400" imgH="203200" progId="Equation.KSEE3">
                  <p:embed/>
                  <p:pic>
                    <p:nvPicPr>
                      <p:cNvPr id="0" name="图片 2049"/>
                      <p:cNvPicPr/>
                      <p:nvPr/>
                    </p:nvPicPr>
                    <p:blipFill>
                      <a:blip r:embed="rId4">
                        <a:lum bright="100000"/>
                      </a:blip>
                      <a:stretch>
                        <a:fillRect/>
                      </a:stretch>
                    </p:blipFill>
                    <p:spPr>
                      <a:xfrm>
                        <a:off x="2677160" y="3076575"/>
                        <a:ext cx="584200" cy="425450"/>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2082165" y="3973830"/>
          <a:ext cx="841375" cy="373380"/>
        </p:xfrm>
        <a:graphic>
          <a:graphicData uri="http://schemas.openxmlformats.org/presentationml/2006/ole">
            <mc:AlternateContent xmlns:mc="http://schemas.openxmlformats.org/markup-compatibility/2006">
              <mc:Choice xmlns:v="urn:schemas-microsoft-com:vml" Requires="v">
                <p:oleObj spid="_x0000_s2051" name="" r:id="rId5" imgW="457200" imgH="203200" progId="Equation.KSEE3">
                  <p:embed/>
                </p:oleObj>
              </mc:Choice>
              <mc:Fallback>
                <p:oleObj name="" r:id="rId5" imgW="457200" imgH="203200" progId="Equation.KSEE3">
                  <p:embed/>
                  <p:pic>
                    <p:nvPicPr>
                      <p:cNvPr id="0" name="图片 2050"/>
                      <p:cNvPicPr/>
                      <p:nvPr/>
                    </p:nvPicPr>
                    <p:blipFill>
                      <a:blip r:embed="rId6">
                        <a:lum bright="100000"/>
                      </a:blip>
                      <a:stretch>
                        <a:fillRect/>
                      </a:stretch>
                    </p:blipFill>
                    <p:spPr>
                      <a:xfrm>
                        <a:off x="2082165" y="3973830"/>
                        <a:ext cx="841375" cy="373380"/>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2534920" y="4370705"/>
          <a:ext cx="1967230" cy="485140"/>
        </p:xfrm>
        <a:graphic>
          <a:graphicData uri="http://schemas.openxmlformats.org/presentationml/2006/ole">
            <mc:AlternateContent xmlns:mc="http://schemas.openxmlformats.org/markup-compatibility/2006">
              <mc:Choice xmlns:v="urn:schemas-microsoft-com:vml" Requires="v">
                <p:oleObj spid="_x0000_s2052" name="" r:id="rId7" imgW="927100" imgH="228600" progId="Equation.KSEE3">
                  <p:embed/>
                </p:oleObj>
              </mc:Choice>
              <mc:Fallback>
                <p:oleObj name="" r:id="rId7" imgW="927100" imgH="228600" progId="Equation.KSEE3">
                  <p:embed/>
                  <p:pic>
                    <p:nvPicPr>
                      <p:cNvPr id="0" name="图片 2051"/>
                      <p:cNvPicPr/>
                      <p:nvPr/>
                    </p:nvPicPr>
                    <p:blipFill>
                      <a:blip r:embed="rId8">
                        <a:lum bright="100000"/>
                      </a:blip>
                      <a:stretch>
                        <a:fillRect/>
                      </a:stretch>
                    </p:blipFill>
                    <p:spPr>
                      <a:xfrm>
                        <a:off x="2534920" y="4370705"/>
                        <a:ext cx="1967230" cy="485140"/>
                      </a:xfrm>
                      <a:prstGeom prst="rect">
                        <a:avLst/>
                      </a:prstGeom>
                    </p:spPr>
                  </p:pic>
                </p:oleObj>
              </mc:Fallback>
            </mc:AlternateContent>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sz="4000"/>
              <a:t>分析</a:t>
            </a:r>
            <a:endParaRPr lang="zh-CN" altLang="zh-CN" sz="4000"/>
          </a:p>
        </p:txBody>
      </p:sp>
      <p:sp>
        <p:nvSpPr>
          <p:cNvPr id="3" name="内容占位符 2"/>
          <p:cNvSpPr>
            <a:spLocks noGrp="1"/>
          </p:cNvSpPr>
          <p:nvPr>
            <p:ph idx="1"/>
          </p:nvPr>
        </p:nvSpPr>
        <p:spPr/>
        <p:txBody>
          <a:bodyPr/>
          <a:p>
            <a:r>
              <a:rPr lang="zh-CN" altLang="en-US" sz="2400"/>
              <a:t>我们看到</a:t>
            </a:r>
            <a:r>
              <a:rPr lang="en-US" altLang="zh-CN" sz="2400"/>
              <a:t>	       </a:t>
            </a:r>
            <a:r>
              <a:rPr lang="zh-CN" altLang="zh-CN" sz="2400"/>
              <a:t>，</a:t>
            </a:r>
            <a:r>
              <a:rPr lang="zh-CN" altLang="en-US" sz="2400"/>
              <a:t>考虑容斥原理</a:t>
            </a:r>
            <a:endParaRPr lang="zh-CN" altLang="en-US" sz="2400"/>
          </a:p>
          <a:p>
            <a:r>
              <a:rPr lang="zh-CN" altLang="en-US" sz="2400"/>
              <a:t>对于每个节点，我们选择一个限制条件或不选择，如果选择了限制条件</a:t>
            </a:r>
            <a:r>
              <a:rPr lang="en-US" altLang="zh-CN" sz="2400"/>
              <a:t>i</a:t>
            </a:r>
            <a:r>
              <a:rPr lang="zh-CN" altLang="en-US" sz="2400"/>
              <a:t>，那么强制该节点度数为</a:t>
            </a:r>
            <a:r>
              <a:rPr lang="en-US" altLang="zh-CN" sz="2400"/>
              <a:t>d</a:t>
            </a:r>
            <a:r>
              <a:rPr lang="zh-CN" altLang="en-US" sz="2400"/>
              <a:t>[</a:t>
            </a:r>
            <a:r>
              <a:rPr lang="en-US" altLang="zh-CN" sz="2400"/>
              <a:t>i</a:t>
            </a:r>
            <a:r>
              <a:rPr lang="zh-CN" altLang="en-US" sz="2400"/>
              <a:t>]</a:t>
            </a:r>
            <a:endParaRPr lang="zh-CN" altLang="en-US" sz="2400"/>
          </a:p>
          <a:p>
            <a:r>
              <a:rPr lang="zh-CN" altLang="en-US" sz="2400"/>
              <a:t>根据选择的限制条件个数的奇偶性来决定当前树的计数对答案贡献的正负。选择的限制条件个数为偶数，对答案贡献为正，反之亦然</a:t>
            </a:r>
            <a:endParaRPr lang="zh-CN" altLang="en-US" sz="2400"/>
          </a:p>
        </p:txBody>
      </p:sp>
      <p:graphicFrame>
        <p:nvGraphicFramePr>
          <p:cNvPr id="7" name="对象 6">
            <a:hlinkClick r:id="" action="ppaction://ole?verb="/>
          </p:cNvPr>
          <p:cNvGraphicFramePr>
            <a:graphicFrameLocks noChangeAspect="1"/>
          </p:cNvGraphicFramePr>
          <p:nvPr/>
        </p:nvGraphicFramePr>
        <p:xfrm>
          <a:off x="2415540" y="1849755"/>
          <a:ext cx="882650" cy="352425"/>
        </p:xfrm>
        <a:graphic>
          <a:graphicData uri="http://schemas.openxmlformats.org/presentationml/2006/ole">
            <mc:AlternateContent xmlns:mc="http://schemas.openxmlformats.org/markup-compatibility/2006">
              <mc:Choice xmlns:v="urn:schemas-microsoft-com:vml" Requires="v">
                <p:oleObj spid="_x0000_s2052" name="" r:id="rId1" imgW="444500" imgH="177165" progId="Equation.KSEE3">
                  <p:embed/>
                </p:oleObj>
              </mc:Choice>
              <mc:Fallback>
                <p:oleObj name="" r:id="rId1" imgW="444500" imgH="177165" progId="Equation.KSEE3">
                  <p:embed/>
                  <p:pic>
                    <p:nvPicPr>
                      <p:cNvPr id="0" name="图片 2051"/>
                      <p:cNvPicPr/>
                      <p:nvPr/>
                    </p:nvPicPr>
                    <p:blipFill>
                      <a:blip r:embed="rId2">
                        <a:lum bright="100000"/>
                      </a:blip>
                      <a:stretch>
                        <a:fillRect/>
                      </a:stretch>
                    </p:blipFill>
                    <p:spPr>
                      <a:xfrm>
                        <a:off x="2415540" y="1849755"/>
                        <a:ext cx="882650" cy="352425"/>
                      </a:xfrm>
                      <a:prstGeom prst="rect">
                        <a:avLst/>
                      </a:prstGeom>
                    </p:spPr>
                  </p:pic>
                </p:oleObj>
              </mc:Fallback>
            </mc:AlternateContent>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sz="4000">
                <a:sym typeface="+mn-ea"/>
              </a:rPr>
              <a:t>分析</a:t>
            </a:r>
            <a:endParaRPr lang="zh-CN" altLang="zh-CN" sz="4000">
              <a:sym typeface="+mn-ea"/>
            </a:endParaRPr>
          </a:p>
        </p:txBody>
      </p:sp>
      <p:sp>
        <p:nvSpPr>
          <p:cNvPr id="3" name="内容占位符 2"/>
          <p:cNvSpPr>
            <a:spLocks noGrp="1"/>
          </p:cNvSpPr>
          <p:nvPr>
            <p:ph idx="1"/>
          </p:nvPr>
        </p:nvSpPr>
        <p:spPr/>
        <p:txBody>
          <a:bodyPr/>
          <a:p>
            <a:r>
              <a:rPr lang="zh-CN" altLang="en-US" sz="2400"/>
              <a:t>下面考虑树的计数。</a:t>
            </a:r>
            <a:endParaRPr lang="zh-CN" altLang="en-US" sz="2400"/>
          </a:p>
          <a:p>
            <a:r>
              <a:rPr lang="zh-CN" altLang="en-US" sz="2400"/>
              <a:t>定理：Purfer Sequence和树是一一对应的关系</a:t>
            </a:r>
            <a:endParaRPr lang="zh-CN" altLang="en-US" sz="2400"/>
          </a:p>
          <a:p>
            <a:r>
              <a:rPr lang="zh-CN" altLang="en-US" sz="2400"/>
              <a:t>结点的度数</a:t>
            </a:r>
            <a:r>
              <a:rPr lang="en-US" altLang="zh-CN" sz="2400"/>
              <a:t>=</a:t>
            </a:r>
            <a:r>
              <a:rPr lang="zh-CN" altLang="en-US" sz="2400"/>
              <a:t>该结点编号在</a:t>
            </a:r>
            <a:r>
              <a:rPr lang="en-US" altLang="zh-CN" sz="2400"/>
              <a:t>P</a:t>
            </a:r>
            <a:r>
              <a:rPr lang="zh-CN" altLang="en-US" sz="2400"/>
              <a:t>urfer </a:t>
            </a:r>
            <a:r>
              <a:rPr lang="en-US" altLang="zh-CN" sz="2400"/>
              <a:t>S</a:t>
            </a:r>
            <a:r>
              <a:rPr lang="zh-CN" altLang="en-US" sz="2400"/>
              <a:t>equence中出现的次数</a:t>
            </a:r>
            <a:r>
              <a:rPr lang="en-US" altLang="zh-CN" sz="2400"/>
              <a:t>+1</a:t>
            </a:r>
            <a:endParaRPr lang="en-US" altLang="zh-CN" sz="2400"/>
          </a:p>
          <a:p>
            <a:r>
              <a:rPr lang="en-US" altLang="zh-CN" sz="2400"/>
              <a:t>那么，如果共有cnt个点被强制设定了度数，其中第i个点的度数为d[i]，通过组合数学就可以得到:</a:t>
            </a:r>
            <a:endParaRPr lang="en-US" altLang="zh-CN" sz="2400"/>
          </a:p>
          <a:p>
            <a:r>
              <a:rPr lang="en-US" altLang="zh-CN" sz="2400"/>
              <a:t>此时符合条件的树的个数为</a:t>
            </a:r>
            <a:endParaRPr lang="en-US" altLang="zh-CN" sz="2400"/>
          </a:p>
          <a:p>
            <a:endParaRPr lang="en-US" altLang="zh-CN" sz="2000"/>
          </a:p>
          <a:p>
            <a:r>
              <a:rPr lang="zh-CN" altLang="zh-CN" sz="2400"/>
              <a:t>化简得到：</a:t>
            </a:r>
            <a:endParaRPr lang="zh-CN" altLang="zh-CN" sz="2400"/>
          </a:p>
          <a:p>
            <a:endParaRPr lang="zh-CN" altLang="zh-CN" sz="2400"/>
          </a:p>
        </p:txBody>
      </p:sp>
      <p:graphicFrame>
        <p:nvGraphicFramePr>
          <p:cNvPr id="4" name="对象 3">
            <a:hlinkClick r:id="" action="ppaction://ole?verb="/>
          </p:cNvPr>
          <p:cNvGraphicFramePr>
            <a:graphicFrameLocks noChangeAspect="1"/>
          </p:cNvGraphicFramePr>
          <p:nvPr/>
        </p:nvGraphicFramePr>
        <p:xfrm>
          <a:off x="4857115" y="3794125"/>
          <a:ext cx="5582920" cy="713740"/>
        </p:xfrm>
        <a:graphic>
          <a:graphicData uri="http://schemas.openxmlformats.org/presentationml/2006/ole">
            <mc:AlternateContent xmlns:mc="http://schemas.openxmlformats.org/markup-compatibility/2006">
              <mc:Choice xmlns:v="urn:schemas-microsoft-com:vml" Requires="v">
                <p:oleObj spid="_x0000_s3073" name="" r:id="rId1" imgW="2286000" imgH="292100" progId="Equation.KSEE3">
                  <p:embed/>
                </p:oleObj>
              </mc:Choice>
              <mc:Fallback>
                <p:oleObj name="" r:id="rId1" imgW="2286000" imgH="292100" progId="Equation.KSEE3">
                  <p:embed/>
                  <p:pic>
                    <p:nvPicPr>
                      <p:cNvPr id="0" name="图片 3072"/>
                      <p:cNvPicPr/>
                      <p:nvPr/>
                    </p:nvPicPr>
                    <p:blipFill>
                      <a:blip r:embed="rId2">
                        <a:lum bright="100000"/>
                      </a:blip>
                      <a:stretch>
                        <a:fillRect/>
                      </a:stretch>
                    </p:blipFill>
                    <p:spPr>
                      <a:xfrm>
                        <a:off x="4857115" y="3794125"/>
                        <a:ext cx="5582920" cy="713740"/>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2797810" y="4653280"/>
          <a:ext cx="4060190" cy="1511935"/>
        </p:xfrm>
        <a:graphic>
          <a:graphicData uri="http://schemas.openxmlformats.org/presentationml/2006/ole">
            <mc:AlternateContent xmlns:mc="http://schemas.openxmlformats.org/markup-compatibility/2006">
              <mc:Choice xmlns:v="urn:schemas-microsoft-com:vml" Requires="v">
                <p:oleObj spid="_x0000_s3074" name="" r:id="rId3" imgW="1943100" imgH="723900" progId="Equation.KSEE3">
                  <p:embed/>
                </p:oleObj>
              </mc:Choice>
              <mc:Fallback>
                <p:oleObj name="" r:id="rId3" imgW="1943100" imgH="723900" progId="Equation.KSEE3">
                  <p:embed/>
                  <p:pic>
                    <p:nvPicPr>
                      <p:cNvPr id="0" name="图片 3073"/>
                      <p:cNvPicPr/>
                      <p:nvPr/>
                    </p:nvPicPr>
                    <p:blipFill>
                      <a:blip r:embed="rId4">
                        <a:lum bright="100000"/>
                      </a:blip>
                      <a:stretch>
                        <a:fillRect/>
                      </a:stretch>
                    </p:blipFill>
                    <p:spPr>
                      <a:xfrm>
                        <a:off x="2797810" y="4653280"/>
                        <a:ext cx="4060190" cy="1511935"/>
                      </a:xfrm>
                      <a:prstGeom prst="rect">
                        <a:avLst/>
                      </a:prstGeom>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序列分块</a:t>
            </a:r>
            <a:endParaRPr lang="zh-CN" altLang="en-US"/>
          </a:p>
        </p:txBody>
      </p:sp>
      <p:sp>
        <p:nvSpPr>
          <p:cNvPr id="3" name="内容占位符 2"/>
          <p:cNvSpPr>
            <a:spLocks noGrp="1"/>
          </p:cNvSpPr>
          <p:nvPr>
            <p:ph idx="1"/>
          </p:nvPr>
        </p:nvSpPr>
        <p:spPr/>
        <p:txBody>
          <a:bodyPr/>
          <a:p>
            <a:r>
              <a:rPr lang="zh-CN" altLang="en-US"/>
              <a:t>什么情况下我们使用分块算法？</a:t>
            </a:r>
            <a:endParaRPr lang="zh-CN" altLang="en-US"/>
          </a:p>
          <a:p>
            <a:r>
              <a:rPr lang="zh-CN" altLang="en-US"/>
              <a:t>我们知道线段树是处理区间问题的有力工具</a:t>
            </a:r>
            <a:endParaRPr lang="zh-CN" altLang="en-US"/>
          </a:p>
          <a:p>
            <a:r>
              <a:rPr lang="zh-CN" altLang="en-US"/>
              <a:t>但是线段树的区间合并必须满足区间加性质</a:t>
            </a:r>
            <a:endParaRPr lang="zh-CN" altLang="en-US"/>
          </a:p>
          <a:p>
            <a:r>
              <a:rPr lang="zh-CN" altLang="en-US"/>
              <a:t>比如：区间加减，区间最值</a:t>
            </a:r>
            <a:endParaRPr lang="zh-CN" altLang="en-US"/>
          </a:p>
          <a:p>
            <a:r>
              <a:rPr lang="zh-CN" altLang="en-US"/>
              <a:t>然而有些信息是无法合并的</a:t>
            </a:r>
            <a:endParaRPr lang="zh-CN" altLang="en-US"/>
          </a:p>
          <a:p>
            <a:r>
              <a:rPr lang="zh-CN" altLang="en-US"/>
              <a:t>比如：出现次数</a:t>
            </a:r>
            <a:endParaRPr lang="zh-CN" altLang="en-US"/>
          </a:p>
          <a:p>
            <a:r>
              <a:rPr lang="zh-CN" altLang="en-US"/>
              <a:t>这是我们只能用分块算法解决</a:t>
            </a:r>
            <a:endParaRPr lang="zh-CN" altLang="en-US"/>
          </a:p>
        </p:txBody>
      </p:sp>
    </p:spTree>
    <p:custDataLst>
      <p:tags r:id="rId1"/>
    </p:custData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HAOI2018  染色</a:t>
            </a:r>
            <a:endParaRPr lang="zh-CN" altLang="en-US"/>
          </a:p>
        </p:txBody>
      </p:sp>
      <p:sp>
        <p:nvSpPr>
          <p:cNvPr id="3" name="内容占位符 2"/>
          <p:cNvSpPr>
            <a:spLocks noGrp="1"/>
          </p:cNvSpPr>
          <p:nvPr>
            <p:ph idx="1"/>
          </p:nvPr>
        </p:nvSpPr>
        <p:spPr/>
        <p:txBody>
          <a:bodyPr/>
          <a:p>
            <a:r>
              <a:rPr lang="zh-CN" altLang="en-US"/>
              <a:t>有一个长度为 </a:t>
            </a:r>
            <a:r>
              <a:rPr lang="en-US" altLang="zh-CN"/>
              <a:t>N </a:t>
            </a:r>
            <a:r>
              <a:rPr lang="zh-CN" altLang="en-US"/>
              <a:t>的序列，每个位置可以被染成 </a:t>
            </a:r>
            <a:r>
              <a:rPr lang="en-US" altLang="zh-CN"/>
              <a:t>M </a:t>
            </a:r>
            <a:r>
              <a:rPr lang="zh-CN" altLang="en-US"/>
              <a:t>种颜色中的一种</a:t>
            </a:r>
            <a:endParaRPr lang="zh-CN" altLang="en-US"/>
          </a:p>
          <a:p>
            <a:r>
              <a:rPr lang="zh-CN" altLang="en-US"/>
              <a:t>如果恰好出现了 S 次的颜色有 K 种, 则小C会产生      的愉悦度</a:t>
            </a:r>
            <a:endParaRPr lang="zh-CN" altLang="en-US"/>
          </a:p>
          <a:p>
            <a:r>
              <a:rPr lang="zh-CN" altLang="en-US"/>
              <a:t>求所有染色方案小</a:t>
            </a:r>
            <a:r>
              <a:rPr lang="en-US" altLang="zh-CN"/>
              <a:t>C</a:t>
            </a:r>
            <a:r>
              <a:rPr lang="zh-CN" altLang="en-US"/>
              <a:t>能获得的预约度之和</a:t>
            </a:r>
            <a:endParaRPr lang="zh-CN" altLang="en-US"/>
          </a:p>
          <a:p>
            <a:r>
              <a:rPr lang="zh-CN" altLang="en-US"/>
              <a:t>答案对 1004535809 取模</a:t>
            </a:r>
            <a:endParaRPr lang="zh-CN" altLang="en-US"/>
          </a:p>
          <a:p>
            <a:endParaRPr lang="zh-CN" altLang="en-US"/>
          </a:p>
          <a:p>
            <a:r>
              <a:rPr lang="zh-CN" altLang="en-US"/>
              <a:t>数据范围：</a:t>
            </a:r>
            <a:endParaRPr lang="zh-CN" altLang="en-US"/>
          </a:p>
        </p:txBody>
      </p:sp>
      <p:graphicFrame>
        <p:nvGraphicFramePr>
          <p:cNvPr id="4" name="对象 3">
            <a:hlinkClick r:id="" action="ppaction://ole?verb="/>
          </p:cNvPr>
          <p:cNvGraphicFramePr>
            <a:graphicFrameLocks noChangeAspect="1"/>
          </p:cNvGraphicFramePr>
          <p:nvPr/>
        </p:nvGraphicFramePr>
        <p:xfrm>
          <a:off x="7794625" y="2205990"/>
          <a:ext cx="466090" cy="523875"/>
        </p:xfrm>
        <a:graphic>
          <a:graphicData uri="http://schemas.openxmlformats.org/presentationml/2006/ole">
            <mc:AlternateContent xmlns:mc="http://schemas.openxmlformats.org/markup-compatibility/2006">
              <mc:Choice xmlns:v="urn:schemas-microsoft-com:vml" Requires="v">
                <p:oleObj spid="_x0000_s8193" name="" r:id="rId1" imgW="203200" imgH="228600" progId="Equation.KSEE3">
                  <p:embed/>
                </p:oleObj>
              </mc:Choice>
              <mc:Fallback>
                <p:oleObj name="" r:id="rId1" imgW="203200" imgH="228600" progId="Equation.KSEE3">
                  <p:embed/>
                  <p:pic>
                    <p:nvPicPr>
                      <p:cNvPr id="0" name="图片 8192"/>
                      <p:cNvPicPr/>
                      <p:nvPr/>
                    </p:nvPicPr>
                    <p:blipFill>
                      <a:blip r:embed="rId2">
                        <a:lum bright="100000"/>
                      </a:blip>
                      <a:stretch>
                        <a:fillRect/>
                      </a:stretch>
                    </p:blipFill>
                    <p:spPr>
                      <a:xfrm>
                        <a:off x="7794625" y="2205990"/>
                        <a:ext cx="466090" cy="523875"/>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2598420" y="4073525"/>
          <a:ext cx="2999740" cy="457835"/>
        </p:xfrm>
        <a:graphic>
          <a:graphicData uri="http://schemas.openxmlformats.org/presentationml/2006/ole">
            <mc:AlternateContent xmlns:mc="http://schemas.openxmlformats.org/markup-compatibility/2006">
              <mc:Choice xmlns:v="urn:schemas-microsoft-com:vml" Requires="v">
                <p:oleObj spid="_x0000_s8194" name="" r:id="rId3" imgW="1498600" imgH="228600" progId="Equation.KSEE3">
                  <p:embed/>
                </p:oleObj>
              </mc:Choice>
              <mc:Fallback>
                <p:oleObj name="" r:id="rId3" imgW="1498600" imgH="228600" progId="Equation.KSEE3">
                  <p:embed/>
                  <p:pic>
                    <p:nvPicPr>
                      <p:cNvPr id="0" name="图片 8193"/>
                      <p:cNvPicPr/>
                      <p:nvPr/>
                    </p:nvPicPr>
                    <p:blipFill>
                      <a:blip r:embed="rId4">
                        <a:lum bright="100000"/>
                      </a:blip>
                      <a:stretch>
                        <a:fillRect/>
                      </a:stretch>
                    </p:blipFill>
                    <p:spPr>
                      <a:xfrm>
                        <a:off x="2598420" y="4073525"/>
                        <a:ext cx="2999740" cy="457835"/>
                      </a:xfrm>
                      <a:prstGeom prst="rect">
                        <a:avLst/>
                      </a:prstGeom>
                    </p:spPr>
                  </p:pic>
                </p:oleObj>
              </mc:Fallback>
            </mc:AlternateContent>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HAOI2018  染色</a:t>
            </a:r>
            <a:endParaRPr lang="zh-CN" altLang="en-US"/>
          </a:p>
        </p:txBody>
      </p:sp>
      <p:sp>
        <p:nvSpPr>
          <p:cNvPr id="3" name="内容占位符 2"/>
          <p:cNvSpPr>
            <a:spLocks noGrp="1"/>
          </p:cNvSpPr>
          <p:nvPr>
            <p:ph idx="1"/>
          </p:nvPr>
        </p:nvSpPr>
        <p:spPr/>
        <p:txBody>
          <a:bodyPr/>
          <a:p>
            <a:r>
              <a:rPr lang="zh-CN" altLang="en-US"/>
              <a:t>我们枚举出现了</a:t>
            </a:r>
            <a:r>
              <a:rPr lang="zh-CN" altLang="en-US">
                <a:sym typeface="+mn-ea"/>
              </a:rPr>
              <a:t> S 次的颜色种数并选出相应数量的位置涂上这些颜色</a:t>
            </a:r>
            <a:endParaRPr lang="zh-CN" altLang="en-US">
              <a:sym typeface="+mn-ea"/>
            </a:endParaRPr>
          </a:p>
          <a:p>
            <a:r>
              <a:rPr lang="zh-CN" altLang="en-US">
                <a:sym typeface="+mn-ea"/>
              </a:rPr>
              <a:t>那么剩下的位置就不能涂这些已经选中的颜色，容斥解决</a:t>
            </a:r>
            <a:endParaRPr lang="zh-CN" altLang="en-US">
              <a:sym typeface="+mn-ea"/>
            </a:endParaRPr>
          </a:p>
          <a:p>
            <a:endParaRPr lang="zh-CN" altLang="en-US">
              <a:sym typeface="+mn-ea"/>
            </a:endParaRPr>
          </a:p>
          <a:p>
            <a:endParaRPr lang="zh-CN" altLang="en-US">
              <a:sym typeface="+mn-ea"/>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HAOI2018  染色</a:t>
            </a:r>
            <a:endParaRPr lang="zh-CN" altLang="en-US"/>
          </a:p>
        </p:txBody>
      </p:sp>
      <p:sp>
        <p:nvSpPr>
          <p:cNvPr id="3" name="内容占位符 2"/>
          <p:cNvSpPr>
            <a:spLocks noGrp="1"/>
          </p:cNvSpPr>
          <p:nvPr>
            <p:ph idx="1"/>
          </p:nvPr>
        </p:nvSpPr>
        <p:spPr/>
        <p:txBody>
          <a:bodyPr/>
          <a:p>
            <a:r>
              <a:rPr lang="zh-CN" altLang="en-US"/>
              <a:t>设</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r>
              <a:rPr lang="zh-CN" altLang="en-US"/>
              <a:t>右边的和式是一个卷积，可以NTT预处理</a:t>
            </a:r>
            <a:endParaRPr lang="zh-CN" altLang="en-US"/>
          </a:p>
        </p:txBody>
      </p:sp>
      <p:graphicFrame>
        <p:nvGraphicFramePr>
          <p:cNvPr id="6" name="对象 5">
            <a:hlinkClick r:id="" action="ppaction://ole?verb="/>
          </p:cNvPr>
          <p:cNvGraphicFramePr>
            <a:graphicFrameLocks noChangeAspect="1"/>
          </p:cNvGraphicFramePr>
          <p:nvPr/>
        </p:nvGraphicFramePr>
        <p:xfrm>
          <a:off x="1477010" y="1812925"/>
          <a:ext cx="2066290" cy="454025"/>
        </p:xfrm>
        <a:graphic>
          <a:graphicData uri="http://schemas.openxmlformats.org/presentationml/2006/ole">
            <mc:AlternateContent xmlns:mc="http://schemas.openxmlformats.org/markup-compatibility/2006">
              <mc:Choice xmlns:v="urn:schemas-microsoft-com:vml" Requires="v">
                <p:oleObj spid="_x0000_s9217" name="" r:id="rId1" imgW="1041400" imgH="228600" progId="Equation.KSEE3">
                  <p:embed/>
                </p:oleObj>
              </mc:Choice>
              <mc:Fallback>
                <p:oleObj name="" r:id="rId1" imgW="1041400" imgH="228600" progId="Equation.KSEE3">
                  <p:embed/>
                  <p:pic>
                    <p:nvPicPr>
                      <p:cNvPr id="0" name="图片 9216"/>
                      <p:cNvPicPr/>
                      <p:nvPr/>
                    </p:nvPicPr>
                    <p:blipFill>
                      <a:blip r:embed="rId2">
                        <a:lum bright="100000"/>
                      </a:blip>
                      <a:stretch>
                        <a:fillRect/>
                      </a:stretch>
                    </p:blipFill>
                    <p:spPr>
                      <a:xfrm>
                        <a:off x="1477010" y="1812925"/>
                        <a:ext cx="2066290" cy="454025"/>
                      </a:xfrm>
                      <a:prstGeom prst="rect">
                        <a:avLst/>
                      </a:prstGeom>
                    </p:spPr>
                  </p:pic>
                </p:oleObj>
              </mc:Fallback>
            </mc:AlternateContent>
          </a:graphicData>
        </a:graphic>
      </p:graphicFrame>
      <p:pic>
        <p:nvPicPr>
          <p:cNvPr id="7" name="图片 6"/>
          <p:cNvPicPr>
            <a:picLocks noChangeAspect="1"/>
          </p:cNvPicPr>
          <p:nvPr/>
        </p:nvPicPr>
        <p:blipFill>
          <a:blip r:embed="rId3"/>
          <a:stretch>
            <a:fillRect/>
          </a:stretch>
        </p:blipFill>
        <p:spPr>
          <a:xfrm>
            <a:off x="984885" y="2286000"/>
            <a:ext cx="10220960" cy="3010535"/>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练习题目</a:t>
            </a:r>
            <a:endParaRPr lang="zh-CN" altLang="en-US"/>
          </a:p>
        </p:txBody>
      </p:sp>
      <p:sp>
        <p:nvSpPr>
          <p:cNvPr id="3" name="内容占位符 2"/>
          <p:cNvSpPr>
            <a:spLocks noGrp="1"/>
          </p:cNvSpPr>
          <p:nvPr>
            <p:ph idx="1"/>
          </p:nvPr>
        </p:nvSpPr>
        <p:spPr/>
        <p:txBody>
          <a:bodyPr/>
          <a:p>
            <a:r>
              <a:rPr lang="zh-CN" altLang="en-US">
                <a:solidFill>
                  <a:srgbClr val="92D050"/>
                </a:solidFill>
              </a:rPr>
              <a:t>【BZOJ2839】集合计数</a:t>
            </a:r>
            <a:endParaRPr lang="zh-CN" altLang="en-US">
              <a:solidFill>
                <a:srgbClr val="00B0F0"/>
              </a:solidFill>
            </a:endParaRPr>
          </a:p>
          <a:p>
            <a:r>
              <a:rPr lang="zh-CN" altLang="en-US">
                <a:solidFill>
                  <a:srgbClr val="00B0F0"/>
                </a:solidFill>
              </a:rPr>
              <a:t>【</a:t>
            </a:r>
            <a:r>
              <a:rPr lang="en-US" altLang="zh-CN">
                <a:solidFill>
                  <a:srgbClr val="00B0F0"/>
                </a:solidFill>
              </a:rPr>
              <a:t>BZOJ</a:t>
            </a:r>
            <a:r>
              <a:rPr lang="zh-CN" altLang="en-US">
                <a:solidFill>
                  <a:srgbClr val="00B0F0"/>
                </a:solidFill>
              </a:rPr>
              <a:t>1042】硬币购物</a:t>
            </a:r>
            <a:endParaRPr lang="zh-CN" altLang="en-US"/>
          </a:p>
          <a:p>
            <a:r>
              <a:rPr lang="zh-CN" altLang="en-US">
                <a:solidFill>
                  <a:srgbClr val="00B0F0"/>
                </a:solidFill>
              </a:rPr>
              <a:t>【BZOJ2393】Cirno的完美算数教室</a:t>
            </a:r>
            <a:endParaRPr lang="zh-CN" altLang="en-US">
              <a:solidFill>
                <a:srgbClr val="00B0F0"/>
              </a:solidFill>
            </a:endParaRPr>
          </a:p>
          <a:p>
            <a:r>
              <a:rPr lang="zh-CN" altLang="en-US">
                <a:solidFill>
                  <a:srgbClr val="00B0F0"/>
                </a:solidFill>
              </a:rPr>
              <a:t>【BZOJ3198】</a:t>
            </a:r>
            <a:r>
              <a:rPr lang="en-US" altLang="zh-CN">
                <a:solidFill>
                  <a:srgbClr val="00B0F0"/>
                </a:solidFill>
              </a:rPr>
              <a:t>S</a:t>
            </a:r>
            <a:r>
              <a:rPr lang="zh-CN" altLang="en-US">
                <a:solidFill>
                  <a:srgbClr val="00B0F0"/>
                </a:solidFill>
              </a:rPr>
              <a:t>pring</a:t>
            </a:r>
            <a:endParaRPr lang="zh-CN" altLang="en-US"/>
          </a:p>
          <a:p>
            <a:r>
              <a:rPr lang="zh-CN" altLang="en-US">
                <a:solidFill>
                  <a:srgbClr val="EB4FEA"/>
                </a:solidFill>
              </a:rPr>
              <a:t>【</a:t>
            </a:r>
            <a:r>
              <a:rPr lang="en-US" altLang="zh-CN">
                <a:solidFill>
                  <a:srgbClr val="EB4FEA"/>
                </a:solidFill>
              </a:rPr>
              <a:t>BZOJ</a:t>
            </a:r>
            <a:r>
              <a:rPr lang="zh-CN" altLang="en-US">
                <a:solidFill>
                  <a:srgbClr val="EB4FEA"/>
                </a:solidFill>
              </a:rPr>
              <a:t>4455】小星星</a:t>
            </a:r>
            <a:endParaRPr lang="zh-CN" altLang="en-US">
              <a:solidFill>
                <a:srgbClr val="EB4FEA"/>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言射言射</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分块打表求阶乘</a:t>
            </a:r>
            <a:endParaRPr lang="zh-CN" altLang="en-US"/>
          </a:p>
        </p:txBody>
      </p:sp>
      <p:sp>
        <p:nvSpPr>
          <p:cNvPr id="3" name="内容占位符 2"/>
          <p:cNvSpPr>
            <a:spLocks noGrp="1"/>
          </p:cNvSpPr>
          <p:nvPr>
            <p:ph idx="1"/>
          </p:nvPr>
        </p:nvSpPr>
        <p:spPr/>
        <p:txBody>
          <a:bodyPr/>
          <a:p>
            <a:r>
              <a:rPr lang="zh-CN" altLang="en-US"/>
              <a:t>这是 </a:t>
            </a:r>
            <a:r>
              <a:rPr lang="en-US" altLang="zh-CN"/>
              <a:t>OI </a:t>
            </a:r>
            <a:r>
              <a:rPr lang="zh-CN" altLang="en-US"/>
              <a:t>比赛中常用的技巧</a:t>
            </a:r>
            <a:endParaRPr lang="zh-CN" altLang="en-US"/>
          </a:p>
          <a:p>
            <a:r>
              <a:rPr lang="zh-CN" altLang="en-US"/>
              <a:t>当题目需要用到一个非常大的数        的阶乘时，我们使用如下方法：</a:t>
            </a:r>
            <a:endParaRPr lang="zh-CN" altLang="en-US"/>
          </a:p>
          <a:p>
            <a:r>
              <a:rPr lang="zh-CN" altLang="en-US"/>
              <a:t>（</a:t>
            </a:r>
            <a:r>
              <a:rPr lang="en-US" altLang="zh-CN"/>
              <a:t>1</a:t>
            </a:r>
            <a:r>
              <a:rPr lang="zh-CN" altLang="en-US"/>
              <a:t>）预处理           的阶乘，大约</a:t>
            </a:r>
            <a:r>
              <a:rPr lang="en-US" altLang="zh-CN"/>
              <a:t>10</a:t>
            </a:r>
            <a:r>
              <a:rPr lang="zh-CN" altLang="en-US"/>
              <a:t>秒跑完</a:t>
            </a:r>
            <a:endParaRPr lang="zh-CN" altLang="en-US"/>
          </a:p>
          <a:p>
            <a:r>
              <a:rPr lang="zh-CN" altLang="en-US"/>
              <a:t>（</a:t>
            </a:r>
            <a:r>
              <a:rPr lang="en-US" altLang="zh-CN"/>
              <a:t>2</a:t>
            </a:r>
            <a:r>
              <a:rPr lang="zh-CN" altLang="en-US"/>
              <a:t>）将          分成         个块，把块首的阶乘打入表中</a:t>
            </a:r>
            <a:endParaRPr lang="zh-CN" altLang="en-US"/>
          </a:p>
          <a:p>
            <a:r>
              <a:rPr lang="zh-CN" altLang="en-US"/>
              <a:t>（</a:t>
            </a:r>
            <a:r>
              <a:rPr lang="en-US" altLang="zh-CN"/>
              <a:t>3</a:t>
            </a:r>
            <a:r>
              <a:rPr lang="zh-CN" altLang="en-US"/>
              <a:t>）调用阶乘时找到最接近的块，块外暴力计算</a:t>
            </a:r>
            <a:endParaRPr lang="zh-CN" altLang="en-US"/>
          </a:p>
        </p:txBody>
      </p:sp>
      <p:graphicFrame>
        <p:nvGraphicFramePr>
          <p:cNvPr id="4" name="对象 3">
            <a:hlinkClick r:id="" action="ppaction://ole?verb="/>
          </p:cNvPr>
          <p:cNvGraphicFramePr>
            <a:graphicFrameLocks noChangeAspect="1"/>
          </p:cNvGraphicFramePr>
          <p:nvPr/>
        </p:nvGraphicFramePr>
        <p:xfrm>
          <a:off x="5431155" y="2275840"/>
          <a:ext cx="706120" cy="403225"/>
        </p:xfrm>
        <a:graphic>
          <a:graphicData uri="http://schemas.openxmlformats.org/presentationml/2006/ole">
            <mc:AlternateContent xmlns:mc="http://schemas.openxmlformats.org/markup-compatibility/2006">
              <mc:Choice xmlns:v="urn:schemas-microsoft-com:vml" Requires="v">
                <p:oleObj spid="_x0000_s3073" name="" r:id="rId1" imgW="355600" imgH="203200" progId="Equation.KSEE3">
                  <p:embed/>
                </p:oleObj>
              </mc:Choice>
              <mc:Fallback>
                <p:oleObj name="" r:id="rId1" imgW="355600" imgH="203200" progId="Equation.KSEE3">
                  <p:embed/>
                  <p:pic>
                    <p:nvPicPr>
                      <p:cNvPr id="0" name="图片 3072"/>
                      <p:cNvPicPr/>
                      <p:nvPr/>
                    </p:nvPicPr>
                    <p:blipFill>
                      <a:blip r:embed="rId2">
                        <a:lum bright="100000"/>
                      </a:blip>
                      <a:stretch>
                        <a:fillRect/>
                      </a:stretch>
                    </p:blipFill>
                    <p:spPr>
                      <a:xfrm>
                        <a:off x="5431155" y="2275840"/>
                        <a:ext cx="706120" cy="403225"/>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2878138" y="2703195"/>
          <a:ext cx="857885" cy="403225"/>
        </p:xfrm>
        <a:graphic>
          <a:graphicData uri="http://schemas.openxmlformats.org/presentationml/2006/ole">
            <mc:AlternateContent xmlns:mc="http://schemas.openxmlformats.org/markup-compatibility/2006">
              <mc:Choice xmlns:v="urn:schemas-microsoft-com:vml" Requires="v">
                <p:oleObj spid="_x0000_s6" name="" r:id="rId3" imgW="431800" imgH="203200" progId="Equation.KSEE3">
                  <p:embed/>
                </p:oleObj>
              </mc:Choice>
              <mc:Fallback>
                <p:oleObj name="" r:id="rId3" imgW="431800" imgH="203200" progId="Equation.KSEE3">
                  <p:embed/>
                  <p:pic>
                    <p:nvPicPr>
                      <p:cNvPr id="0" name="图片 3072"/>
                      <p:cNvPicPr/>
                      <p:nvPr/>
                    </p:nvPicPr>
                    <p:blipFill>
                      <a:blip r:embed="rId4">
                        <a:lum bright="100000"/>
                      </a:blip>
                      <a:stretch>
                        <a:fillRect/>
                      </a:stretch>
                    </p:blipFill>
                    <p:spPr>
                      <a:xfrm>
                        <a:off x="2878138" y="2703195"/>
                        <a:ext cx="857885" cy="403225"/>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2241233" y="3155950"/>
          <a:ext cx="857885" cy="403225"/>
        </p:xfrm>
        <a:graphic>
          <a:graphicData uri="http://schemas.openxmlformats.org/presentationml/2006/ole">
            <mc:AlternateContent xmlns:mc="http://schemas.openxmlformats.org/markup-compatibility/2006">
              <mc:Choice xmlns:v="urn:schemas-microsoft-com:vml" Requires="v">
                <p:oleObj spid="_x0000_s10" name="" r:id="rId5" imgW="431800" imgH="203200" progId="Equation.KSEE3">
                  <p:embed/>
                </p:oleObj>
              </mc:Choice>
              <mc:Fallback>
                <p:oleObj name="" r:id="rId5" imgW="431800" imgH="203200" progId="Equation.KSEE3">
                  <p:embed/>
                  <p:pic>
                    <p:nvPicPr>
                      <p:cNvPr id="0" name="图片 3072"/>
                      <p:cNvPicPr/>
                      <p:nvPr/>
                    </p:nvPicPr>
                    <p:blipFill>
                      <a:blip r:embed="rId4">
                        <a:lum bright="100000"/>
                      </a:blip>
                      <a:stretch>
                        <a:fillRect/>
                      </a:stretch>
                    </p:blipFill>
                    <p:spPr>
                      <a:xfrm>
                        <a:off x="2241233" y="3155950"/>
                        <a:ext cx="857885" cy="403225"/>
                      </a:xfrm>
                      <a:prstGeom prst="rect">
                        <a:avLst/>
                      </a:prstGeom>
                    </p:spPr>
                  </p:pic>
                </p:oleObj>
              </mc:Fallback>
            </mc:AlternateContent>
          </a:graphicData>
        </a:graphic>
      </p:graphicFrame>
      <p:graphicFrame>
        <p:nvGraphicFramePr>
          <p:cNvPr id="11" name="对象 10">
            <a:hlinkClick r:id="" action="ppaction://ole?verb="/>
          </p:cNvPr>
          <p:cNvGraphicFramePr>
            <a:graphicFrameLocks noChangeAspect="1"/>
          </p:cNvGraphicFramePr>
          <p:nvPr/>
        </p:nvGraphicFramePr>
        <p:xfrm>
          <a:off x="3711258" y="3105468"/>
          <a:ext cx="732155" cy="504190"/>
        </p:xfrm>
        <a:graphic>
          <a:graphicData uri="http://schemas.openxmlformats.org/presentationml/2006/ole">
            <mc:AlternateContent xmlns:mc="http://schemas.openxmlformats.org/markup-compatibility/2006">
              <mc:Choice xmlns:v="urn:schemas-microsoft-com:vml" Requires="v">
                <p:oleObj spid="_x0000_s12" name="" r:id="rId6" imgW="368300" imgH="254000" progId="Equation.KSEE3">
                  <p:embed/>
                </p:oleObj>
              </mc:Choice>
              <mc:Fallback>
                <p:oleObj name="" r:id="rId6" imgW="368300" imgH="254000" progId="Equation.KSEE3">
                  <p:embed/>
                  <p:pic>
                    <p:nvPicPr>
                      <p:cNvPr id="0" name="图片 3072"/>
                      <p:cNvPicPr/>
                      <p:nvPr/>
                    </p:nvPicPr>
                    <p:blipFill>
                      <a:blip r:embed="rId7">
                        <a:lum bright="100000"/>
                      </a:blip>
                      <a:stretch>
                        <a:fillRect/>
                      </a:stretch>
                    </p:blipFill>
                    <p:spPr>
                      <a:xfrm>
                        <a:off x="3711258" y="3105468"/>
                        <a:ext cx="732155" cy="504190"/>
                      </a:xfrm>
                      <a:prstGeom prst="rect">
                        <a:avLst/>
                      </a:prstGeom>
                    </p:spPr>
                  </p:pic>
                </p:oleObj>
              </mc:Fallback>
            </mc:AlternateContent>
          </a:graphicData>
        </a:graphic>
      </p:graphicFrame>
    </p:spTree>
    <p:custDataLst>
      <p:tags r:id="rId8"/>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BZOJ2821  作诗</a:t>
            </a:r>
            <a:endParaRPr lang="en-US" altLang="zh-CN"/>
          </a:p>
        </p:txBody>
      </p:sp>
      <p:sp>
        <p:nvSpPr>
          <p:cNvPr id="3" name="内容占位符 2"/>
          <p:cNvSpPr>
            <a:spLocks noGrp="1"/>
          </p:cNvSpPr>
          <p:nvPr>
            <p:ph idx="1"/>
          </p:nvPr>
        </p:nvSpPr>
        <p:spPr/>
        <p:txBody>
          <a:bodyPr/>
          <a:p>
            <a:r>
              <a:rPr lang="en-US" altLang="zh-CN"/>
              <a:t>给定一个</a:t>
            </a:r>
            <a:r>
              <a:rPr lang="zh-CN" altLang="en-US"/>
              <a:t>长度为 </a:t>
            </a:r>
            <a:r>
              <a:rPr lang="en-US" altLang="zh-CN"/>
              <a:t>n </a:t>
            </a:r>
            <a:r>
              <a:rPr lang="zh-CN" altLang="en-US"/>
              <a:t>的</a:t>
            </a:r>
            <a:r>
              <a:rPr lang="en-US" altLang="zh-CN"/>
              <a:t>序列 a[i]</a:t>
            </a:r>
            <a:endParaRPr lang="en-US" altLang="zh-CN"/>
          </a:p>
          <a:p>
            <a:r>
              <a:rPr lang="zh-CN" altLang="en-US"/>
              <a:t>现有 </a:t>
            </a:r>
            <a:r>
              <a:rPr lang="en-US" altLang="zh-CN"/>
              <a:t>m </a:t>
            </a:r>
            <a:r>
              <a:rPr lang="zh-CN" altLang="en-US"/>
              <a:t>次询问，每次询问</a:t>
            </a:r>
            <a:r>
              <a:rPr lang="en-US" altLang="zh-CN"/>
              <a:t>区间中多少个数出现次数为偶数次</a:t>
            </a:r>
            <a:endParaRPr lang="en-US" altLang="zh-CN"/>
          </a:p>
          <a:p>
            <a:r>
              <a:rPr lang="en-US" altLang="zh-CN"/>
              <a:t>强制在线</a:t>
            </a:r>
            <a:endParaRPr lang="en-US" altLang="zh-CN"/>
          </a:p>
          <a:p>
            <a:endParaRPr lang="en-US" altLang="zh-CN"/>
          </a:p>
          <a:p>
            <a:r>
              <a:rPr lang="zh-CN" altLang="en-US"/>
              <a:t>数据范围：</a:t>
            </a:r>
            <a:endParaRPr lang="zh-CN" altLang="en-US"/>
          </a:p>
        </p:txBody>
      </p:sp>
      <p:graphicFrame>
        <p:nvGraphicFramePr>
          <p:cNvPr id="4" name="对象 3">
            <a:hlinkClick r:id="" action="ppaction://ole?verb="/>
          </p:cNvPr>
          <p:cNvGraphicFramePr>
            <a:graphicFrameLocks noChangeAspect="1"/>
          </p:cNvGraphicFramePr>
          <p:nvPr/>
        </p:nvGraphicFramePr>
        <p:xfrm>
          <a:off x="2633345" y="3585845"/>
          <a:ext cx="1765935" cy="447675"/>
        </p:xfrm>
        <a:graphic>
          <a:graphicData uri="http://schemas.openxmlformats.org/presentationml/2006/ole">
            <mc:AlternateContent xmlns:mc="http://schemas.openxmlformats.org/markup-compatibility/2006">
              <mc:Choice xmlns:v="urn:schemas-microsoft-com:vml" Requires="v">
                <p:oleObj spid="_x0000_s4097" name="" r:id="rId1" imgW="901700" imgH="228600" progId="Equation.KSEE3">
                  <p:embed/>
                </p:oleObj>
              </mc:Choice>
              <mc:Fallback>
                <p:oleObj name="" r:id="rId1" imgW="901700" imgH="228600" progId="Equation.KSEE3">
                  <p:embed/>
                  <p:pic>
                    <p:nvPicPr>
                      <p:cNvPr id="0" name="图片 4096"/>
                      <p:cNvPicPr/>
                      <p:nvPr/>
                    </p:nvPicPr>
                    <p:blipFill>
                      <a:blip r:embed="rId2">
                        <a:lum bright="100000"/>
                      </a:blip>
                      <a:stretch>
                        <a:fillRect/>
                      </a:stretch>
                    </p:blipFill>
                    <p:spPr>
                      <a:xfrm>
                        <a:off x="2633345" y="3585845"/>
                        <a:ext cx="1765935" cy="447675"/>
                      </a:xfrm>
                      <a:prstGeom prst="rect">
                        <a:avLst/>
                      </a:prstGeom>
                    </p:spPr>
                  </p:pic>
                </p:oleObj>
              </mc:Fallback>
            </mc:AlternateContent>
          </a:graphicData>
        </a:graphic>
      </p:graphicFrame>
    </p:spTree>
    <p:custDataLst>
      <p:tags r:id="rId3"/>
    </p:custDataLst>
  </p:cSld>
  <p:clrMapOvr>
    <a:masterClrMapping/>
  </p:clrMapOvr>
</p:sld>
</file>

<file path=ppt/tags/tag1.xml><?xml version="1.0" encoding="utf-8"?>
<p:tagLst xmlns:p="http://schemas.openxmlformats.org/presentationml/2006/main">
  <p:tag name="PA" val="v3.0.1"/>
</p:tagLst>
</file>

<file path=ppt/tags/tag10.xml><?xml version="1.0" encoding="utf-8"?>
<p:tagLst xmlns:p="http://schemas.openxmlformats.org/presentationml/2006/main">
  <p:tag name="KSO_WM_BEAUTIFY_FLAG" val="#wm#"/>
  <p:tag name="KSO_WM_TEMPLATE_CATEGORY" val="custom"/>
  <p:tag name="KSO_WM_TEMPLATE_INDEX" val="20184545"/>
</p:tagLst>
</file>

<file path=ppt/tags/tag11.xml><?xml version="1.0" encoding="utf-8"?>
<p:tagLst xmlns:p="http://schemas.openxmlformats.org/presentationml/2006/main">
  <p:tag name="KSO_WM_BEAUTIFY_FLAG" val="#wm#"/>
  <p:tag name="KSO_WM_TEMPLATE_CATEGORY" val="custom"/>
  <p:tag name="KSO_WM_TEMPLATE_INDEX" val="20184545"/>
</p:tagLst>
</file>

<file path=ppt/tags/tag12.xml><?xml version="1.0" encoding="utf-8"?>
<p:tagLst xmlns:p="http://schemas.openxmlformats.org/presentationml/2006/main">
  <p:tag name="KSO_WM_BEAUTIFY_FLAG" val="#wm#"/>
  <p:tag name="KSO_WM_TEMPLATE_CATEGORY" val="custom"/>
  <p:tag name="KSO_WM_TEMPLATE_INDEX" val="20184545"/>
</p:tagLst>
</file>

<file path=ppt/tags/tag13.xml><?xml version="1.0" encoding="utf-8"?>
<p:tagLst xmlns:p="http://schemas.openxmlformats.org/presentationml/2006/main">
  <p:tag name="KSO_WM_BEAUTIFY_FLAG" val="#wm#"/>
  <p:tag name="KSO_WM_TEMPLATE_CATEGORY" val="custom"/>
  <p:tag name="KSO_WM_TEMPLATE_INDEX" val="20184545"/>
</p:tagLst>
</file>

<file path=ppt/tags/tag14.xml><?xml version="1.0" encoding="utf-8"?>
<p:tagLst xmlns:p="http://schemas.openxmlformats.org/presentationml/2006/main">
  <p:tag name="KSO_WM_BEAUTIFY_FLAG" val="#wm#"/>
  <p:tag name="KSO_WM_TEMPLATE_CATEGORY" val="custom"/>
  <p:tag name="KSO_WM_TEMPLATE_INDEX" val="20184545"/>
</p:tagLst>
</file>

<file path=ppt/tags/tag15.xml><?xml version="1.0" encoding="utf-8"?>
<p:tagLst xmlns:p="http://schemas.openxmlformats.org/presentationml/2006/main">
  <p:tag name="KSO_WM_BEAUTIFY_FLAG" val="#wm#"/>
  <p:tag name="KSO_WM_TEMPLATE_CATEGORY" val="custom"/>
  <p:tag name="KSO_WM_TEMPLATE_INDEX" val="20184545"/>
</p:tagLst>
</file>

<file path=ppt/tags/tag16.xml><?xml version="1.0" encoding="utf-8"?>
<p:tagLst xmlns:p="http://schemas.openxmlformats.org/presentationml/2006/main">
  <p:tag name="KSO_WM_BEAUTIFY_FLAG" val="#wm#"/>
  <p:tag name="KSO_WM_TEMPLATE_CATEGORY" val="custom"/>
  <p:tag name="KSO_WM_TEMPLATE_INDEX" val="20184545"/>
</p:tagLst>
</file>

<file path=ppt/tags/tag17.xml><?xml version="1.0" encoding="utf-8"?>
<p:tagLst xmlns:p="http://schemas.openxmlformats.org/presentationml/2006/main">
  <p:tag name="KSO_WM_BEAUTIFY_FLAG" val="#wm#"/>
  <p:tag name="KSO_WM_TEMPLATE_CATEGORY" val="custom"/>
  <p:tag name="KSO_WM_TEMPLATE_INDEX" val="20184545"/>
</p:tagLst>
</file>

<file path=ppt/tags/tag18.xml><?xml version="1.0" encoding="utf-8"?>
<p:tagLst xmlns:p="http://schemas.openxmlformats.org/presentationml/2006/main">
  <p:tag name="KSO_WM_BEAUTIFY_FLAG" val="#wm#"/>
  <p:tag name="KSO_WM_TEMPLATE_CATEGORY" val="custom"/>
  <p:tag name="KSO_WM_TEMPLATE_INDEX" val="20184545"/>
</p:tagLst>
</file>

<file path=ppt/tags/tag19.xml><?xml version="1.0" encoding="utf-8"?>
<p:tagLst xmlns:p="http://schemas.openxmlformats.org/presentationml/2006/main">
  <p:tag name="KSO_WM_BEAUTIFY_FLAG" val="#wm#"/>
  <p:tag name="KSO_WM_TEMPLATE_CATEGORY" val="custom"/>
  <p:tag name="KSO_WM_TEMPLATE_INDEX" val="20184545"/>
</p:tagLst>
</file>

<file path=ppt/tags/tag2.xml><?xml version="1.0" encoding="utf-8"?>
<p:tagLst xmlns:p="http://schemas.openxmlformats.org/presentationml/2006/main">
  <p:tag name="KSO_WM_TAG_VERSION" val="1.0"/>
  <p:tag name="KSO_WM_TEMPLATE_CATEGORY" val="custom"/>
  <p:tag name="KSO_WM_TEMPLATE_INDEX" val="20184545"/>
</p:tagLst>
</file>

<file path=ppt/tags/tag20.xml><?xml version="1.0" encoding="utf-8"?>
<p:tagLst xmlns:p="http://schemas.openxmlformats.org/presentationml/2006/main">
  <p:tag name="KSO_WM_BEAUTIFY_FLAG" val="#wm#"/>
  <p:tag name="KSO_WM_TEMPLATE_CATEGORY" val="custom"/>
  <p:tag name="KSO_WM_TEMPLATE_INDEX" val="20184545"/>
</p:tagLst>
</file>

<file path=ppt/tags/tag21.xml><?xml version="1.0" encoding="utf-8"?>
<p:tagLst xmlns:p="http://schemas.openxmlformats.org/presentationml/2006/main">
  <p:tag name="KSO_WM_BEAUTIFY_FLAG" val="#wm#"/>
  <p:tag name="KSO_WM_TEMPLATE_CATEGORY" val="custom"/>
  <p:tag name="KSO_WM_TEMPLATE_INDEX" val="20184545"/>
</p:tagLst>
</file>

<file path=ppt/tags/tag22.xml><?xml version="1.0" encoding="utf-8"?>
<p:tagLst xmlns:p="http://schemas.openxmlformats.org/presentationml/2006/main">
  <p:tag name="KSO_WM_BEAUTIFY_FLAG" val="#wm#"/>
  <p:tag name="KSO_WM_TEMPLATE_CATEGORY" val="custom"/>
  <p:tag name="KSO_WM_TEMPLATE_INDEX" val="20184545"/>
</p:tagLst>
</file>

<file path=ppt/tags/tag23.xml><?xml version="1.0" encoding="utf-8"?>
<p:tagLst xmlns:p="http://schemas.openxmlformats.org/presentationml/2006/main">
  <p:tag name="KSO_WM_BEAUTIFY_FLAG" val="#wm#"/>
  <p:tag name="KSO_WM_TEMPLATE_CATEGORY" val="custom"/>
  <p:tag name="KSO_WM_TEMPLATE_INDEX" val="20184545"/>
</p:tagLst>
</file>

<file path=ppt/tags/tag24.xml><?xml version="1.0" encoding="utf-8"?>
<p:tagLst xmlns:p="http://schemas.openxmlformats.org/presentationml/2006/main">
  <p:tag name="KSO_WM_BEAUTIFY_FLAG" val="#wm#"/>
  <p:tag name="KSO_WM_TEMPLATE_CATEGORY" val="custom"/>
  <p:tag name="KSO_WM_TEMPLATE_INDEX" val="20184545"/>
</p:tagLst>
</file>

<file path=ppt/tags/tag25.xml><?xml version="1.0" encoding="utf-8"?>
<p:tagLst xmlns:p="http://schemas.openxmlformats.org/presentationml/2006/main">
  <p:tag name="KSO_WM_BEAUTIFY_FLAG" val="#wm#"/>
  <p:tag name="KSO_WM_TEMPLATE_CATEGORY" val="custom"/>
  <p:tag name="KSO_WM_TEMPLATE_INDEX" val="20184545"/>
</p:tagLst>
</file>

<file path=ppt/tags/tag26.xml><?xml version="1.0" encoding="utf-8"?>
<p:tagLst xmlns:p="http://schemas.openxmlformats.org/presentationml/2006/main">
  <p:tag name="KSO_WM_BEAUTIFY_FLAG" val="#wm#"/>
  <p:tag name="KSO_WM_TEMPLATE_CATEGORY" val="custom"/>
  <p:tag name="KSO_WM_TEMPLATE_INDEX" val="20184545"/>
</p:tagLst>
</file>

<file path=ppt/tags/tag27.xml><?xml version="1.0" encoding="utf-8"?>
<p:tagLst xmlns:p="http://schemas.openxmlformats.org/presentationml/2006/main">
  <p:tag name="KSO_WM_BEAUTIFY_FLAG" val="#wm#"/>
  <p:tag name="KSO_WM_TEMPLATE_CATEGORY" val="custom"/>
  <p:tag name="KSO_WM_TEMPLATE_INDEX" val="20184545"/>
</p:tagLst>
</file>

<file path=ppt/tags/tag28.xml><?xml version="1.0" encoding="utf-8"?>
<p:tagLst xmlns:p="http://schemas.openxmlformats.org/presentationml/2006/main">
  <p:tag name="KSO_WM_BEAUTIFY_FLAG" val="#wm#"/>
  <p:tag name="KSO_WM_TEMPLATE_CATEGORY" val="custom"/>
  <p:tag name="KSO_WM_TEMPLATE_INDEX" val="20184545"/>
</p:tagLst>
</file>

<file path=ppt/tags/tag29.xml><?xml version="1.0" encoding="utf-8"?>
<p:tagLst xmlns:p="http://schemas.openxmlformats.org/presentationml/2006/main">
  <p:tag name="KSO_WM_BEAUTIFY_FLAG" val="#wm#"/>
  <p:tag name="KSO_WM_TEMPLATE_CATEGORY" val="custom"/>
  <p:tag name="KSO_WM_TEMPLATE_INDEX" val="20184545"/>
</p:tagLst>
</file>

<file path=ppt/tags/tag3.xml><?xml version="1.0" encoding="utf-8"?>
<p:tagLst xmlns:p="http://schemas.openxmlformats.org/presentationml/2006/main">
  <p:tag name="KSO_WM_TAG_VERSION" val="1.0"/>
  <p:tag name="KSO_WM_TEMPLATE_CATEGORY" val="custom"/>
  <p:tag name="KSO_WM_TEMPLATE_INDEX" val="20184545"/>
</p:tagLst>
</file>

<file path=ppt/tags/tag30.xml><?xml version="1.0" encoding="utf-8"?>
<p:tagLst xmlns:p="http://schemas.openxmlformats.org/presentationml/2006/main">
  <p:tag name="KSO_WM_BEAUTIFY_FLAG" val="#wm#"/>
  <p:tag name="KSO_WM_TEMPLATE_CATEGORY" val="custom"/>
  <p:tag name="KSO_WM_TEMPLATE_INDEX" val="20184545"/>
</p:tagLst>
</file>

<file path=ppt/tags/tag31.xml><?xml version="1.0" encoding="utf-8"?>
<p:tagLst xmlns:p="http://schemas.openxmlformats.org/presentationml/2006/main">
  <p:tag name="KSO_WM_BEAUTIFY_FLAG" val="#wm#"/>
  <p:tag name="KSO_WM_TEMPLATE_CATEGORY" val="custom"/>
  <p:tag name="KSO_WM_TEMPLATE_INDEX" val="20184545"/>
</p:tagLst>
</file>

<file path=ppt/tags/tag32.xml><?xml version="1.0" encoding="utf-8"?>
<p:tagLst xmlns:p="http://schemas.openxmlformats.org/presentationml/2006/main">
  <p:tag name="KSO_WM_BEAUTIFY_FLAG" val="#wm#"/>
  <p:tag name="KSO_WM_TEMPLATE_CATEGORY" val="custom"/>
  <p:tag name="KSO_WM_TEMPLATE_INDEX" val="20184545"/>
</p:tagLst>
</file>

<file path=ppt/tags/tag33.xml><?xml version="1.0" encoding="utf-8"?>
<p:tagLst xmlns:p="http://schemas.openxmlformats.org/presentationml/2006/main">
  <p:tag name="KSO_WM_BEAUTIFY_FLAG" val="#wm#"/>
  <p:tag name="KSO_WM_TEMPLATE_CATEGORY" val="custom"/>
  <p:tag name="KSO_WM_TEMPLATE_INDEX" val="20184545"/>
</p:tagLst>
</file>

<file path=ppt/tags/tag34.xml><?xml version="1.0" encoding="utf-8"?>
<p:tagLst xmlns:p="http://schemas.openxmlformats.org/presentationml/2006/main">
  <p:tag name="KSO_WM_BEAUTIFY_FLAG" val="#wm#"/>
  <p:tag name="KSO_WM_TEMPLATE_CATEGORY" val="custom"/>
  <p:tag name="KSO_WM_TEMPLATE_INDEX" val="20184545"/>
</p:tagLst>
</file>

<file path=ppt/tags/tag35.xml><?xml version="1.0" encoding="utf-8"?>
<p:tagLst xmlns:p="http://schemas.openxmlformats.org/presentationml/2006/main">
  <p:tag name="KSO_WM_BEAUTIFY_FLAG" val="#wm#"/>
  <p:tag name="KSO_WM_TEMPLATE_CATEGORY" val="custom"/>
  <p:tag name="KSO_WM_TEMPLATE_INDEX" val="20184545"/>
</p:tagLst>
</file>

<file path=ppt/tags/tag36.xml><?xml version="1.0" encoding="utf-8"?>
<p:tagLst xmlns:p="http://schemas.openxmlformats.org/presentationml/2006/main">
  <p:tag name="KSO_WM_BEAUTIFY_FLAG" val="#wm#"/>
  <p:tag name="KSO_WM_TEMPLATE_CATEGORY" val="custom"/>
  <p:tag name="KSO_WM_TEMPLATE_INDEX" val="20184545"/>
</p:tagLst>
</file>

<file path=ppt/tags/tag37.xml><?xml version="1.0" encoding="utf-8"?>
<p:tagLst xmlns:p="http://schemas.openxmlformats.org/presentationml/2006/main">
  <p:tag name="KSO_WM_BEAUTIFY_FLAG" val="#wm#"/>
  <p:tag name="KSO_WM_TEMPLATE_CATEGORY" val="custom"/>
  <p:tag name="KSO_WM_TEMPLATE_INDEX" val="20184545"/>
</p:tagLst>
</file>

<file path=ppt/tags/tag38.xml><?xml version="1.0" encoding="utf-8"?>
<p:tagLst xmlns:p="http://schemas.openxmlformats.org/presentationml/2006/main">
  <p:tag name="KSO_WM_BEAUTIFY_FLAG" val="#wm#"/>
  <p:tag name="KSO_WM_TEMPLATE_CATEGORY" val="custom"/>
  <p:tag name="KSO_WM_TEMPLATE_INDEX" val="20184545"/>
</p:tagLst>
</file>

<file path=ppt/tags/tag39.xml><?xml version="1.0" encoding="utf-8"?>
<p:tagLst xmlns:p="http://schemas.openxmlformats.org/presentationml/2006/main">
  <p:tag name="KSO_WM_BEAUTIFY_FLAG" val="#wm#"/>
  <p:tag name="KSO_WM_TEMPLATE_CATEGORY" val="custom"/>
  <p:tag name="KSO_WM_TEMPLATE_INDEX" val="20184545"/>
</p:tagLst>
</file>

<file path=ppt/tags/tag4.xml><?xml version="1.0" encoding="utf-8"?>
<p:tagLst xmlns:p="http://schemas.openxmlformats.org/presentationml/2006/main">
  <p:tag name="KSO_WM_TEMPLATE_CATEGORY" val="custom"/>
  <p:tag name="KSO_WM_TEMPLATE_INDEX" val="20184545"/>
  <p:tag name="KSO_WM_TAG_VERSION" val="1.0"/>
  <p:tag name="KSO_WM_TEMPLATE_THUMBS_INDEX" val="1、2、12、14、10、11、13、20"/>
  <p:tag name="KSO_WM_BEAUTIFY_FLAG" val="#wm#"/>
  <p:tag name="KSO_WM_TEMPLATE_TOPIC_ID" val="2869567"/>
  <p:tag name="KSO_WM_TEMPLATE_OUTLINE_ID" val="6"/>
  <p:tag name="KSO_WM_TEMPLATE_SCENE_ID" val="1"/>
  <p:tag name="KSO_WM_TEMPLATE_JOB_ID" val="6"/>
  <p:tag name="KSO_WM_TEMPLATE_TOPIC_DEFAULT" val="0"/>
</p:tagLst>
</file>

<file path=ppt/tags/tag40.xml><?xml version="1.0" encoding="utf-8"?>
<p:tagLst xmlns:p="http://schemas.openxmlformats.org/presentationml/2006/main">
  <p:tag name="KSO_WM_BEAUTIFY_FLAG" val="#wm#"/>
  <p:tag name="KSO_WM_TEMPLATE_CATEGORY" val="custom"/>
  <p:tag name="KSO_WM_TEMPLATE_INDEX" val="20184545"/>
</p:tagLst>
</file>

<file path=ppt/tags/tag41.xml><?xml version="1.0" encoding="utf-8"?>
<p:tagLst xmlns:p="http://schemas.openxmlformats.org/presentationml/2006/main">
  <p:tag name="KSO_WM_BEAUTIFY_FLAG" val="#wm#"/>
  <p:tag name="KSO_WM_TEMPLATE_CATEGORY" val="custom"/>
  <p:tag name="KSO_WM_TEMPLATE_INDEX" val="20184545"/>
</p:tagLst>
</file>

<file path=ppt/tags/tag42.xml><?xml version="1.0" encoding="utf-8"?>
<p:tagLst xmlns:p="http://schemas.openxmlformats.org/presentationml/2006/main">
  <p:tag name="KSO_WM_BEAUTIFY_FLAG" val="#wm#"/>
  <p:tag name="KSO_WM_TEMPLATE_CATEGORY" val="custom"/>
  <p:tag name="KSO_WM_TEMPLATE_INDEX" val="20184545"/>
</p:tagLst>
</file>

<file path=ppt/tags/tag43.xml><?xml version="1.0" encoding="utf-8"?>
<p:tagLst xmlns:p="http://schemas.openxmlformats.org/presentationml/2006/main">
  <p:tag name="KSO_WM_BEAUTIFY_FLAG" val="#wm#"/>
  <p:tag name="KSO_WM_TEMPLATE_CATEGORY" val="custom"/>
  <p:tag name="KSO_WM_TEMPLATE_INDEX" val="20184545"/>
</p:tagLst>
</file>

<file path=ppt/tags/tag44.xml><?xml version="1.0" encoding="utf-8"?>
<p:tagLst xmlns:p="http://schemas.openxmlformats.org/presentationml/2006/main">
  <p:tag name="KSO_WM_BEAUTIFY_FLAG" val="#wm#"/>
  <p:tag name="KSO_WM_TEMPLATE_CATEGORY" val="custom"/>
  <p:tag name="KSO_WM_TEMPLATE_INDEX" val="20184545"/>
</p:tagLst>
</file>

<file path=ppt/tags/tag45.xml><?xml version="1.0" encoding="utf-8"?>
<p:tagLst xmlns:p="http://schemas.openxmlformats.org/presentationml/2006/main">
  <p:tag name="KSO_WM_BEAUTIFY_FLAG" val="#wm#"/>
  <p:tag name="KSO_WM_TEMPLATE_CATEGORY" val="custom"/>
  <p:tag name="KSO_WM_TEMPLATE_INDEX" val="20184545"/>
</p:tagLst>
</file>

<file path=ppt/tags/tag46.xml><?xml version="1.0" encoding="utf-8"?>
<p:tagLst xmlns:p="http://schemas.openxmlformats.org/presentationml/2006/main">
  <p:tag name="KSO_WM_BEAUTIFY_FLAG" val="#wm#"/>
  <p:tag name="KSO_WM_TEMPLATE_CATEGORY" val="custom"/>
  <p:tag name="KSO_WM_TEMPLATE_INDEX" val="20184545"/>
</p:tagLst>
</file>

<file path=ppt/tags/tag47.xml><?xml version="1.0" encoding="utf-8"?>
<p:tagLst xmlns:p="http://schemas.openxmlformats.org/presentationml/2006/main">
  <p:tag name="KSO_WM_BEAUTIFY_FLAG" val="#wm#"/>
  <p:tag name="KSO_WM_TEMPLATE_CATEGORY" val="custom"/>
  <p:tag name="KSO_WM_TEMPLATE_INDEX" val="20184545"/>
</p:tagLst>
</file>

<file path=ppt/tags/tag48.xml><?xml version="1.0" encoding="utf-8"?>
<p:tagLst xmlns:p="http://schemas.openxmlformats.org/presentationml/2006/main">
  <p:tag name="KSO_WM_BEAUTIFY_FLAG" val="#wm#"/>
  <p:tag name="KSO_WM_TEMPLATE_CATEGORY" val="custom"/>
  <p:tag name="KSO_WM_TEMPLATE_INDEX" val="20184545"/>
</p:tagLst>
</file>

<file path=ppt/tags/tag49.xml><?xml version="1.0" encoding="utf-8"?>
<p:tagLst xmlns:p="http://schemas.openxmlformats.org/presentationml/2006/main">
  <p:tag name="KSO_WM_BEAUTIFY_FLAG" val="#wm#"/>
  <p:tag name="KSO_WM_TEMPLATE_CATEGORY" val="custom"/>
  <p:tag name="KSO_WM_TEMPLATE_INDEX" val="20184545"/>
</p:tagLst>
</file>

<file path=ppt/tags/tag5.xml><?xml version="1.0" encoding="utf-8"?>
<p:tagLst xmlns:p="http://schemas.openxmlformats.org/presentationml/2006/main">
  <p:tag name="KSO_WM_TEMPLATE_CATEGORY" val="custom"/>
  <p:tag name="KSO_WM_TEMPLATE_INDEX" val="20184545"/>
  <p:tag name="KSO_WM_UNIT_TYPE" val="a"/>
  <p:tag name="KSO_WM_UNIT_INDEX" val="1"/>
  <p:tag name="KSO_WM_UNIT_ID" val="custom20184545_1*a*1"/>
  <p:tag name="KSO_WM_UNIT_LAYERLEVEL" val="1"/>
  <p:tag name="KSO_WM_UNIT_VALUE" val="20"/>
  <p:tag name="KSO_WM_UNIT_ISCONTENTSTITLE" val="0"/>
  <p:tag name="KSO_WM_UNIT_HIGHLIGHT" val="0"/>
  <p:tag name="KSO_WM_UNIT_COMPATIBLE" val="0"/>
  <p:tag name="KSO_WM_UNIT_CLEAR" val="0"/>
  <p:tag name="KSO_WM_BEAUTIFY_FLAG" val="#wm#"/>
  <p:tag name="KSO_WM_TAG_VERSION" val="1.0"/>
  <p:tag name="KSO_WM_UNIT_PRESET_TEXT" val="PRESENTATION_x000B_TEMPLATE"/>
</p:tagLst>
</file>

<file path=ppt/tags/tag50.xml><?xml version="1.0" encoding="utf-8"?>
<p:tagLst xmlns:p="http://schemas.openxmlformats.org/presentationml/2006/main">
  <p:tag name="KSO_WM_BEAUTIFY_FLAG" val="#wm#"/>
  <p:tag name="KSO_WM_TEMPLATE_CATEGORY" val="custom"/>
  <p:tag name="KSO_WM_TEMPLATE_INDEX" val="20184545"/>
</p:tagLst>
</file>

<file path=ppt/tags/tag51.xml><?xml version="1.0" encoding="utf-8"?>
<p:tagLst xmlns:p="http://schemas.openxmlformats.org/presentationml/2006/main">
  <p:tag name="KSO_WM_BEAUTIFY_FLAG" val="#wm#"/>
  <p:tag name="KSO_WM_TEMPLATE_CATEGORY" val="custom"/>
  <p:tag name="KSO_WM_TEMPLATE_INDEX" val="20184545"/>
</p:tagLst>
</file>

<file path=ppt/tags/tag52.xml><?xml version="1.0" encoding="utf-8"?>
<p:tagLst xmlns:p="http://schemas.openxmlformats.org/presentationml/2006/main">
  <p:tag name="KSO_WM_BEAUTIFY_FLAG" val="#wm#"/>
  <p:tag name="KSO_WM_TEMPLATE_CATEGORY" val="custom"/>
  <p:tag name="KSO_WM_TEMPLATE_INDEX" val="20184545"/>
</p:tagLst>
</file>

<file path=ppt/tags/tag53.xml><?xml version="1.0" encoding="utf-8"?>
<p:tagLst xmlns:p="http://schemas.openxmlformats.org/presentationml/2006/main">
  <p:tag name="KSO_WM_BEAUTIFY_FLAG" val="#wm#"/>
  <p:tag name="KSO_WM_TEMPLATE_CATEGORY" val="custom"/>
  <p:tag name="KSO_WM_TEMPLATE_INDEX" val="20184545"/>
</p:tagLst>
</file>

<file path=ppt/tags/tag54.xml><?xml version="1.0" encoding="utf-8"?>
<p:tagLst xmlns:p="http://schemas.openxmlformats.org/presentationml/2006/main">
  <p:tag name="KSO_WM_BEAUTIFY_FLAG" val="#wm#"/>
  <p:tag name="KSO_WM_TEMPLATE_CATEGORY" val="custom"/>
  <p:tag name="KSO_WM_TEMPLATE_INDEX" val="20184545"/>
</p:tagLst>
</file>

<file path=ppt/tags/tag55.xml><?xml version="1.0" encoding="utf-8"?>
<p:tagLst xmlns:p="http://schemas.openxmlformats.org/presentationml/2006/main">
  <p:tag name="KSO_WM_BEAUTIFY_FLAG" val="#wm#"/>
  <p:tag name="KSO_WM_TEMPLATE_CATEGORY" val="custom"/>
  <p:tag name="KSO_WM_TEMPLATE_INDEX" val="20184545"/>
</p:tagLst>
</file>

<file path=ppt/tags/tag56.xml><?xml version="1.0" encoding="utf-8"?>
<p:tagLst xmlns:p="http://schemas.openxmlformats.org/presentationml/2006/main">
  <p:tag name="KSO_WM_BEAUTIFY_FLAG" val="#wm#"/>
  <p:tag name="KSO_WM_TEMPLATE_CATEGORY" val="custom"/>
  <p:tag name="KSO_WM_TEMPLATE_INDEX" val="20184545"/>
</p:tagLst>
</file>

<file path=ppt/tags/tag57.xml><?xml version="1.0" encoding="utf-8"?>
<p:tagLst xmlns:p="http://schemas.openxmlformats.org/presentationml/2006/main">
  <p:tag name="KSO_WM_BEAUTIFY_FLAG" val="#wm#"/>
  <p:tag name="KSO_WM_TEMPLATE_CATEGORY" val="custom"/>
  <p:tag name="KSO_WM_TEMPLATE_INDEX" val="20184545"/>
</p:tagLst>
</file>

<file path=ppt/tags/tag58.xml><?xml version="1.0" encoding="utf-8"?>
<p:tagLst xmlns:p="http://schemas.openxmlformats.org/presentationml/2006/main">
  <p:tag name="KSO_WM_BEAUTIFY_FLAG" val="#wm#"/>
  <p:tag name="KSO_WM_TEMPLATE_CATEGORY" val="custom"/>
  <p:tag name="KSO_WM_TEMPLATE_INDEX" val="20184545"/>
</p:tagLst>
</file>

<file path=ppt/tags/tag59.xml><?xml version="1.0" encoding="utf-8"?>
<p:tagLst xmlns:p="http://schemas.openxmlformats.org/presentationml/2006/main">
  <p:tag name="KSO_WM_BEAUTIFY_FLAG" val="#wm#"/>
  <p:tag name="KSO_WM_TEMPLATE_CATEGORY" val="custom"/>
  <p:tag name="KSO_WM_TEMPLATE_INDEX" val="20184545"/>
</p:tagLst>
</file>

<file path=ppt/tags/tag6.xml><?xml version="1.0" encoding="utf-8"?>
<p:tagLst xmlns:p="http://schemas.openxmlformats.org/presentationml/2006/main">
  <p:tag name="KSO_WM_TEMPLATE_CATEGORY" val="custom"/>
  <p:tag name="KSO_WM_TEMPLATE_INDEX" val="20184545"/>
  <p:tag name="KSO_WM_UNIT_TYPE" val="b"/>
  <p:tag name="KSO_WM_UNIT_INDEX" val="1"/>
  <p:tag name="KSO_WM_UNIT_ID" val="custom20184545_1*b*1"/>
  <p:tag name="KSO_WM_UNIT_LAYERLEVEL" val="1"/>
  <p:tag name="KSO_WM_UNIT_VALUE" val="50"/>
  <p:tag name="KSO_WM_UNIT_ISCONTENTSTITLE" val="0"/>
  <p:tag name="KSO_WM_UNIT_HIGHLIGHT" val="0"/>
  <p:tag name="KSO_WM_UNIT_COMPATIBLE" val="0"/>
  <p:tag name="KSO_WM_UNIT_CLEAR" val="0"/>
  <p:tag name="KSO_WM_UNIT_PRESET_TEXT_INDEX" val="4"/>
  <p:tag name="KSO_WM_UNIT_PRESET_TEXT_LEN" val="57"/>
  <p:tag name="KSO_WM_BEAUTIFY_FLAG" val="#wm#"/>
  <p:tag name="KSO_WM_TAG_VERSION" val="1.0"/>
</p:tagLst>
</file>

<file path=ppt/tags/tag60.xml><?xml version="1.0" encoding="utf-8"?>
<p:tagLst xmlns:p="http://schemas.openxmlformats.org/presentationml/2006/main">
  <p:tag name="KSO_WM_BEAUTIFY_FLAG" val="#wm#"/>
  <p:tag name="KSO_WM_TEMPLATE_CATEGORY" val="custom"/>
  <p:tag name="KSO_WM_TEMPLATE_INDEX" val="20184545"/>
</p:tagLst>
</file>

<file path=ppt/tags/tag61.xml><?xml version="1.0" encoding="utf-8"?>
<p:tagLst xmlns:p="http://schemas.openxmlformats.org/presentationml/2006/main">
  <p:tag name="KSO_WM_BEAUTIFY_FLAG" val="#wm#"/>
  <p:tag name="KSO_WM_TEMPLATE_CATEGORY" val="custom"/>
  <p:tag name="KSO_WM_TEMPLATE_INDEX" val="20184545"/>
</p:tagLst>
</file>

<file path=ppt/tags/tag62.xml><?xml version="1.0" encoding="utf-8"?>
<p:tagLst xmlns:p="http://schemas.openxmlformats.org/presentationml/2006/main">
  <p:tag name="KSO_WM_BEAUTIFY_FLAG" val="#wm#"/>
  <p:tag name="KSO_WM_TEMPLATE_CATEGORY" val="custom"/>
  <p:tag name="KSO_WM_TEMPLATE_INDEX" val="20184545"/>
</p:tagLst>
</file>

<file path=ppt/tags/tag63.xml><?xml version="1.0" encoding="utf-8"?>
<p:tagLst xmlns:p="http://schemas.openxmlformats.org/presentationml/2006/main">
  <p:tag name="KSO_WM_BEAUTIFY_FLAG" val="#wm#"/>
  <p:tag name="KSO_WM_TEMPLATE_CATEGORY" val="custom"/>
  <p:tag name="KSO_WM_TEMPLATE_INDEX" val="20184545"/>
</p:tagLst>
</file>

<file path=ppt/tags/tag64.xml><?xml version="1.0" encoding="utf-8"?>
<p:tagLst xmlns:p="http://schemas.openxmlformats.org/presentationml/2006/main">
  <p:tag name="KSO_WM_BEAUTIFY_FLAG" val="#wm#"/>
  <p:tag name="KSO_WM_TEMPLATE_CATEGORY" val="custom"/>
  <p:tag name="KSO_WM_TEMPLATE_INDEX" val="20184545"/>
</p:tagLst>
</file>

<file path=ppt/tags/tag65.xml><?xml version="1.0" encoding="utf-8"?>
<p:tagLst xmlns:p="http://schemas.openxmlformats.org/presentationml/2006/main">
  <p:tag name="KSO_WM_BEAUTIFY_FLAG" val="#wm#"/>
  <p:tag name="KSO_WM_TEMPLATE_CATEGORY" val="custom"/>
  <p:tag name="KSO_WM_TEMPLATE_INDEX" val="20184545"/>
</p:tagLst>
</file>

<file path=ppt/tags/tag66.xml><?xml version="1.0" encoding="utf-8"?>
<p:tagLst xmlns:p="http://schemas.openxmlformats.org/presentationml/2006/main">
  <p:tag name="KSO_WM_BEAUTIFY_FLAG" val="#wm#"/>
  <p:tag name="KSO_WM_TEMPLATE_CATEGORY" val="custom"/>
  <p:tag name="KSO_WM_TEMPLATE_INDEX" val="20184545"/>
</p:tagLst>
</file>

<file path=ppt/tags/tag7.xml><?xml version="1.0" encoding="utf-8"?>
<p:tagLst xmlns:p="http://schemas.openxmlformats.org/presentationml/2006/main">
  <p:tag name="KSO_WM_TEMPLATE_CATEGORY" val="custom"/>
  <p:tag name="KSO_WM_TEMPLATE_INDEX" val="20184545"/>
  <p:tag name="KSO_WM_TAG_VERSION" val="1.0"/>
  <p:tag name="KSO_WM_SLIDE_ID" val="custom20184545_1"/>
  <p:tag name="KSO_WM_SLIDE_INDEX" val="1"/>
  <p:tag name="KSO_WM_SLIDE_ITEM_CNT" val="2"/>
  <p:tag name="KSO_WM_SLIDE_LAYOUT" val="a_b"/>
  <p:tag name="KSO_WM_SLIDE_LAYOUT_CNT" val="1_1"/>
  <p:tag name="KSO_WM_TEMPLATE_THUMBS_INDEX" val="1、2、12、14、10、11、13、20、"/>
  <p:tag name="KSO_WM_SLIDE_TYPE" val="title"/>
  <p:tag name="KSO_WM_BEAUTIFY_FLAG" val="#wm#"/>
  <p:tag name="KSO_WM_TEMPLATE_TOPIC_ID" val="2869567"/>
  <p:tag name="KSO_WM_TEMPLATE_OUTLINE_ID" val="6"/>
  <p:tag name="KSO_WM_TEMPLATE_SCENE_ID" val="1"/>
  <p:tag name="KSO_WM_TEMPLATE_JOB_ID" val="6"/>
  <p:tag name="KSO_WM_TEMPLATE_TOPIC_DEFAULT" val="0"/>
  <p:tag name="KSO_WM_SLIDE_SUBTYPE" val="pureTxt"/>
</p:tagLst>
</file>

<file path=ppt/tags/tag8.xml><?xml version="1.0" encoding="utf-8"?>
<p:tagLst xmlns:p="http://schemas.openxmlformats.org/presentationml/2006/main">
  <p:tag name="KSO_WM_BEAUTIFY_FLAG" val="#wm#"/>
  <p:tag name="KSO_WM_TEMPLATE_CATEGORY" val="custom"/>
  <p:tag name="KSO_WM_TEMPLATE_INDEX" val="20184545"/>
</p:tagLst>
</file>

<file path=ppt/tags/tag9.xml><?xml version="1.0" encoding="utf-8"?>
<p:tagLst xmlns:p="http://schemas.openxmlformats.org/presentationml/2006/main">
  <p:tag name="KSO_WM_BEAUTIFY_FLAG" val="#wm#"/>
  <p:tag name="KSO_WM_TEMPLATE_CATEGORY" val="custom"/>
  <p:tag name="KSO_WM_TEMPLATE_INDEX" val="20184545"/>
</p:tagLst>
</file>

<file path=ppt/theme/theme1.xml><?xml version="1.0" encoding="utf-8"?>
<a:theme xmlns:a="http://schemas.openxmlformats.org/drawingml/2006/main" name="2_Office 主题​​">
  <a:themeElements>
    <a:clrScheme name="自定义 61">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fontScheme name="fdkfyk5l">
      <a:majorFont>
        <a:latin typeface="Arial"/>
        <a:ea typeface="SimHei"/>
        <a:cs typeface=""/>
      </a:majorFont>
      <a:minorFont>
        <a:latin typeface="Arial"/>
        <a:ea typeface="Sim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7293</Words>
  <Application>WPS 演示</Application>
  <PresentationFormat>宽屏</PresentationFormat>
  <Paragraphs>576</Paragraphs>
  <Slides>74</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168</vt:i4>
      </vt:variant>
      <vt:variant>
        <vt:lpstr>幻灯片标题</vt:lpstr>
      </vt:variant>
      <vt:variant>
        <vt:i4>74</vt:i4>
      </vt:variant>
    </vt:vector>
  </HeadingPairs>
  <TitlesOfParts>
    <vt:vector size="250" baseType="lpstr">
      <vt:lpstr>Arial</vt:lpstr>
      <vt:lpstr>宋体</vt:lpstr>
      <vt:lpstr>Wingdings</vt:lpstr>
      <vt:lpstr>黑体</vt:lpstr>
      <vt:lpstr>微软雅黑</vt:lpstr>
      <vt:lpstr>Arial Unicode MS</vt:lpstr>
      <vt:lpstr>Calibri</vt:lpstr>
      <vt:lpstr>2_Office 主题​​</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常用技巧与算法</vt:lpstr>
      <vt:lpstr>目录</vt:lpstr>
      <vt:lpstr>分块算法</vt:lpstr>
      <vt:lpstr>分块算法</vt:lpstr>
      <vt:lpstr>分块算法</vt:lpstr>
      <vt:lpstr>分块算法</vt:lpstr>
      <vt:lpstr>序列分块</vt:lpstr>
      <vt:lpstr>分块打表求阶乘</vt:lpstr>
      <vt:lpstr>BZOJ2821  作诗</vt:lpstr>
      <vt:lpstr>BZOJ2821  作诗</vt:lpstr>
      <vt:lpstr>树分块</vt:lpstr>
      <vt:lpstr>BZOJ1086  王室联邦</vt:lpstr>
      <vt:lpstr>BZOJ1086  王室联邦</vt:lpstr>
      <vt:lpstr>BZOJ3720  Gty的妹子树</vt:lpstr>
      <vt:lpstr>BZOJ3720  Gty的妹子树</vt:lpstr>
      <vt:lpstr>练习题目</vt:lpstr>
      <vt:lpstr>莫队算法</vt:lpstr>
      <vt:lpstr>莫队算法</vt:lpstr>
      <vt:lpstr>时间复杂度分析</vt:lpstr>
      <vt:lpstr>BZOJ3289  Mato的文件管理</vt:lpstr>
      <vt:lpstr>BZOJ3289  Mato的文件管理</vt:lpstr>
      <vt:lpstr>BZOJ4540  序列</vt:lpstr>
      <vt:lpstr>BZOJ4540  序列</vt:lpstr>
      <vt:lpstr>BZOJ3585  Mex</vt:lpstr>
      <vt:lpstr>BZOJ3585  Mex</vt:lpstr>
      <vt:lpstr>带修改莫队算法</vt:lpstr>
      <vt:lpstr>带修改莫队算法</vt:lpstr>
      <vt:lpstr>树上莫队</vt:lpstr>
      <vt:lpstr>树上莫队</vt:lpstr>
      <vt:lpstr>树上莫队</vt:lpstr>
      <vt:lpstr>树上莫队</vt:lpstr>
      <vt:lpstr>练习题目</vt:lpstr>
      <vt:lpstr>线性基</vt:lpstr>
      <vt:lpstr>向量空间</vt:lpstr>
      <vt:lpstr>向量空间八条公理</vt:lpstr>
      <vt:lpstr>线性无关</vt:lpstr>
      <vt:lpstr>线性组合</vt:lpstr>
      <vt:lpstr>张成</vt:lpstr>
      <vt:lpstr>基</vt:lpstr>
      <vt:lpstr>基的性质</vt:lpstr>
      <vt:lpstr>线性相关性引理</vt:lpstr>
      <vt:lpstr>线性相关性引理</vt:lpstr>
      <vt:lpstr>线性相关性引理</vt:lpstr>
      <vt:lpstr>异或运算下的基</vt:lpstr>
      <vt:lpstr>高斯消元求线性基</vt:lpstr>
      <vt:lpstr>高斯消元求线性基</vt:lpstr>
      <vt:lpstr>高斯消元求线性基</vt:lpstr>
      <vt:lpstr>高斯消元求线性基</vt:lpstr>
      <vt:lpstr>高斯消元求线性基</vt:lpstr>
      <vt:lpstr>线性基的性质</vt:lpstr>
      <vt:lpstr>BZOJ4296  再见Xor</vt:lpstr>
      <vt:lpstr>BZOJ4296  再见Xor</vt:lpstr>
      <vt:lpstr>HDU3949  XOR</vt:lpstr>
      <vt:lpstr>HDU3949  XOR</vt:lpstr>
      <vt:lpstr>BZOJ2115  Xor</vt:lpstr>
      <vt:lpstr>BZOJ2115  Xor</vt:lpstr>
      <vt:lpstr>BZOJ2115  Xor</vt:lpstr>
      <vt:lpstr>BZOJ4184  shallot</vt:lpstr>
      <vt:lpstr>BZOJ4184  shallot</vt:lpstr>
      <vt:lpstr>练习题目</vt:lpstr>
      <vt:lpstr>容斥原理</vt:lpstr>
      <vt:lpstr>推导错排公式</vt:lpstr>
      <vt:lpstr>BZOJ4710  分特产</vt:lpstr>
      <vt:lpstr>BZOJ4710  分特产</vt:lpstr>
      <vt:lpstr>例题：8的倍数</vt:lpstr>
      <vt:lpstr>例题：8的倍数</vt:lpstr>
      <vt:lpstr>51nod1806  王队长的树</vt:lpstr>
      <vt:lpstr>分析</vt:lpstr>
      <vt:lpstr>分析</vt:lpstr>
      <vt:lpstr>HAOI2018  染色</vt:lpstr>
      <vt:lpstr>HAOI2018  染色</vt:lpstr>
      <vt:lpstr>HAOI2018  染色</vt:lpstr>
      <vt:lpstr>练习题目</vt:lpstr>
      <vt:lpstr>言射言射</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chty_syq</dc:creator>
  <cp:lastModifiedBy>人不作枉少年</cp:lastModifiedBy>
  <cp:revision>180</cp:revision>
  <dcterms:created xsi:type="dcterms:W3CDTF">2018-07-09T02:48:00Z</dcterms:created>
  <dcterms:modified xsi:type="dcterms:W3CDTF">2018-07-16T09:55:42Z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