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50" r:id="rId4"/>
    <p:sldId id="299" r:id="rId5"/>
    <p:sldId id="257" r:id="rId7"/>
    <p:sldId id="258" r:id="rId8"/>
    <p:sldId id="341" r:id="rId9"/>
    <p:sldId id="342" r:id="rId10"/>
    <p:sldId id="343" r:id="rId11"/>
    <p:sldId id="344" r:id="rId12"/>
    <p:sldId id="340" r:id="rId13"/>
    <p:sldId id="508" r:id="rId14"/>
    <p:sldId id="499" r:id="rId15"/>
    <p:sldId id="500" r:id="rId16"/>
    <p:sldId id="501" r:id="rId17"/>
    <p:sldId id="503" r:id="rId18"/>
    <p:sldId id="261" r:id="rId19"/>
    <p:sldId id="383" r:id="rId20"/>
    <p:sldId id="384" r:id="rId21"/>
    <p:sldId id="385" r:id="rId22"/>
    <p:sldId id="262" r:id="rId23"/>
    <p:sldId id="263" r:id="rId24"/>
    <p:sldId id="264" r:id="rId25"/>
    <p:sldId id="265" r:id="rId26"/>
    <p:sldId id="266" r:id="rId27"/>
    <p:sldId id="267" r:id="rId28"/>
    <p:sldId id="268" r:id="rId29"/>
    <p:sldId id="269" r:id="rId30"/>
    <p:sldId id="270" r:id="rId31"/>
    <p:sldId id="423" r:id="rId32"/>
    <p:sldId id="424" r:id="rId33"/>
    <p:sldId id="273" r:id="rId34"/>
    <p:sldId id="425" r:id="rId35"/>
    <p:sldId id="275" r:id="rId36"/>
    <p:sldId id="276" r:id="rId37"/>
    <p:sldId id="505" r:id="rId38"/>
    <p:sldId id="504" r:id="rId39"/>
    <p:sldId id="277" r:id="rId40"/>
    <p:sldId id="426" r:id="rId41"/>
    <p:sldId id="279" r:id="rId42"/>
    <p:sldId id="280" r:id="rId43"/>
    <p:sldId id="281" r:id="rId44"/>
    <p:sldId id="282" r:id="rId45"/>
    <p:sldId id="283" r:id="rId46"/>
    <p:sldId id="427" r:id="rId47"/>
    <p:sldId id="285" r:id="rId48"/>
    <p:sldId id="286" r:id="rId49"/>
    <p:sldId id="287" r:id="rId50"/>
    <p:sldId id="288" r:id="rId51"/>
    <p:sldId id="506" r:id="rId52"/>
    <p:sldId id="507" r:id="rId53"/>
    <p:sldId id="289" r:id="rId54"/>
    <p:sldId id="290" r:id="rId55"/>
    <p:sldId id="428" r:id="rId56"/>
    <p:sldId id="510" r:id="rId57"/>
    <p:sldId id="511" r:id="rId58"/>
    <p:sldId id="512" r:id="rId59"/>
    <p:sldId id="513" r:id="rId60"/>
    <p:sldId id="514" r:id="rId61"/>
    <p:sldId id="562" r:id="rId62"/>
    <p:sldId id="563" r:id="rId63"/>
    <p:sldId id="564" r:id="rId64"/>
    <p:sldId id="565" r:id="rId65"/>
    <p:sldId id="568" r:id="rId66"/>
    <p:sldId id="569" r:id="rId67"/>
    <p:sldId id="570" r:id="rId68"/>
    <p:sldId id="571" r:id="rId69"/>
    <p:sldId id="578" r:id="rId70"/>
    <p:sldId id="586" r:id="rId71"/>
    <p:sldId id="587" r:id="rId72"/>
    <p:sldId id="292" r:id="rId73"/>
    <p:sldId id="293" r:id="rId74"/>
    <p:sldId id="294" r:id="rId75"/>
    <p:sldId id="429" r:id="rId76"/>
    <p:sldId id="296" r:id="rId77"/>
    <p:sldId id="297" r:id="rId78"/>
    <p:sldId id="592" r:id="rId79"/>
    <p:sldId id="579"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6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52" y="-64"/>
      </p:cViewPr>
      <p:guideLst>
        <p:guide orient="horz" pos="2122"/>
        <p:guide pos="3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2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2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43.vml.rels><?xml version="1.0" encoding="UTF-8" standalone="yes"?>
<Relationships xmlns="http://schemas.openxmlformats.org/package/2006/relationships"><Relationship Id="rId7" Type="http://schemas.openxmlformats.org/officeDocument/2006/relationships/image" Target="../media/image120.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28.wmf"/><Relationship Id="rId7" Type="http://schemas.openxmlformats.org/officeDocument/2006/relationships/image" Target="../media/image127.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6.vml.rels><?xml version="1.0" encoding="UTF-8" standalone="yes"?>
<Relationships xmlns="http://schemas.openxmlformats.org/package/2006/relationships"><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18.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27.wmf"/><Relationship Id="rId1" Type="http://schemas.openxmlformats.org/officeDocument/2006/relationships/image" Target="../media/image12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9" Type="http://schemas.openxmlformats.org/officeDocument/2006/relationships/image" Target="../media/image150.wmf"/><Relationship Id="rId8" Type="http://schemas.openxmlformats.org/officeDocument/2006/relationships/image" Target="../media/image149.wmf"/><Relationship Id="rId7" Type="http://schemas.openxmlformats.org/officeDocument/2006/relationships/image" Target="../media/image148.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 Id="rId3" Type="http://schemas.openxmlformats.org/officeDocument/2006/relationships/image" Target="../media/image144.wmf"/><Relationship Id="rId2" Type="http://schemas.openxmlformats.org/officeDocument/2006/relationships/image" Target="../media/image143.wmf"/><Relationship Id="rId11" Type="http://schemas.openxmlformats.org/officeDocument/2006/relationships/image" Target="../media/image152.wmf"/><Relationship Id="rId10" Type="http://schemas.openxmlformats.org/officeDocument/2006/relationships/image" Target="../media/image151.wmf"/><Relationship Id="rId1" Type="http://schemas.openxmlformats.org/officeDocument/2006/relationships/image" Target="../media/image14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164.wmf"/><Relationship Id="rId8" Type="http://schemas.openxmlformats.org/officeDocument/2006/relationships/image" Target="../media/image163.wmf"/><Relationship Id="rId7" Type="http://schemas.openxmlformats.org/officeDocument/2006/relationships/image" Target="../media/image162.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 Id="rId3" Type="http://schemas.openxmlformats.org/officeDocument/2006/relationships/image" Target="../media/image158.wmf"/><Relationship Id="rId2" Type="http://schemas.openxmlformats.org/officeDocument/2006/relationships/image" Target="../media/image157.wmf"/><Relationship Id="rId11" Type="http://schemas.openxmlformats.org/officeDocument/2006/relationships/image" Target="../media/image166.wmf"/><Relationship Id="rId10" Type="http://schemas.openxmlformats.org/officeDocument/2006/relationships/image" Target="../media/image165.wmf"/><Relationship Id="rId1" Type="http://schemas.openxmlformats.org/officeDocument/2006/relationships/image" Target="../media/image156.wmf"/></Relationships>
</file>

<file path=ppt/drawings/_rels/vmlDrawing53.vml.rels><?xml version="1.0" encoding="UTF-8" standalone="yes"?>
<Relationships xmlns="http://schemas.openxmlformats.org/package/2006/relationships"><Relationship Id="rId9" Type="http://schemas.openxmlformats.org/officeDocument/2006/relationships/image" Target="../media/image176.wmf"/><Relationship Id="rId8" Type="http://schemas.openxmlformats.org/officeDocument/2006/relationships/image" Target="../media/image175.wmf"/><Relationship Id="rId7" Type="http://schemas.openxmlformats.org/officeDocument/2006/relationships/image" Target="../media/image174.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0" Type="http://schemas.openxmlformats.org/officeDocument/2006/relationships/image" Target="../media/image177.wmf"/><Relationship Id="rId1" Type="http://schemas.openxmlformats.org/officeDocument/2006/relationships/image" Target="../media/image168.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184.wmf"/><Relationship Id="rId7" Type="http://schemas.openxmlformats.org/officeDocument/2006/relationships/image" Target="../media/image183.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0.wmf"/></Relationships>
</file>

<file path=ppt/drawings/_rels/vmlDrawing55.vml.rels><?xml version="1.0" encoding="UTF-8" standalone="yes"?>
<Relationships xmlns="http://schemas.openxmlformats.org/package/2006/relationships"><Relationship Id="rId5" Type="http://schemas.openxmlformats.org/officeDocument/2006/relationships/image" Target="../media/image188.wmf"/><Relationship Id="rId4" Type="http://schemas.openxmlformats.org/officeDocument/2006/relationships/image" Target="../media/image17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56.vml.rels><?xml version="1.0" encoding="UTF-8" standalone="yes"?>
<Relationships xmlns="http://schemas.openxmlformats.org/package/2006/relationships"><Relationship Id="rId5" Type="http://schemas.openxmlformats.org/officeDocument/2006/relationships/image" Target="../media/image192.wmf"/><Relationship Id="rId4" Type="http://schemas.openxmlformats.org/officeDocument/2006/relationships/image" Target="../media/image191.wmf"/><Relationship Id="rId3" Type="http://schemas.openxmlformats.org/officeDocument/2006/relationships/image" Target="../media/image22.wmf"/><Relationship Id="rId2" Type="http://schemas.openxmlformats.org/officeDocument/2006/relationships/image" Target="../media/image190.wmf"/><Relationship Id="rId1" Type="http://schemas.openxmlformats.org/officeDocument/2006/relationships/image" Target="../media/image189.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36" name="图片 35"/>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1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3" y="2784415"/>
            <a:ext cx="5647757" cy="1909763"/>
          </a:xfrm>
        </p:spPr>
        <p:txBody>
          <a:bodyPr anchor="ctr">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0000">
                                          <p:cBhvr additive="base">
                                            <p:cTn id="7" dur="500" fill="hold"/>
                                            <p:tgtEl>
                                              <p:spTgt spid="1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7"/>
            <a:ext cx="10515600" cy="1192211"/>
          </a:xfrm>
        </p:spPr>
        <p:txBody>
          <a:bodyPr anchor="t">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2701"/>
            <a:ext cx="10515600" cy="1781176"/>
          </a:xfrm>
        </p:spPr>
        <p:txBody>
          <a:bodyPr anchor="ctr">
            <a:norm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tags" Target="../tags/tag2.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tags" Target="../tags/tag18.x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 Id="rId3" Type="http://schemas.openxmlformats.org/officeDocument/2006/relationships/oleObject" Target="../embeddings/oleObject16.bin"/><Relationship Id="rId2" Type="http://schemas.openxmlformats.org/officeDocument/2006/relationships/image" Target="../media/image21.wmf"/><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27.wmf"/><Relationship Id="rId7" Type="http://schemas.openxmlformats.org/officeDocument/2006/relationships/oleObject" Target="../embeddings/oleObject21.bin"/><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wmf"/><Relationship Id="rId3" Type="http://schemas.openxmlformats.org/officeDocument/2006/relationships/oleObject" Target="../embeddings/oleObject19.bin"/><Relationship Id="rId2" Type="http://schemas.openxmlformats.org/officeDocument/2006/relationships/image" Target="../media/image24.wmf"/><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28.wmf"/><Relationship Id="rId1"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image" Target="../media/image30.wmf"/><Relationship Id="rId3" Type="http://schemas.openxmlformats.org/officeDocument/2006/relationships/oleObject" Target="../embeddings/oleObject24.bin"/><Relationship Id="rId2" Type="http://schemas.openxmlformats.org/officeDocument/2006/relationships/image" Target="../media/image29.wmf"/><Relationship Id="rId1"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image" Target="../media/image35.wmf"/><Relationship Id="rId7" Type="http://schemas.openxmlformats.org/officeDocument/2006/relationships/oleObject" Target="../embeddings/oleObject28.bin"/><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 Id="rId3" Type="http://schemas.openxmlformats.org/officeDocument/2006/relationships/oleObject" Target="../embeddings/oleObject26.bin"/><Relationship Id="rId2" Type="http://schemas.openxmlformats.org/officeDocument/2006/relationships/image" Target="../media/image32.wmf"/><Relationship Id="rId11" Type="http://schemas.openxmlformats.org/officeDocument/2006/relationships/vmlDrawing" Target="../drawings/vmlDrawing10.vml"/><Relationship Id="rId10" Type="http://schemas.openxmlformats.org/officeDocument/2006/relationships/slideLayout" Target="../slideLayouts/slideLayout2.xml"/><Relationship Id="rId1"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4.xml"/><Relationship Id="rId7" Type="http://schemas.openxmlformats.org/officeDocument/2006/relationships/image" Target="../media/image38.png"/><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 Id="rId3" Type="http://schemas.openxmlformats.org/officeDocument/2006/relationships/oleObject" Target="../embeddings/oleObject30.bin"/><Relationship Id="rId2" Type="http://schemas.openxmlformats.org/officeDocument/2006/relationships/image" Target="../media/image22.wmf"/><Relationship Id="rId10" Type="http://schemas.openxmlformats.org/officeDocument/2006/relationships/vmlDrawing" Target="../drawings/vmlDrawing11.vml"/><Relationship Id="rId1"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39.wmf"/><Relationship Id="rId1"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40.wmf"/><Relationship Id="rId1" Type="http://schemas.openxmlformats.org/officeDocument/2006/relationships/oleObject" Target="../embeddings/oleObject33.bin"/></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41.wmf"/><Relationship Id="rId1"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8.xml"/><Relationship Id="rId7" Type="http://schemas.openxmlformats.org/officeDocument/2006/relationships/image" Target="../media/image44.wmf"/><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image" Target="../media/image43.wmf"/><Relationship Id="rId3" Type="http://schemas.openxmlformats.org/officeDocument/2006/relationships/oleObject" Target="../embeddings/oleObject36.bin"/><Relationship Id="rId2" Type="http://schemas.openxmlformats.org/officeDocument/2006/relationships/image" Target="../media/image42.wmf"/><Relationship Id="rId10" Type="http://schemas.openxmlformats.org/officeDocument/2006/relationships/vmlDrawing" Target="../drawings/vmlDrawing15.vml"/><Relationship Id="rId1"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tags" Target="../tags/tag29.xml"/><Relationship Id="rId3" Type="http://schemas.openxmlformats.org/officeDocument/2006/relationships/image" Target="../media/image46.png"/><Relationship Id="rId2" Type="http://schemas.openxmlformats.org/officeDocument/2006/relationships/image" Target="../media/image45.wmf"/><Relationship Id="rId1"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image" Target="../media/image50.wmf"/><Relationship Id="rId7" Type="http://schemas.openxmlformats.org/officeDocument/2006/relationships/oleObject" Target="../embeddings/oleObject43.bin"/><Relationship Id="rId6" Type="http://schemas.openxmlformats.org/officeDocument/2006/relationships/image" Target="../media/image49.wmf"/><Relationship Id="rId5" Type="http://schemas.openxmlformats.org/officeDocument/2006/relationships/oleObject" Target="../embeddings/oleObject42.bin"/><Relationship Id="rId4" Type="http://schemas.openxmlformats.org/officeDocument/2006/relationships/image" Target="../media/image48.wmf"/><Relationship Id="rId3" Type="http://schemas.openxmlformats.org/officeDocument/2006/relationships/oleObject" Target="../embeddings/oleObject41.bin"/><Relationship Id="rId2" Type="http://schemas.openxmlformats.org/officeDocument/2006/relationships/image" Target="../media/image47.wmf"/><Relationship Id="rId11" Type="http://schemas.openxmlformats.org/officeDocument/2006/relationships/vmlDrawing" Target="../drawings/vmlDrawing17.vml"/><Relationship Id="rId10" Type="http://schemas.openxmlformats.org/officeDocument/2006/relationships/slideLayout" Target="../slideLayouts/slideLayout2.xml"/><Relationship Id="rId1" Type="http://schemas.openxmlformats.org/officeDocument/2006/relationships/oleObject" Target="../embeddings/oleObject40.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18.vml"/><Relationship Id="rId8" Type="http://schemas.openxmlformats.org/officeDocument/2006/relationships/slideLayout" Target="../slideLayouts/slideLayout2.xml"/><Relationship Id="rId7" Type="http://schemas.openxmlformats.org/officeDocument/2006/relationships/tags" Target="../tags/tag31.xml"/><Relationship Id="rId6" Type="http://schemas.openxmlformats.org/officeDocument/2006/relationships/image" Target="../media/image53.wmf"/><Relationship Id="rId5" Type="http://schemas.openxmlformats.org/officeDocument/2006/relationships/oleObject" Target="../embeddings/oleObject46.bin"/><Relationship Id="rId4" Type="http://schemas.openxmlformats.org/officeDocument/2006/relationships/image" Target="../media/image52.wmf"/><Relationship Id="rId3" Type="http://schemas.openxmlformats.org/officeDocument/2006/relationships/oleObject" Target="../embeddings/oleObject45.bin"/><Relationship Id="rId2" Type="http://schemas.openxmlformats.org/officeDocument/2006/relationships/image" Target="../media/image51.wmf"/><Relationship Id="rId1"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2.xml"/><Relationship Id="rId7" Type="http://schemas.openxmlformats.org/officeDocument/2006/relationships/tags" Target="../tags/tag32.xml"/><Relationship Id="rId6" Type="http://schemas.openxmlformats.org/officeDocument/2006/relationships/image" Target="../media/image56.wmf"/><Relationship Id="rId5" Type="http://schemas.openxmlformats.org/officeDocument/2006/relationships/oleObject" Target="../embeddings/oleObject49.bin"/><Relationship Id="rId4" Type="http://schemas.openxmlformats.org/officeDocument/2006/relationships/image" Target="../media/image55.wmf"/><Relationship Id="rId3" Type="http://schemas.openxmlformats.org/officeDocument/2006/relationships/oleObject" Target="../embeddings/oleObject48.bin"/><Relationship Id="rId2" Type="http://schemas.openxmlformats.org/officeDocument/2006/relationships/image" Target="../media/image54.wmf"/><Relationship Id="rId1"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tags" Target="../tags/tag33.xml"/><Relationship Id="rId4" Type="http://schemas.openxmlformats.org/officeDocument/2006/relationships/image" Target="../media/image58.wmf"/><Relationship Id="rId3" Type="http://schemas.openxmlformats.org/officeDocument/2006/relationships/oleObject" Target="../embeddings/oleObject51.bin"/><Relationship Id="rId2" Type="http://schemas.openxmlformats.org/officeDocument/2006/relationships/image" Target="../media/image57.wmf"/><Relationship Id="rId1"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media/image62.wmf"/><Relationship Id="rId7" Type="http://schemas.openxmlformats.org/officeDocument/2006/relationships/oleObject" Target="../embeddings/oleObject55.bin"/><Relationship Id="rId6" Type="http://schemas.openxmlformats.org/officeDocument/2006/relationships/image" Target="../media/image61.wmf"/><Relationship Id="rId5" Type="http://schemas.openxmlformats.org/officeDocument/2006/relationships/oleObject" Target="../embeddings/oleObject54.bin"/><Relationship Id="rId4" Type="http://schemas.openxmlformats.org/officeDocument/2006/relationships/image" Target="../media/image60.wmf"/><Relationship Id="rId3" Type="http://schemas.openxmlformats.org/officeDocument/2006/relationships/oleObject" Target="../embeddings/oleObject53.bin"/><Relationship Id="rId2" Type="http://schemas.openxmlformats.org/officeDocument/2006/relationships/image" Target="../media/image59.wmf"/><Relationship Id="rId11" Type="http://schemas.openxmlformats.org/officeDocument/2006/relationships/vmlDrawing" Target="../drawings/vmlDrawing21.vml"/><Relationship Id="rId10" Type="http://schemas.openxmlformats.org/officeDocument/2006/relationships/slideLayout" Target="../slideLayouts/slideLayout2.xml"/><Relationship Id="rId1" Type="http://schemas.openxmlformats.org/officeDocument/2006/relationships/oleObject" Target="../embeddings/oleObject52.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66.wmf"/><Relationship Id="rId7" Type="http://schemas.openxmlformats.org/officeDocument/2006/relationships/oleObject" Target="../embeddings/oleObject59.bin"/><Relationship Id="rId6" Type="http://schemas.openxmlformats.org/officeDocument/2006/relationships/image" Target="../media/image65.wmf"/><Relationship Id="rId5" Type="http://schemas.openxmlformats.org/officeDocument/2006/relationships/oleObject" Target="../embeddings/oleObject58.bin"/><Relationship Id="rId4" Type="http://schemas.openxmlformats.org/officeDocument/2006/relationships/image" Target="../media/image64.wmf"/><Relationship Id="rId3" Type="http://schemas.openxmlformats.org/officeDocument/2006/relationships/oleObject" Target="../embeddings/oleObject57.bin"/><Relationship Id="rId2" Type="http://schemas.openxmlformats.org/officeDocument/2006/relationships/image" Target="../media/image63.wmf"/><Relationship Id="rId15" Type="http://schemas.openxmlformats.org/officeDocument/2006/relationships/vmlDrawing" Target="../drawings/vmlDrawing22.vml"/><Relationship Id="rId14" Type="http://schemas.openxmlformats.org/officeDocument/2006/relationships/slideLayout" Target="../slideLayouts/slideLayout2.xml"/><Relationship Id="rId13" Type="http://schemas.openxmlformats.org/officeDocument/2006/relationships/tags" Target="../tags/tag35.xml"/><Relationship Id="rId12" Type="http://schemas.openxmlformats.org/officeDocument/2006/relationships/image" Target="../media/image68.wmf"/><Relationship Id="rId11" Type="http://schemas.openxmlformats.org/officeDocument/2006/relationships/oleObject" Target="../embeddings/oleObject61.bin"/><Relationship Id="rId10" Type="http://schemas.openxmlformats.org/officeDocument/2006/relationships/image" Target="../media/image67.wmf"/><Relationship Id="rId1" Type="http://schemas.openxmlformats.org/officeDocument/2006/relationships/oleObject" Target="../embeddings/oleObject56.bin"/></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23.vml"/><Relationship Id="rId8" Type="http://schemas.openxmlformats.org/officeDocument/2006/relationships/slideLayout" Target="../slideLayouts/slideLayout2.xml"/><Relationship Id="rId7" Type="http://schemas.openxmlformats.org/officeDocument/2006/relationships/tags" Target="../tags/tag36.xml"/><Relationship Id="rId6" Type="http://schemas.openxmlformats.org/officeDocument/2006/relationships/image" Target="../media/image70.wmf"/><Relationship Id="rId5" Type="http://schemas.openxmlformats.org/officeDocument/2006/relationships/oleObject" Target="../embeddings/oleObject64.bin"/><Relationship Id="rId4" Type="http://schemas.openxmlformats.org/officeDocument/2006/relationships/image" Target="../media/image69.wmf"/><Relationship Id="rId3" Type="http://schemas.openxmlformats.org/officeDocument/2006/relationships/oleObject" Target="../embeddings/oleObject63.bin"/><Relationship Id="rId2" Type="http://schemas.openxmlformats.org/officeDocument/2006/relationships/image" Target="../media/image22.wmf"/><Relationship Id="rId1" Type="http://schemas.openxmlformats.org/officeDocument/2006/relationships/oleObject" Target="../embeddings/oleObject62.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24.vml"/><Relationship Id="rId8" Type="http://schemas.openxmlformats.org/officeDocument/2006/relationships/slideLayout" Target="../slideLayouts/slideLayout2.xml"/><Relationship Id="rId7" Type="http://schemas.openxmlformats.org/officeDocument/2006/relationships/tags" Target="../tags/tag38.xml"/><Relationship Id="rId6" Type="http://schemas.openxmlformats.org/officeDocument/2006/relationships/image" Target="../media/image74.wmf"/><Relationship Id="rId5" Type="http://schemas.openxmlformats.org/officeDocument/2006/relationships/oleObject" Target="../embeddings/oleObject67.bin"/><Relationship Id="rId4" Type="http://schemas.openxmlformats.org/officeDocument/2006/relationships/image" Target="../media/image73.wmf"/><Relationship Id="rId3" Type="http://schemas.openxmlformats.org/officeDocument/2006/relationships/oleObject" Target="../embeddings/oleObject66.bin"/><Relationship Id="rId2" Type="http://schemas.openxmlformats.org/officeDocument/2006/relationships/image" Target="../media/image72.wmf"/><Relationship Id="rId1" Type="http://schemas.openxmlformats.org/officeDocument/2006/relationships/oleObject" Target="../embeddings/oleObject65.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78.wmf"/><Relationship Id="rId7" Type="http://schemas.openxmlformats.org/officeDocument/2006/relationships/oleObject" Target="../embeddings/oleObject71.bin"/><Relationship Id="rId6" Type="http://schemas.openxmlformats.org/officeDocument/2006/relationships/image" Target="../media/image77.wmf"/><Relationship Id="rId5" Type="http://schemas.openxmlformats.org/officeDocument/2006/relationships/oleObject" Target="../embeddings/oleObject70.bin"/><Relationship Id="rId4" Type="http://schemas.openxmlformats.org/officeDocument/2006/relationships/image" Target="../media/image76.wmf"/><Relationship Id="rId3" Type="http://schemas.openxmlformats.org/officeDocument/2006/relationships/oleObject" Target="../embeddings/oleObject69.bin"/><Relationship Id="rId2" Type="http://schemas.openxmlformats.org/officeDocument/2006/relationships/image" Target="../media/image75.wmf"/><Relationship Id="rId13" Type="http://schemas.openxmlformats.org/officeDocument/2006/relationships/vmlDrawing" Target="../drawings/vmlDrawing25.vml"/><Relationship Id="rId12" Type="http://schemas.openxmlformats.org/officeDocument/2006/relationships/slideLayout" Target="../slideLayouts/slideLayout2.xml"/><Relationship Id="rId11" Type="http://schemas.openxmlformats.org/officeDocument/2006/relationships/tags" Target="../tags/tag39.xml"/><Relationship Id="rId10" Type="http://schemas.openxmlformats.org/officeDocument/2006/relationships/image" Target="../media/image79.wmf"/><Relationship Id="rId1" Type="http://schemas.openxmlformats.org/officeDocument/2006/relationships/oleObject" Target="../embeddings/oleObject68.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26.vml"/><Relationship Id="rId8" Type="http://schemas.openxmlformats.org/officeDocument/2006/relationships/slideLayout" Target="../slideLayouts/slideLayout2.xml"/><Relationship Id="rId7" Type="http://schemas.openxmlformats.org/officeDocument/2006/relationships/tags" Target="../tags/tag41.xml"/><Relationship Id="rId6" Type="http://schemas.openxmlformats.org/officeDocument/2006/relationships/image" Target="../media/image82.wmf"/><Relationship Id="rId5" Type="http://schemas.openxmlformats.org/officeDocument/2006/relationships/oleObject" Target="../embeddings/oleObject75.bin"/><Relationship Id="rId4" Type="http://schemas.openxmlformats.org/officeDocument/2006/relationships/image" Target="../media/image81.wmf"/><Relationship Id="rId3" Type="http://schemas.openxmlformats.org/officeDocument/2006/relationships/oleObject" Target="../embeddings/oleObject74.bin"/><Relationship Id="rId2" Type="http://schemas.openxmlformats.org/officeDocument/2006/relationships/image" Target="../media/image80.wmf"/><Relationship Id="rId1" Type="http://schemas.openxmlformats.org/officeDocument/2006/relationships/oleObject" Target="../embeddings/oleObject73.bin"/></Relationships>
</file>

<file path=ppt/slides/_rels/slide34.xml.rels><?xml version="1.0" encoding="UTF-8" standalone="yes"?>
<Relationships xmlns="http://schemas.openxmlformats.org/package/2006/relationships"><Relationship Id="rId7"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image" Target="../media/image84.wmf"/><Relationship Id="rId3" Type="http://schemas.openxmlformats.org/officeDocument/2006/relationships/oleObject" Target="../embeddings/oleObject77.bin"/><Relationship Id="rId2" Type="http://schemas.openxmlformats.org/officeDocument/2006/relationships/image" Target="../media/image83.wmf"/><Relationship Id="rId1" Type="http://schemas.openxmlformats.org/officeDocument/2006/relationships/oleObject" Target="../embeddings/oleObject76.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85.wmf"/><Relationship Id="rId3" Type="http://schemas.openxmlformats.org/officeDocument/2006/relationships/oleObject" Target="../embeddings/oleObject79.bin"/><Relationship Id="rId2" Type="http://schemas.openxmlformats.org/officeDocument/2006/relationships/image" Target="../media/image22.wmf"/><Relationship Id="rId1" Type="http://schemas.openxmlformats.org/officeDocument/2006/relationships/oleObject" Target="../embeddings/oleObject78.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2.xml"/><Relationship Id="rId4" Type="http://schemas.openxmlformats.org/officeDocument/2006/relationships/image" Target="../media/image87.wmf"/><Relationship Id="rId3" Type="http://schemas.openxmlformats.org/officeDocument/2006/relationships/oleObject" Target="../embeddings/oleObject81.bin"/><Relationship Id="rId2" Type="http://schemas.openxmlformats.org/officeDocument/2006/relationships/image" Target="../media/image86.wmf"/><Relationship Id="rId1" Type="http://schemas.openxmlformats.org/officeDocument/2006/relationships/oleObject" Target="../embeddings/oleObject80.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image" Target="../media/image8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89.png"/></Relationships>
</file>

<file path=ppt/slides/_rels/slide39.xml.rels><?xml version="1.0" encoding="UTF-8" standalone="yes"?>
<Relationships xmlns="http://schemas.openxmlformats.org/package/2006/relationships"><Relationship Id="rId9" Type="http://schemas.openxmlformats.org/officeDocument/2006/relationships/vmlDrawing" Target="../drawings/vmlDrawing30.vml"/><Relationship Id="rId8" Type="http://schemas.openxmlformats.org/officeDocument/2006/relationships/slideLayout" Target="../slideLayouts/slideLayout2.xml"/><Relationship Id="rId7" Type="http://schemas.openxmlformats.org/officeDocument/2006/relationships/tags" Target="../tags/tag45.xml"/><Relationship Id="rId6" Type="http://schemas.openxmlformats.org/officeDocument/2006/relationships/image" Target="../media/image92.wmf"/><Relationship Id="rId5" Type="http://schemas.openxmlformats.org/officeDocument/2006/relationships/oleObject" Target="../embeddings/oleObject84.bin"/><Relationship Id="rId4" Type="http://schemas.openxmlformats.org/officeDocument/2006/relationships/image" Target="../media/image91.wmf"/><Relationship Id="rId3" Type="http://schemas.openxmlformats.org/officeDocument/2006/relationships/oleObject" Target="../embeddings/oleObject83.bin"/><Relationship Id="rId2" Type="http://schemas.openxmlformats.org/officeDocument/2006/relationships/image" Target="../media/image90.wmf"/><Relationship Id="rId1" Type="http://schemas.openxmlformats.org/officeDocument/2006/relationships/oleObject" Target="../embeddings/oleObject82.bin"/></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ags" Target="../tags/tag10.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image" Target="../media/image93.wmf"/><Relationship Id="rId1" Type="http://schemas.openxmlformats.org/officeDocument/2006/relationships/oleObject" Target="../embeddings/oleObject85.bin"/></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tags" Target="../tags/tag47.xml"/><Relationship Id="rId2" Type="http://schemas.openxmlformats.org/officeDocument/2006/relationships/image" Target="../media/image94.wmf"/><Relationship Id="rId1" Type="http://schemas.openxmlformats.org/officeDocument/2006/relationships/oleObject" Target="../embeddings/oleObject86.bin"/></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image" Target="../media/image95.wmf"/><Relationship Id="rId1" Type="http://schemas.openxmlformats.org/officeDocument/2006/relationships/oleObject" Target="../embeddings/oleObject87.bin"/></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34.vml"/><Relationship Id="rId4" Type="http://schemas.openxmlformats.org/officeDocument/2006/relationships/slideLayout" Target="../slideLayouts/slideLayout2.xml"/><Relationship Id="rId3" Type="http://schemas.openxmlformats.org/officeDocument/2006/relationships/tags" Target="../tags/tag49.xml"/><Relationship Id="rId2" Type="http://schemas.openxmlformats.org/officeDocument/2006/relationships/image" Target="../media/image96.wmf"/><Relationship Id="rId1" Type="http://schemas.openxmlformats.org/officeDocument/2006/relationships/oleObject" Target="../embeddings/oleObject88.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image" Target="../media/image97.wmf"/><Relationship Id="rId1" Type="http://schemas.openxmlformats.org/officeDocument/2006/relationships/oleObject" Target="../embeddings/oleObject89.bin"/></Relationships>
</file>

<file path=ppt/slides/_rels/slide46.xml.rels><?xml version="1.0" encoding="UTF-8" standalone="yes"?>
<Relationships xmlns="http://schemas.openxmlformats.org/package/2006/relationships"><Relationship Id="rId9" Type="http://schemas.openxmlformats.org/officeDocument/2006/relationships/vmlDrawing" Target="../drawings/vmlDrawing36.vml"/><Relationship Id="rId8" Type="http://schemas.openxmlformats.org/officeDocument/2006/relationships/slideLayout" Target="../slideLayouts/slideLayout2.xml"/><Relationship Id="rId7" Type="http://schemas.openxmlformats.org/officeDocument/2006/relationships/tags" Target="../tags/tag52.xml"/><Relationship Id="rId6" Type="http://schemas.openxmlformats.org/officeDocument/2006/relationships/image" Target="../media/image100.wmf"/><Relationship Id="rId5" Type="http://schemas.openxmlformats.org/officeDocument/2006/relationships/oleObject" Target="../embeddings/oleObject92.bin"/><Relationship Id="rId4" Type="http://schemas.openxmlformats.org/officeDocument/2006/relationships/image" Target="../media/image99.wmf"/><Relationship Id="rId3" Type="http://schemas.openxmlformats.org/officeDocument/2006/relationships/oleObject" Target="../embeddings/oleObject91.bin"/><Relationship Id="rId2" Type="http://schemas.openxmlformats.org/officeDocument/2006/relationships/image" Target="../media/image98.wmf"/><Relationship Id="rId1" Type="http://schemas.openxmlformats.org/officeDocument/2006/relationships/oleObject" Target="../embeddings/oleObject90.bin"/></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37.vml"/><Relationship Id="rId4" Type="http://schemas.openxmlformats.org/officeDocument/2006/relationships/slideLayout" Target="../slideLayouts/slideLayout2.xml"/><Relationship Id="rId3" Type="http://schemas.openxmlformats.org/officeDocument/2006/relationships/tags" Target="../tags/tag53.xml"/><Relationship Id="rId2" Type="http://schemas.openxmlformats.org/officeDocument/2006/relationships/image" Target="../media/image101.wmf"/><Relationship Id="rId1" Type="http://schemas.openxmlformats.org/officeDocument/2006/relationships/oleObject" Target="../embeddings/oleObject93.bin"/></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38.vml"/><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image" Target="../media/image102.wmf"/><Relationship Id="rId1" Type="http://schemas.openxmlformats.org/officeDocument/2006/relationships/oleObject" Target="../embeddings/oleObject94.bin"/></Relationships>
</file>

<file path=ppt/slides/_rels/slide49.xml.rels><?xml version="1.0" encoding="UTF-8" standalone="yes"?>
<Relationships xmlns="http://schemas.openxmlformats.org/package/2006/relationships"><Relationship Id="rId7" Type="http://schemas.openxmlformats.org/officeDocument/2006/relationships/vmlDrawing" Target="../drawings/vmlDrawing39.v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image" Target="../media/image104.wmf"/><Relationship Id="rId3" Type="http://schemas.openxmlformats.org/officeDocument/2006/relationships/oleObject" Target="../embeddings/oleObject96.bin"/><Relationship Id="rId2" Type="http://schemas.openxmlformats.org/officeDocument/2006/relationships/image" Target="../media/image103.wmf"/><Relationship Id="rId1" Type="http://schemas.openxmlformats.org/officeDocument/2006/relationships/oleObject" Target="../embeddings/oleObject9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7" Type="http://schemas.openxmlformats.org/officeDocument/2006/relationships/vmlDrawing" Target="../drawings/vmlDrawing40.vml"/><Relationship Id="rId6" Type="http://schemas.openxmlformats.org/officeDocument/2006/relationships/slideLayout" Target="../slideLayouts/slideLayout2.xml"/><Relationship Id="rId5" Type="http://schemas.openxmlformats.org/officeDocument/2006/relationships/tags" Target="../tags/tag56.xml"/><Relationship Id="rId4" Type="http://schemas.openxmlformats.org/officeDocument/2006/relationships/image" Target="../media/image106.wmf"/><Relationship Id="rId3" Type="http://schemas.openxmlformats.org/officeDocument/2006/relationships/oleObject" Target="../embeddings/oleObject98.bin"/><Relationship Id="rId2" Type="http://schemas.openxmlformats.org/officeDocument/2006/relationships/image" Target="../media/image105.wmf"/><Relationship Id="rId1" Type="http://schemas.openxmlformats.org/officeDocument/2006/relationships/oleObject" Target="../embeddings/oleObject97.bin"/></Relationships>
</file>

<file path=ppt/slides/_rels/slide51.xml.rels><?xml version="1.0" encoding="UTF-8" standalone="yes"?>
<Relationships xmlns="http://schemas.openxmlformats.org/package/2006/relationships"><Relationship Id="rId9" Type="http://schemas.openxmlformats.org/officeDocument/2006/relationships/vmlDrawing" Target="../drawings/vmlDrawing41.vml"/><Relationship Id="rId8" Type="http://schemas.openxmlformats.org/officeDocument/2006/relationships/slideLayout" Target="../slideLayouts/slideLayout2.xml"/><Relationship Id="rId7" Type="http://schemas.openxmlformats.org/officeDocument/2006/relationships/tags" Target="../tags/tag57.xml"/><Relationship Id="rId6" Type="http://schemas.openxmlformats.org/officeDocument/2006/relationships/image" Target="../media/image109.wmf"/><Relationship Id="rId5" Type="http://schemas.openxmlformats.org/officeDocument/2006/relationships/oleObject" Target="../embeddings/oleObject101.bin"/><Relationship Id="rId4" Type="http://schemas.openxmlformats.org/officeDocument/2006/relationships/image" Target="../media/image108.wmf"/><Relationship Id="rId3" Type="http://schemas.openxmlformats.org/officeDocument/2006/relationships/oleObject" Target="../embeddings/oleObject100.bin"/><Relationship Id="rId2" Type="http://schemas.openxmlformats.org/officeDocument/2006/relationships/image" Target="../media/image107.wmf"/><Relationship Id="rId1" Type="http://schemas.openxmlformats.org/officeDocument/2006/relationships/oleObject" Target="../embeddings/oleObject99.bin"/></Relationships>
</file>

<file path=ppt/slides/_rels/slide52.xml.rels><?xml version="1.0" encoding="UTF-8" standalone="yes"?>
<Relationships xmlns="http://schemas.openxmlformats.org/package/2006/relationships"><Relationship Id="rId9" Type="http://schemas.openxmlformats.org/officeDocument/2006/relationships/vmlDrawing" Target="../drawings/vmlDrawing42.vml"/><Relationship Id="rId8" Type="http://schemas.openxmlformats.org/officeDocument/2006/relationships/slideLayout" Target="../slideLayouts/slideLayout2.xml"/><Relationship Id="rId7" Type="http://schemas.openxmlformats.org/officeDocument/2006/relationships/tags" Target="../tags/tag58.xml"/><Relationship Id="rId6" Type="http://schemas.openxmlformats.org/officeDocument/2006/relationships/image" Target="../media/image112.wmf"/><Relationship Id="rId5" Type="http://schemas.openxmlformats.org/officeDocument/2006/relationships/oleObject" Target="../embeddings/oleObject104.bin"/><Relationship Id="rId4" Type="http://schemas.openxmlformats.org/officeDocument/2006/relationships/image" Target="../media/image111.wmf"/><Relationship Id="rId3" Type="http://schemas.openxmlformats.org/officeDocument/2006/relationships/oleObject" Target="../embeddings/oleObject103.bin"/><Relationship Id="rId2" Type="http://schemas.openxmlformats.org/officeDocument/2006/relationships/image" Target="../media/image110.wmf"/><Relationship Id="rId1" Type="http://schemas.openxmlformats.org/officeDocument/2006/relationships/oleObject" Target="../embeddings/oleObject102.bin"/></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image" Target="../media/image113.png"/></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117.wmf"/><Relationship Id="rId7" Type="http://schemas.openxmlformats.org/officeDocument/2006/relationships/oleObject" Target="../embeddings/oleObject108.bin"/><Relationship Id="rId6" Type="http://schemas.openxmlformats.org/officeDocument/2006/relationships/image" Target="../media/image116.wmf"/><Relationship Id="rId5" Type="http://schemas.openxmlformats.org/officeDocument/2006/relationships/oleObject" Target="../embeddings/oleObject107.bin"/><Relationship Id="rId4" Type="http://schemas.openxmlformats.org/officeDocument/2006/relationships/image" Target="../media/image115.wmf"/><Relationship Id="rId3" Type="http://schemas.openxmlformats.org/officeDocument/2006/relationships/oleObject" Target="../embeddings/oleObject106.bin"/><Relationship Id="rId2" Type="http://schemas.openxmlformats.org/officeDocument/2006/relationships/image" Target="../media/image114.wmf"/><Relationship Id="rId17" Type="http://schemas.openxmlformats.org/officeDocument/2006/relationships/vmlDrawing" Target="../drawings/vmlDrawing43.vml"/><Relationship Id="rId16" Type="http://schemas.openxmlformats.org/officeDocument/2006/relationships/slideLayout" Target="../slideLayouts/slideLayout2.xml"/><Relationship Id="rId15" Type="http://schemas.openxmlformats.org/officeDocument/2006/relationships/tags" Target="../tags/tag60.xml"/><Relationship Id="rId14" Type="http://schemas.openxmlformats.org/officeDocument/2006/relationships/image" Target="../media/image120.wmf"/><Relationship Id="rId13" Type="http://schemas.openxmlformats.org/officeDocument/2006/relationships/oleObject" Target="../embeddings/oleObject111.bin"/><Relationship Id="rId12" Type="http://schemas.openxmlformats.org/officeDocument/2006/relationships/image" Target="../media/image119.wmf"/><Relationship Id="rId11" Type="http://schemas.openxmlformats.org/officeDocument/2006/relationships/oleObject" Target="../embeddings/oleObject110.bin"/><Relationship Id="rId10" Type="http://schemas.openxmlformats.org/officeDocument/2006/relationships/image" Target="../media/image118.wmf"/><Relationship Id="rId1" Type="http://schemas.openxmlformats.org/officeDocument/2006/relationships/oleObject" Target="../embeddings/oleObject105.bin"/></Relationships>
</file>

<file path=ppt/slides/_rels/slide55.xml.rels><?xml version="1.0" encoding="UTF-8" standalone="yes"?>
<Relationships xmlns="http://schemas.openxmlformats.org/package/2006/relationships"><Relationship Id="rId9" Type="http://schemas.openxmlformats.org/officeDocument/2006/relationships/image" Target="../media/image124.wmf"/><Relationship Id="rId8" Type="http://schemas.openxmlformats.org/officeDocument/2006/relationships/oleObject" Target="../embeddings/oleObject116.bin"/><Relationship Id="rId7" Type="http://schemas.openxmlformats.org/officeDocument/2006/relationships/image" Target="../media/image123.wmf"/><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image" Target="../media/image122.wmf"/><Relationship Id="rId3" Type="http://schemas.openxmlformats.org/officeDocument/2006/relationships/oleObject" Target="../embeddings/oleObject113.bin"/><Relationship Id="rId20" Type="http://schemas.openxmlformats.org/officeDocument/2006/relationships/vmlDrawing" Target="../drawings/vmlDrawing44.vml"/><Relationship Id="rId2" Type="http://schemas.openxmlformats.org/officeDocument/2006/relationships/image" Target="../media/image121.wmf"/><Relationship Id="rId19" Type="http://schemas.openxmlformats.org/officeDocument/2006/relationships/slideLayout" Target="../slideLayouts/slideLayout2.xml"/><Relationship Id="rId18" Type="http://schemas.openxmlformats.org/officeDocument/2006/relationships/tags" Target="../tags/tag61.xml"/><Relationship Id="rId17" Type="http://schemas.openxmlformats.org/officeDocument/2006/relationships/image" Target="../media/image128.wmf"/><Relationship Id="rId16" Type="http://schemas.openxmlformats.org/officeDocument/2006/relationships/oleObject" Target="../embeddings/oleObject120.bin"/><Relationship Id="rId15" Type="http://schemas.openxmlformats.org/officeDocument/2006/relationships/image" Target="../media/image127.wmf"/><Relationship Id="rId14" Type="http://schemas.openxmlformats.org/officeDocument/2006/relationships/oleObject" Target="../embeddings/oleObject119.bin"/><Relationship Id="rId13" Type="http://schemas.openxmlformats.org/officeDocument/2006/relationships/image" Target="../media/image126.wmf"/><Relationship Id="rId12" Type="http://schemas.openxmlformats.org/officeDocument/2006/relationships/oleObject" Target="../embeddings/oleObject118.bin"/><Relationship Id="rId11" Type="http://schemas.openxmlformats.org/officeDocument/2006/relationships/image" Target="../media/image125.wmf"/><Relationship Id="rId10" Type="http://schemas.openxmlformats.org/officeDocument/2006/relationships/oleObject" Target="../embeddings/oleObject117.bin"/><Relationship Id="rId1" Type="http://schemas.openxmlformats.org/officeDocument/2006/relationships/oleObject" Target="../embeddings/oleObject112.bin"/></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image" Target="../media/image129.png"/></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45.vml"/><Relationship Id="rId4" Type="http://schemas.openxmlformats.org/officeDocument/2006/relationships/slideLayout" Target="../slideLayouts/slideLayout2.xml"/><Relationship Id="rId3" Type="http://schemas.openxmlformats.org/officeDocument/2006/relationships/tags" Target="../tags/tag63.xml"/><Relationship Id="rId2" Type="http://schemas.openxmlformats.org/officeDocument/2006/relationships/image" Target="../media/image130.wmf"/><Relationship Id="rId1" Type="http://schemas.openxmlformats.org/officeDocument/2006/relationships/oleObject" Target="../embeddings/oleObject121.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33.wmf"/><Relationship Id="rId7" Type="http://schemas.openxmlformats.org/officeDocument/2006/relationships/oleObject" Target="../embeddings/oleObject125.bin"/><Relationship Id="rId6" Type="http://schemas.openxmlformats.org/officeDocument/2006/relationships/image" Target="../media/image132.wmf"/><Relationship Id="rId5" Type="http://schemas.openxmlformats.org/officeDocument/2006/relationships/oleObject" Target="../embeddings/oleObject124.bin"/><Relationship Id="rId4" Type="http://schemas.openxmlformats.org/officeDocument/2006/relationships/image" Target="../media/image131.wmf"/><Relationship Id="rId3" Type="http://schemas.openxmlformats.org/officeDocument/2006/relationships/oleObject" Target="../embeddings/oleObject123.bin"/><Relationship Id="rId2" Type="http://schemas.openxmlformats.org/officeDocument/2006/relationships/image" Target="../media/image118.wmf"/><Relationship Id="rId15" Type="http://schemas.openxmlformats.org/officeDocument/2006/relationships/vmlDrawing" Target="../drawings/vmlDrawing46.vml"/><Relationship Id="rId14" Type="http://schemas.openxmlformats.org/officeDocument/2006/relationships/slideLayout" Target="../slideLayouts/slideLayout2.xml"/><Relationship Id="rId13" Type="http://schemas.openxmlformats.org/officeDocument/2006/relationships/tags" Target="../tags/tag64.xml"/><Relationship Id="rId12" Type="http://schemas.openxmlformats.org/officeDocument/2006/relationships/image" Target="../media/image135.wmf"/><Relationship Id="rId11" Type="http://schemas.openxmlformats.org/officeDocument/2006/relationships/oleObject" Target="../embeddings/oleObject127.bin"/><Relationship Id="rId10" Type="http://schemas.openxmlformats.org/officeDocument/2006/relationships/image" Target="../media/image134.wmf"/><Relationship Id="rId1" Type="http://schemas.openxmlformats.org/officeDocument/2006/relationships/oleObject" Target="../embeddings/oleObject122.bin"/></Relationships>
</file>

<file path=ppt/slides/_rels/slide59.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image" Target="../media/image137.wmf"/><Relationship Id="rId7" Type="http://schemas.openxmlformats.org/officeDocument/2006/relationships/oleObject" Target="../embeddings/oleObject131.bin"/><Relationship Id="rId6" Type="http://schemas.openxmlformats.org/officeDocument/2006/relationships/image" Target="../media/image136.wmf"/><Relationship Id="rId5" Type="http://schemas.openxmlformats.org/officeDocument/2006/relationships/oleObject" Target="../embeddings/oleObject130.bin"/><Relationship Id="rId4" Type="http://schemas.openxmlformats.org/officeDocument/2006/relationships/image" Target="../media/image127.wmf"/><Relationship Id="rId3" Type="http://schemas.openxmlformats.org/officeDocument/2006/relationships/oleObject" Target="../embeddings/oleObject129.bin"/><Relationship Id="rId2" Type="http://schemas.openxmlformats.org/officeDocument/2006/relationships/image" Target="../media/image126.wmf"/><Relationship Id="rId11" Type="http://schemas.openxmlformats.org/officeDocument/2006/relationships/vmlDrawing" Target="../drawings/vmlDrawing47.vml"/><Relationship Id="rId10" Type="http://schemas.openxmlformats.org/officeDocument/2006/relationships/slideLayout" Target="../slideLayouts/slideLayout2.xml"/><Relationship Id="rId1" Type="http://schemas.openxmlformats.org/officeDocument/2006/relationships/oleObject" Target="../embeddings/oleObject128.bin"/></Relationships>
</file>

<file path=ppt/slides/_rels/slide6.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wmf"/><Relationship Id="rId7" Type="http://schemas.openxmlformats.org/officeDocument/2006/relationships/oleObject" Target="../embeddings/oleObject7.bin"/><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tags" Target="../tags/tag12.xml"/><Relationship Id="rId1"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9" Type="http://schemas.openxmlformats.org/officeDocument/2006/relationships/vmlDrawing" Target="../drawings/vmlDrawing48.vml"/><Relationship Id="rId8" Type="http://schemas.openxmlformats.org/officeDocument/2006/relationships/slideLayout" Target="../slideLayouts/slideLayout2.xml"/><Relationship Id="rId7" Type="http://schemas.openxmlformats.org/officeDocument/2006/relationships/tags" Target="../tags/tag66.xml"/><Relationship Id="rId6" Type="http://schemas.openxmlformats.org/officeDocument/2006/relationships/image" Target="../media/image140.wmf"/><Relationship Id="rId5" Type="http://schemas.openxmlformats.org/officeDocument/2006/relationships/oleObject" Target="../embeddings/oleObject134.bin"/><Relationship Id="rId4" Type="http://schemas.openxmlformats.org/officeDocument/2006/relationships/image" Target="../media/image139.wmf"/><Relationship Id="rId3" Type="http://schemas.openxmlformats.org/officeDocument/2006/relationships/oleObject" Target="../embeddings/oleObject133.bin"/><Relationship Id="rId2" Type="http://schemas.openxmlformats.org/officeDocument/2006/relationships/image" Target="../media/image138.wmf"/><Relationship Id="rId1" Type="http://schemas.openxmlformats.org/officeDocument/2006/relationships/oleObject" Target="../embeddings/oleObject132.bin"/></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49.vml"/><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141.png"/><Relationship Id="rId2" Type="http://schemas.openxmlformats.org/officeDocument/2006/relationships/image" Target="../media/image22.wmf"/><Relationship Id="rId1" Type="http://schemas.openxmlformats.org/officeDocument/2006/relationships/oleObject" Target="../embeddings/oleObject135.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45.wmf"/><Relationship Id="rId7" Type="http://schemas.openxmlformats.org/officeDocument/2006/relationships/oleObject" Target="../embeddings/oleObject139.bin"/><Relationship Id="rId6" Type="http://schemas.openxmlformats.org/officeDocument/2006/relationships/image" Target="../media/image144.wmf"/><Relationship Id="rId5" Type="http://schemas.openxmlformats.org/officeDocument/2006/relationships/oleObject" Target="../embeddings/oleObject138.bin"/><Relationship Id="rId4" Type="http://schemas.openxmlformats.org/officeDocument/2006/relationships/image" Target="../media/image143.wmf"/><Relationship Id="rId3" Type="http://schemas.openxmlformats.org/officeDocument/2006/relationships/oleObject" Target="../embeddings/oleObject137.bin"/><Relationship Id="rId25" Type="http://schemas.openxmlformats.org/officeDocument/2006/relationships/vmlDrawing" Target="../drawings/vmlDrawing50.vml"/><Relationship Id="rId24" Type="http://schemas.openxmlformats.org/officeDocument/2006/relationships/slideLayout" Target="../slideLayouts/slideLayout2.xml"/><Relationship Id="rId23" Type="http://schemas.openxmlformats.org/officeDocument/2006/relationships/tags" Target="../tags/tag69.xml"/><Relationship Id="rId22" Type="http://schemas.openxmlformats.org/officeDocument/2006/relationships/image" Target="../media/image152.wmf"/><Relationship Id="rId21" Type="http://schemas.openxmlformats.org/officeDocument/2006/relationships/oleObject" Target="../embeddings/oleObject146.bin"/><Relationship Id="rId20" Type="http://schemas.openxmlformats.org/officeDocument/2006/relationships/image" Target="../media/image151.wmf"/><Relationship Id="rId2" Type="http://schemas.openxmlformats.org/officeDocument/2006/relationships/image" Target="../media/image142.wmf"/><Relationship Id="rId19" Type="http://schemas.openxmlformats.org/officeDocument/2006/relationships/oleObject" Target="../embeddings/oleObject145.bin"/><Relationship Id="rId18" Type="http://schemas.openxmlformats.org/officeDocument/2006/relationships/image" Target="../media/image150.wmf"/><Relationship Id="rId17" Type="http://schemas.openxmlformats.org/officeDocument/2006/relationships/oleObject" Target="../embeddings/oleObject144.bin"/><Relationship Id="rId16" Type="http://schemas.openxmlformats.org/officeDocument/2006/relationships/image" Target="../media/image149.wmf"/><Relationship Id="rId15" Type="http://schemas.openxmlformats.org/officeDocument/2006/relationships/oleObject" Target="../embeddings/oleObject143.bin"/><Relationship Id="rId14" Type="http://schemas.openxmlformats.org/officeDocument/2006/relationships/image" Target="../media/image148.wmf"/><Relationship Id="rId13" Type="http://schemas.openxmlformats.org/officeDocument/2006/relationships/oleObject" Target="../embeddings/oleObject142.bin"/><Relationship Id="rId12" Type="http://schemas.openxmlformats.org/officeDocument/2006/relationships/image" Target="../media/image147.wmf"/><Relationship Id="rId11" Type="http://schemas.openxmlformats.org/officeDocument/2006/relationships/oleObject" Target="../embeddings/oleObject141.bin"/><Relationship Id="rId10" Type="http://schemas.openxmlformats.org/officeDocument/2006/relationships/image" Target="../media/image146.wmf"/><Relationship Id="rId1" Type="http://schemas.openxmlformats.org/officeDocument/2006/relationships/oleObject" Target="../embeddings/oleObject136.bin"/></Relationships>
</file>

<file path=ppt/slides/_rels/slide64.xml.rels><?xml version="1.0" encoding="UTF-8" standalone="yes"?>
<Relationships xmlns="http://schemas.openxmlformats.org/package/2006/relationships"><Relationship Id="rId9" Type="http://schemas.openxmlformats.org/officeDocument/2006/relationships/vmlDrawing" Target="../drawings/vmlDrawing51.vml"/><Relationship Id="rId8" Type="http://schemas.openxmlformats.org/officeDocument/2006/relationships/slideLayout" Target="../slideLayouts/slideLayout2.xml"/><Relationship Id="rId7" Type="http://schemas.openxmlformats.org/officeDocument/2006/relationships/tags" Target="../tags/tag70.xml"/><Relationship Id="rId6" Type="http://schemas.openxmlformats.org/officeDocument/2006/relationships/image" Target="../media/image155.wmf"/><Relationship Id="rId5" Type="http://schemas.openxmlformats.org/officeDocument/2006/relationships/oleObject" Target="../embeddings/oleObject149.bin"/><Relationship Id="rId4" Type="http://schemas.openxmlformats.org/officeDocument/2006/relationships/image" Target="../media/image154.wmf"/><Relationship Id="rId3" Type="http://schemas.openxmlformats.org/officeDocument/2006/relationships/oleObject" Target="../embeddings/oleObject148.bin"/><Relationship Id="rId2" Type="http://schemas.openxmlformats.org/officeDocument/2006/relationships/image" Target="../media/image153.wmf"/><Relationship Id="rId1" Type="http://schemas.openxmlformats.org/officeDocument/2006/relationships/oleObject" Target="../embeddings/oleObject147.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154.bin"/><Relationship Id="rId8" Type="http://schemas.openxmlformats.org/officeDocument/2006/relationships/image" Target="../media/image159.wmf"/><Relationship Id="rId7" Type="http://schemas.openxmlformats.org/officeDocument/2006/relationships/oleObject" Target="../embeddings/oleObject153.bin"/><Relationship Id="rId6" Type="http://schemas.openxmlformats.org/officeDocument/2006/relationships/image" Target="../media/image158.wmf"/><Relationship Id="rId5" Type="http://schemas.openxmlformats.org/officeDocument/2006/relationships/oleObject" Target="../embeddings/oleObject152.bin"/><Relationship Id="rId4" Type="http://schemas.openxmlformats.org/officeDocument/2006/relationships/image" Target="../media/image157.wmf"/><Relationship Id="rId3" Type="http://schemas.openxmlformats.org/officeDocument/2006/relationships/oleObject" Target="../embeddings/oleObject151.bin"/><Relationship Id="rId29" Type="http://schemas.openxmlformats.org/officeDocument/2006/relationships/vmlDrawing" Target="../drawings/vmlDrawing52.vml"/><Relationship Id="rId28" Type="http://schemas.openxmlformats.org/officeDocument/2006/relationships/slideLayout" Target="../slideLayouts/slideLayout2.xml"/><Relationship Id="rId27" Type="http://schemas.openxmlformats.org/officeDocument/2006/relationships/tags" Target="../tags/tag71.xml"/><Relationship Id="rId26" Type="http://schemas.openxmlformats.org/officeDocument/2006/relationships/oleObject" Target="../embeddings/oleObject164.bin"/><Relationship Id="rId25" Type="http://schemas.openxmlformats.org/officeDocument/2006/relationships/oleObject" Target="../embeddings/oleObject163.bin"/><Relationship Id="rId24" Type="http://schemas.openxmlformats.org/officeDocument/2006/relationships/image" Target="../media/image166.wmf"/><Relationship Id="rId23" Type="http://schemas.openxmlformats.org/officeDocument/2006/relationships/oleObject" Target="../embeddings/oleObject162.bin"/><Relationship Id="rId22" Type="http://schemas.openxmlformats.org/officeDocument/2006/relationships/oleObject" Target="../embeddings/oleObject161.bin"/><Relationship Id="rId21" Type="http://schemas.openxmlformats.org/officeDocument/2006/relationships/image" Target="../media/image165.wmf"/><Relationship Id="rId20" Type="http://schemas.openxmlformats.org/officeDocument/2006/relationships/oleObject" Target="../embeddings/oleObject160.bin"/><Relationship Id="rId2" Type="http://schemas.openxmlformats.org/officeDocument/2006/relationships/image" Target="../media/image156.wmf"/><Relationship Id="rId19" Type="http://schemas.openxmlformats.org/officeDocument/2006/relationships/oleObject" Target="../embeddings/oleObject159.bin"/><Relationship Id="rId18" Type="http://schemas.openxmlformats.org/officeDocument/2006/relationships/image" Target="../media/image164.wmf"/><Relationship Id="rId17" Type="http://schemas.openxmlformats.org/officeDocument/2006/relationships/oleObject" Target="../embeddings/oleObject158.bin"/><Relationship Id="rId16" Type="http://schemas.openxmlformats.org/officeDocument/2006/relationships/image" Target="../media/image163.wmf"/><Relationship Id="rId15" Type="http://schemas.openxmlformats.org/officeDocument/2006/relationships/oleObject" Target="../embeddings/oleObject157.bin"/><Relationship Id="rId14" Type="http://schemas.openxmlformats.org/officeDocument/2006/relationships/image" Target="../media/image162.wmf"/><Relationship Id="rId13" Type="http://schemas.openxmlformats.org/officeDocument/2006/relationships/oleObject" Target="../embeddings/oleObject156.bin"/><Relationship Id="rId12" Type="http://schemas.openxmlformats.org/officeDocument/2006/relationships/image" Target="../media/image161.wmf"/><Relationship Id="rId11" Type="http://schemas.openxmlformats.org/officeDocument/2006/relationships/oleObject" Target="../embeddings/oleObject155.bin"/><Relationship Id="rId10" Type="http://schemas.openxmlformats.org/officeDocument/2006/relationships/image" Target="../media/image160.wmf"/><Relationship Id="rId1" Type="http://schemas.openxmlformats.org/officeDocument/2006/relationships/oleObject" Target="../embeddings/oleObject150.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167.png"/></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71.wmf"/><Relationship Id="rId7" Type="http://schemas.openxmlformats.org/officeDocument/2006/relationships/oleObject" Target="../embeddings/oleObject168.bin"/><Relationship Id="rId6" Type="http://schemas.openxmlformats.org/officeDocument/2006/relationships/image" Target="../media/image170.wmf"/><Relationship Id="rId5" Type="http://schemas.openxmlformats.org/officeDocument/2006/relationships/oleObject" Target="../embeddings/oleObject167.bin"/><Relationship Id="rId4" Type="http://schemas.openxmlformats.org/officeDocument/2006/relationships/image" Target="../media/image169.wmf"/><Relationship Id="rId3" Type="http://schemas.openxmlformats.org/officeDocument/2006/relationships/oleObject" Target="../embeddings/oleObject166.bin"/><Relationship Id="rId23" Type="http://schemas.openxmlformats.org/officeDocument/2006/relationships/vmlDrawing" Target="../drawings/vmlDrawing53.vml"/><Relationship Id="rId22" Type="http://schemas.openxmlformats.org/officeDocument/2006/relationships/slideLayout" Target="../slideLayouts/slideLayout2.xml"/><Relationship Id="rId21" Type="http://schemas.openxmlformats.org/officeDocument/2006/relationships/tags" Target="../tags/tag73.xml"/><Relationship Id="rId20" Type="http://schemas.openxmlformats.org/officeDocument/2006/relationships/image" Target="../media/image177.wmf"/><Relationship Id="rId2" Type="http://schemas.openxmlformats.org/officeDocument/2006/relationships/image" Target="../media/image168.wmf"/><Relationship Id="rId19" Type="http://schemas.openxmlformats.org/officeDocument/2006/relationships/oleObject" Target="../embeddings/oleObject174.bin"/><Relationship Id="rId18" Type="http://schemas.openxmlformats.org/officeDocument/2006/relationships/image" Target="../media/image176.wmf"/><Relationship Id="rId17" Type="http://schemas.openxmlformats.org/officeDocument/2006/relationships/oleObject" Target="../embeddings/oleObject173.bin"/><Relationship Id="rId16" Type="http://schemas.openxmlformats.org/officeDocument/2006/relationships/image" Target="../media/image175.wmf"/><Relationship Id="rId15" Type="http://schemas.openxmlformats.org/officeDocument/2006/relationships/oleObject" Target="../embeddings/oleObject172.bin"/><Relationship Id="rId14" Type="http://schemas.openxmlformats.org/officeDocument/2006/relationships/image" Target="../media/image174.wmf"/><Relationship Id="rId13" Type="http://schemas.openxmlformats.org/officeDocument/2006/relationships/oleObject" Target="../embeddings/oleObject171.bin"/><Relationship Id="rId12" Type="http://schemas.openxmlformats.org/officeDocument/2006/relationships/image" Target="../media/image173.wmf"/><Relationship Id="rId11" Type="http://schemas.openxmlformats.org/officeDocument/2006/relationships/oleObject" Target="../embeddings/oleObject170.bin"/><Relationship Id="rId10" Type="http://schemas.openxmlformats.org/officeDocument/2006/relationships/image" Target="../media/image172.wmf"/><Relationship Id="rId1" Type="http://schemas.openxmlformats.org/officeDocument/2006/relationships/oleObject" Target="../embeddings/oleObject165.bin"/></Relationships>
</file>

<file path=ppt/slides/_rels/slide68.xml.rels><?xml version="1.0" encoding="UTF-8" standalone="yes"?>
<Relationships xmlns="http://schemas.openxmlformats.org/package/2006/relationships"><Relationship Id="rId9" Type="http://schemas.openxmlformats.org/officeDocument/2006/relationships/image" Target="../media/image180.wmf"/><Relationship Id="rId8" Type="http://schemas.openxmlformats.org/officeDocument/2006/relationships/oleObject" Target="../embeddings/oleObject179.bin"/><Relationship Id="rId7" Type="http://schemas.openxmlformats.org/officeDocument/2006/relationships/image" Target="../media/image179.wmf"/><Relationship Id="rId6" Type="http://schemas.openxmlformats.org/officeDocument/2006/relationships/oleObject" Target="../embeddings/oleObject178.bin"/><Relationship Id="rId5" Type="http://schemas.openxmlformats.org/officeDocument/2006/relationships/oleObject" Target="../embeddings/oleObject177.bin"/><Relationship Id="rId4" Type="http://schemas.openxmlformats.org/officeDocument/2006/relationships/image" Target="../media/image178.wmf"/><Relationship Id="rId3" Type="http://schemas.openxmlformats.org/officeDocument/2006/relationships/oleObject" Target="../embeddings/oleObject176.bin"/><Relationship Id="rId20" Type="http://schemas.openxmlformats.org/officeDocument/2006/relationships/vmlDrawing" Target="../drawings/vmlDrawing54.vml"/><Relationship Id="rId2" Type="http://schemas.openxmlformats.org/officeDocument/2006/relationships/image" Target="../media/image170.wmf"/><Relationship Id="rId19" Type="http://schemas.openxmlformats.org/officeDocument/2006/relationships/slideLayout" Target="../slideLayouts/slideLayout2.xml"/><Relationship Id="rId18" Type="http://schemas.openxmlformats.org/officeDocument/2006/relationships/tags" Target="../tags/tag74.xml"/><Relationship Id="rId17" Type="http://schemas.openxmlformats.org/officeDocument/2006/relationships/image" Target="../media/image184.wmf"/><Relationship Id="rId16" Type="http://schemas.openxmlformats.org/officeDocument/2006/relationships/oleObject" Target="../embeddings/oleObject183.bin"/><Relationship Id="rId15" Type="http://schemas.openxmlformats.org/officeDocument/2006/relationships/image" Target="../media/image183.wmf"/><Relationship Id="rId14" Type="http://schemas.openxmlformats.org/officeDocument/2006/relationships/oleObject" Target="../embeddings/oleObject182.bin"/><Relationship Id="rId13" Type="http://schemas.openxmlformats.org/officeDocument/2006/relationships/image" Target="../media/image182.wmf"/><Relationship Id="rId12" Type="http://schemas.openxmlformats.org/officeDocument/2006/relationships/oleObject" Target="../embeddings/oleObject181.bin"/><Relationship Id="rId11" Type="http://schemas.openxmlformats.org/officeDocument/2006/relationships/image" Target="../media/image181.wmf"/><Relationship Id="rId10" Type="http://schemas.openxmlformats.org/officeDocument/2006/relationships/oleObject" Target="../embeddings/oleObject180.bin"/><Relationship Id="rId1" Type="http://schemas.openxmlformats.org/officeDocument/2006/relationships/oleObject" Target="../embeddings/oleObject175.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178.wmf"/><Relationship Id="rId7" Type="http://schemas.openxmlformats.org/officeDocument/2006/relationships/oleObject" Target="../embeddings/oleObject187.bin"/><Relationship Id="rId6" Type="http://schemas.openxmlformats.org/officeDocument/2006/relationships/image" Target="../media/image187.wmf"/><Relationship Id="rId5" Type="http://schemas.openxmlformats.org/officeDocument/2006/relationships/oleObject" Target="../embeddings/oleObject186.bin"/><Relationship Id="rId4" Type="http://schemas.openxmlformats.org/officeDocument/2006/relationships/image" Target="../media/image186.wmf"/><Relationship Id="rId3" Type="http://schemas.openxmlformats.org/officeDocument/2006/relationships/oleObject" Target="../embeddings/oleObject185.bin"/><Relationship Id="rId2" Type="http://schemas.openxmlformats.org/officeDocument/2006/relationships/image" Target="../media/image185.wmf"/><Relationship Id="rId13" Type="http://schemas.openxmlformats.org/officeDocument/2006/relationships/vmlDrawing" Target="../drawings/vmlDrawing55.vml"/><Relationship Id="rId12" Type="http://schemas.openxmlformats.org/officeDocument/2006/relationships/slideLayout" Target="../slideLayouts/slideLayout2.xml"/><Relationship Id="rId11" Type="http://schemas.openxmlformats.org/officeDocument/2006/relationships/tags" Target="../tags/tag75.xml"/><Relationship Id="rId10" Type="http://schemas.openxmlformats.org/officeDocument/2006/relationships/image" Target="../media/image188.wmf"/><Relationship Id="rId1" Type="http://schemas.openxmlformats.org/officeDocument/2006/relationships/oleObject" Target="../embeddings/oleObject184.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oleObject" Target="../embeddings/oleObject8.bin"/></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193.bin"/><Relationship Id="rId8" Type="http://schemas.openxmlformats.org/officeDocument/2006/relationships/image" Target="../media/image191.wmf"/><Relationship Id="rId7" Type="http://schemas.openxmlformats.org/officeDocument/2006/relationships/oleObject" Target="../embeddings/oleObject192.bin"/><Relationship Id="rId6" Type="http://schemas.openxmlformats.org/officeDocument/2006/relationships/image" Target="../media/image22.wmf"/><Relationship Id="rId5" Type="http://schemas.openxmlformats.org/officeDocument/2006/relationships/oleObject" Target="../embeddings/oleObject191.bin"/><Relationship Id="rId4" Type="http://schemas.openxmlformats.org/officeDocument/2006/relationships/image" Target="../media/image190.wmf"/><Relationship Id="rId3" Type="http://schemas.openxmlformats.org/officeDocument/2006/relationships/oleObject" Target="../embeddings/oleObject190.bin"/><Relationship Id="rId2" Type="http://schemas.openxmlformats.org/officeDocument/2006/relationships/image" Target="../media/image189.wmf"/><Relationship Id="rId14" Type="http://schemas.openxmlformats.org/officeDocument/2006/relationships/vmlDrawing" Target="../drawings/vmlDrawing56.vml"/><Relationship Id="rId13" Type="http://schemas.openxmlformats.org/officeDocument/2006/relationships/slideLayout" Target="../slideLayouts/slideLayout2.xml"/><Relationship Id="rId12" Type="http://schemas.openxmlformats.org/officeDocument/2006/relationships/tags" Target="../tags/tag76.xml"/><Relationship Id="rId11" Type="http://schemas.openxmlformats.org/officeDocument/2006/relationships/image" Target="../media/image192.wmf"/><Relationship Id="rId10" Type="http://schemas.openxmlformats.org/officeDocument/2006/relationships/oleObject" Target="../embeddings/oleObject194.bin"/><Relationship Id="rId1" Type="http://schemas.openxmlformats.org/officeDocument/2006/relationships/oleObject" Target="../embeddings/oleObject189.bin"/></Relationships>
</file>

<file path=ppt/slides/_rels/slide71.xml.rels><?xml version="1.0" encoding="UTF-8" standalone="yes"?>
<Relationships xmlns="http://schemas.openxmlformats.org/package/2006/relationships"><Relationship Id="rId7" Type="http://schemas.openxmlformats.org/officeDocument/2006/relationships/vmlDrawing" Target="../drawings/vmlDrawing57.v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image" Target="../media/image194.wmf"/><Relationship Id="rId3" Type="http://schemas.openxmlformats.org/officeDocument/2006/relationships/oleObject" Target="../embeddings/oleObject196.bin"/><Relationship Id="rId2" Type="http://schemas.openxmlformats.org/officeDocument/2006/relationships/image" Target="../media/image193.wmf"/><Relationship Id="rId1" Type="http://schemas.openxmlformats.org/officeDocument/2006/relationships/oleObject" Target="../embeddings/oleObject195.bin"/></Relationships>
</file>

<file path=ppt/slides/_rels/slide72.xml.rels><?xml version="1.0" encoding="UTF-8" standalone="yes"?>
<Relationships xmlns="http://schemas.openxmlformats.org/package/2006/relationships"><Relationship Id="rId7" Type="http://schemas.openxmlformats.org/officeDocument/2006/relationships/vmlDrawing" Target="../drawings/vmlDrawing58.v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image" Target="../media/image196.wmf"/><Relationship Id="rId3" Type="http://schemas.openxmlformats.org/officeDocument/2006/relationships/oleObject" Target="../embeddings/oleObject198.bin"/><Relationship Id="rId2" Type="http://schemas.openxmlformats.org/officeDocument/2006/relationships/image" Target="../media/image195.wmf"/><Relationship Id="rId1" Type="http://schemas.openxmlformats.org/officeDocument/2006/relationships/oleObject" Target="../embeddings/oleObject197.bin"/></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4.xml.rels><?xml version="1.0" encoding="UTF-8" standalone="yes"?>
<Relationships xmlns="http://schemas.openxmlformats.org/package/2006/relationships"><Relationship Id="rId5" Type="http://schemas.openxmlformats.org/officeDocument/2006/relationships/vmlDrawing" Target="../drawings/vmlDrawing59.v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97.wmf"/><Relationship Id="rId1" Type="http://schemas.openxmlformats.org/officeDocument/2006/relationships/oleObject" Target="../embeddings/oleObject199.bin"/></Relationships>
</file>

<file path=ppt/slides/_rels/slide7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1.xml"/><Relationship Id="rId7" Type="http://schemas.openxmlformats.org/officeDocument/2006/relationships/image" Target="../media/image200.wmf"/><Relationship Id="rId6" Type="http://schemas.openxmlformats.org/officeDocument/2006/relationships/oleObject" Target="../embeddings/oleObject202.bin"/><Relationship Id="rId5" Type="http://schemas.openxmlformats.org/officeDocument/2006/relationships/image" Target="../media/image199.wmf"/><Relationship Id="rId4" Type="http://schemas.openxmlformats.org/officeDocument/2006/relationships/oleObject" Target="../embeddings/oleObject201.bin"/><Relationship Id="rId3" Type="http://schemas.openxmlformats.org/officeDocument/2006/relationships/image" Target="../media/image198.wmf"/><Relationship Id="rId2" Type="http://schemas.openxmlformats.org/officeDocument/2006/relationships/oleObject" Target="../embeddings/oleObject200.bin"/><Relationship Id="rId10" Type="http://schemas.openxmlformats.org/officeDocument/2006/relationships/vmlDrawing" Target="../drawings/vmlDrawing60.vml"/><Relationship Id="rId1" Type="http://schemas.openxmlformats.org/officeDocument/2006/relationships/hyperlink" Target="http://lanqi.org/skills/10279/" TargetMode="Externa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8.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image" Target="../media/image17.wmf"/><Relationship Id="rId7" Type="http://schemas.openxmlformats.org/officeDocument/2006/relationships/oleObject" Target="../embeddings/oleObject11.bin"/><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 Id="rId3" Type="http://schemas.openxmlformats.org/officeDocument/2006/relationships/oleObject" Target="../embeddings/oleObject9.bin"/><Relationship Id="rId2" Type="http://schemas.openxmlformats.org/officeDocument/2006/relationships/tags" Target="../tags/tag15.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tags" Target="../tags/tag17.x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 Id="rId3" Type="http://schemas.openxmlformats.org/officeDocument/2006/relationships/oleObject" Target="../embeddings/oleObject13.bin"/><Relationship Id="rId2" Type="http://schemas.openxmlformats.org/officeDocument/2006/relationships/image" Target="../media/image18.wmf"/><Relationship Id="rId1"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p:txBody>
          <a:bodyPr/>
          <a:p>
            <a:pPr>
              <a:lnSpc>
                <a:spcPct val="120000"/>
              </a:lnSpc>
            </a:pPr>
            <a:r>
              <a:rPr lang="zh-CN" altLang="en-US" smtClean="0">
                <a:sym typeface="+mn-lt"/>
              </a:rPr>
              <a:t>数论入门篇</a:t>
            </a:r>
            <a:endParaRPr lang="zh-CN" altLang="en-US" smtClean="0">
              <a:sym typeface="+mn-lt"/>
            </a:endParaRPr>
          </a:p>
        </p:txBody>
      </p:sp>
      <p:sp>
        <p:nvSpPr>
          <p:cNvPr id="7" name="副标题 6"/>
          <p:cNvSpPr>
            <a:spLocks noGrp="1"/>
          </p:cNvSpPr>
          <p:nvPr>
            <p:ph type="subTitle" idx="1"/>
            <p:custDataLst>
              <p:tags r:id="rId2"/>
            </p:custDataLst>
          </p:nvPr>
        </p:nvSpPr>
        <p:spPr>
          <a:xfrm>
            <a:off x="4658360" y="4853305"/>
            <a:ext cx="2546985" cy="684530"/>
          </a:xfrm>
        </p:spPr>
        <p:txBody>
          <a:bodyPr>
            <a:normAutofit/>
          </a:bodyPr>
          <a:p>
            <a:pPr>
              <a:lnSpc>
                <a:spcPct val="120000"/>
              </a:lnSpc>
              <a:spcBef>
                <a:spcPts val="0"/>
              </a:spcBef>
            </a:pPr>
            <a:r>
              <a:rPr lang="zh-CN" altLang="en-US" sz="2000" dirty="0">
                <a:sym typeface="+mn-lt"/>
              </a:rPr>
              <a:t>浙江大学  宋逸群</a:t>
            </a:r>
            <a:endParaRPr lang="zh-CN" altLang="en-US" sz="2000" dirty="0">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t>整除性和约数</a:t>
            </a:r>
            <a:endParaRPr lang="zh-CN" altLang="zh-CN" sz="4000"/>
          </a:p>
        </p:txBody>
      </p:sp>
      <p:sp>
        <p:nvSpPr>
          <p:cNvPr id="3" name="内容占位符 2"/>
          <p:cNvSpPr>
            <a:spLocks noGrp="1"/>
          </p:cNvSpPr>
          <p:nvPr>
            <p:ph idx="1"/>
          </p:nvPr>
        </p:nvSpPr>
        <p:spPr/>
        <p:txBody>
          <a:bodyPr/>
          <a:lstStyle/>
          <a:p>
            <a:r>
              <a:rPr lang="zh-CN" altLang="en-US" sz="2400" dirty="0"/>
              <a:t>如果</a:t>
            </a:r>
            <a:endParaRPr lang="zh-CN" altLang="en-US" sz="2400" dirty="0"/>
          </a:p>
          <a:p>
            <a:r>
              <a:rPr lang="zh-CN" altLang="en-US" sz="2400" dirty="0"/>
              <a:t>整除的性质：</a:t>
            </a:r>
            <a:endParaRPr lang="zh-CN" altLang="en-US" sz="2400" dirty="0"/>
          </a:p>
          <a:p>
            <a:endParaRPr lang="zh-CN" altLang="en-US" sz="2400" dirty="0"/>
          </a:p>
          <a:p>
            <a:endParaRPr lang="zh-CN" altLang="en-US" sz="2400" dirty="0"/>
          </a:p>
        </p:txBody>
      </p:sp>
      <p:graphicFrame>
        <p:nvGraphicFramePr>
          <p:cNvPr id="4" name="对象 3">
            <a:hlinkClick r:id="" action="ppaction://ole?verb=0"/>
          </p:cNvPr>
          <p:cNvGraphicFramePr>
            <a:graphicFrameLocks noChangeAspect="1"/>
          </p:cNvGraphicFramePr>
          <p:nvPr/>
        </p:nvGraphicFramePr>
        <p:xfrm>
          <a:off x="1776095" y="1818640"/>
          <a:ext cx="4134485" cy="445135"/>
        </p:xfrm>
        <a:graphic>
          <a:graphicData uri="http://schemas.openxmlformats.org/presentationml/2006/ole">
            <mc:AlternateContent xmlns:mc="http://schemas.openxmlformats.org/markup-compatibility/2006">
              <mc:Choice xmlns:v="urn:schemas-microsoft-com:vml" Requires="v">
                <p:oleObj spid="_x0000_s2066" name="" r:id="rId1" imgW="2005965" imgH="215900" progId="Equation.KSEE3">
                  <p:embed/>
                </p:oleObj>
              </mc:Choice>
              <mc:Fallback>
                <p:oleObj name="" r:id="rId1" imgW="2005965" imgH="215900" progId="Equation.KSEE3">
                  <p:embed/>
                  <p:pic>
                    <p:nvPicPr>
                      <p:cNvPr id="0" name="图片 2048"/>
                      <p:cNvPicPr/>
                      <p:nvPr/>
                    </p:nvPicPr>
                    <p:blipFill>
                      <a:blip r:embed="rId2">
                        <a:lum bright="100000"/>
                      </a:blip>
                      <a:stretch>
                        <a:fillRect/>
                      </a:stretch>
                    </p:blipFill>
                    <p:spPr>
                      <a:xfrm>
                        <a:off x="1776095" y="1818640"/>
                        <a:ext cx="4134485" cy="44513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67" name="" r:id="rId3" imgW="914400" imgH="215900" progId="Equation.KSEE3">
                  <p:embed/>
                </p:oleObj>
              </mc:Choice>
              <mc:Fallback>
                <p:oleObj name="" r:id="rId3" imgW="914400" imgH="215900" progId="Equation.KSEE3">
                  <p:embed/>
                  <p:pic>
                    <p:nvPicPr>
                      <p:cNvPr id="0" name="图片 2049"/>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172845" y="2790825"/>
          <a:ext cx="5026660" cy="1660525"/>
        </p:xfrm>
        <a:graphic>
          <a:graphicData uri="http://schemas.openxmlformats.org/presentationml/2006/ole">
            <mc:AlternateContent xmlns:mc="http://schemas.openxmlformats.org/markup-compatibility/2006">
              <mc:Choice xmlns:v="urn:schemas-microsoft-com:vml" Requires="v">
                <p:oleObj spid="_x0000_s2068" name="" r:id="rId5" imgW="2768600" imgH="914400" progId="Equation.KSEE3">
                  <p:embed/>
                </p:oleObj>
              </mc:Choice>
              <mc:Fallback>
                <p:oleObj name="" r:id="rId5" imgW="2768600" imgH="914400" progId="Equation.KSEE3">
                  <p:embed/>
                  <p:pic>
                    <p:nvPicPr>
                      <p:cNvPr id="0" name="图片 2050"/>
                      <p:cNvPicPr/>
                      <p:nvPr/>
                    </p:nvPicPr>
                    <p:blipFill>
                      <a:blip r:embed="rId6">
                        <a:lum bright="100000"/>
                      </a:blip>
                      <a:stretch>
                        <a:fillRect/>
                      </a:stretch>
                    </p:blipFill>
                    <p:spPr>
                      <a:xfrm>
                        <a:off x="1172845" y="2790825"/>
                        <a:ext cx="5026660" cy="1660525"/>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算术基本定理</a:t>
            </a:r>
            <a:endParaRPr lang="zh-CN" altLang="en-US"/>
          </a:p>
        </p:txBody>
      </p:sp>
      <p:sp>
        <p:nvSpPr>
          <p:cNvPr id="3" name="内容占位符 2"/>
          <p:cNvSpPr>
            <a:spLocks noGrp="1"/>
          </p:cNvSpPr>
          <p:nvPr>
            <p:ph idx="1"/>
          </p:nvPr>
        </p:nvSpPr>
        <p:spPr/>
        <p:txBody>
          <a:bodyPr/>
          <a:p>
            <a:r>
              <a:rPr lang="zh-CN" altLang="en-US"/>
              <a:t>算术基本定理：每个大于 </a:t>
            </a:r>
            <a:r>
              <a:rPr lang="en-US" altLang="zh-CN"/>
              <a:t>1 </a:t>
            </a:r>
            <a:r>
              <a:rPr lang="zh-CN" altLang="en-US"/>
              <a:t>的正整数都可以被唯一地写成若干素数的乘积</a:t>
            </a:r>
            <a:endParaRPr lang="zh-CN" altLang="en-US"/>
          </a:p>
          <a:p>
            <a:r>
              <a:rPr lang="zh-CN" altLang="en-US"/>
              <a:t>注意这里不考虑负数的影响，比如说</a:t>
            </a:r>
            <a:endParaRPr lang="zh-CN" altLang="en-US"/>
          </a:p>
          <a:p>
            <a:r>
              <a:rPr lang="zh-CN" altLang="en-US"/>
              <a:t>我们把一个数写成素数相乘的形式的式子称为素因子分解式</a:t>
            </a:r>
            <a:endParaRPr lang="zh-CN" altLang="en-US"/>
          </a:p>
          <a:p>
            <a:r>
              <a:rPr lang="zh-CN" altLang="en-US"/>
              <a:t>比如                       ，更一般的，</a:t>
            </a:r>
            <a:endParaRPr lang="zh-CN" altLang="en-US"/>
          </a:p>
          <a:p>
            <a:r>
              <a:rPr lang="zh-CN" altLang="en-US"/>
              <a:t>约数个数定理：</a:t>
            </a:r>
            <a:endParaRPr lang="zh-CN" altLang="en-US"/>
          </a:p>
          <a:p>
            <a:r>
              <a:rPr lang="zh-CN" altLang="en-US"/>
              <a:t>用组合数学的知识易证</a:t>
            </a:r>
            <a:endParaRPr lang="zh-CN" altLang="en-US"/>
          </a:p>
        </p:txBody>
      </p:sp>
      <p:graphicFrame>
        <p:nvGraphicFramePr>
          <p:cNvPr id="4" name="对象 3">
            <a:hlinkClick r:id="" action="ppaction://ole?verb="/>
          </p:cNvPr>
          <p:cNvGraphicFramePr>
            <a:graphicFrameLocks noChangeAspect="1"/>
          </p:cNvGraphicFramePr>
          <p:nvPr/>
        </p:nvGraphicFramePr>
        <p:xfrm>
          <a:off x="6029325" y="2308860"/>
          <a:ext cx="3487420" cy="398780"/>
        </p:xfrm>
        <a:graphic>
          <a:graphicData uri="http://schemas.openxmlformats.org/presentationml/2006/ole">
            <mc:AlternateContent xmlns:mc="http://schemas.openxmlformats.org/markup-compatibility/2006">
              <mc:Choice xmlns:v="urn:schemas-microsoft-com:vml" Requires="v">
                <p:oleObj spid="_x0000_s6145" name="" r:id="rId1" imgW="1777365" imgH="203200" progId="Equation.KSEE3">
                  <p:embed/>
                </p:oleObj>
              </mc:Choice>
              <mc:Fallback>
                <p:oleObj name="" r:id="rId1" imgW="1777365" imgH="203200" progId="Equation.KSEE3">
                  <p:embed/>
                  <p:pic>
                    <p:nvPicPr>
                      <p:cNvPr id="0" name="图片 6144"/>
                      <p:cNvPicPr/>
                      <p:nvPr/>
                    </p:nvPicPr>
                    <p:blipFill>
                      <a:blip r:embed="rId2">
                        <a:lum bright="100000"/>
                      </a:blip>
                      <a:stretch>
                        <a:fillRect/>
                      </a:stretch>
                    </p:blipFill>
                    <p:spPr>
                      <a:xfrm>
                        <a:off x="6029325" y="2308860"/>
                        <a:ext cx="3487420" cy="39878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765618" y="3169920"/>
          <a:ext cx="1943735" cy="398780"/>
        </p:xfrm>
        <a:graphic>
          <a:graphicData uri="http://schemas.openxmlformats.org/presentationml/2006/ole">
            <mc:AlternateContent xmlns:mc="http://schemas.openxmlformats.org/markup-compatibility/2006">
              <mc:Choice xmlns:v="urn:schemas-microsoft-com:vml" Requires="v">
                <p:oleObj spid="_x0000_s6" name="" r:id="rId3" imgW="990600" imgH="203200" progId="Equation.KSEE3">
                  <p:embed/>
                </p:oleObj>
              </mc:Choice>
              <mc:Fallback>
                <p:oleObj name="" r:id="rId3" imgW="990600" imgH="203200" progId="Equation.KSEE3">
                  <p:embed/>
                  <p:pic>
                    <p:nvPicPr>
                      <p:cNvPr id="0" name="图片 6144"/>
                      <p:cNvPicPr/>
                      <p:nvPr/>
                    </p:nvPicPr>
                    <p:blipFill>
                      <a:blip r:embed="rId4">
                        <a:lum bright="100000"/>
                      </a:blip>
                      <a:stretch>
                        <a:fillRect/>
                      </a:stretch>
                    </p:blipFill>
                    <p:spPr>
                      <a:xfrm>
                        <a:off x="1765618" y="3169920"/>
                        <a:ext cx="1943735" cy="39878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504816" y="3141663"/>
          <a:ext cx="1346200" cy="498475"/>
        </p:xfrm>
        <a:graphic>
          <a:graphicData uri="http://schemas.openxmlformats.org/presentationml/2006/ole">
            <mc:AlternateContent xmlns:mc="http://schemas.openxmlformats.org/markup-compatibility/2006">
              <mc:Choice xmlns:v="urn:schemas-microsoft-com:vml" Requires="v">
                <p:oleObj spid="_x0000_s8" name="" r:id="rId5" imgW="685800" imgH="254000" progId="Equation.KSEE3">
                  <p:embed/>
                </p:oleObj>
              </mc:Choice>
              <mc:Fallback>
                <p:oleObj name="" r:id="rId5" imgW="685800" imgH="254000" progId="Equation.KSEE3">
                  <p:embed/>
                  <p:pic>
                    <p:nvPicPr>
                      <p:cNvPr id="0" name="图片 6144"/>
                      <p:cNvPicPr/>
                      <p:nvPr/>
                    </p:nvPicPr>
                    <p:blipFill>
                      <a:blip r:embed="rId6">
                        <a:lum bright="100000"/>
                      </a:blip>
                      <a:stretch>
                        <a:fillRect/>
                      </a:stretch>
                    </p:blipFill>
                    <p:spPr>
                      <a:xfrm>
                        <a:off x="5504816" y="3141663"/>
                        <a:ext cx="1346200" cy="4984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316606" y="3640138"/>
          <a:ext cx="5558790" cy="498475"/>
        </p:xfrm>
        <a:graphic>
          <a:graphicData uri="http://schemas.openxmlformats.org/presentationml/2006/ole">
            <mc:AlternateContent xmlns:mc="http://schemas.openxmlformats.org/markup-compatibility/2006">
              <mc:Choice xmlns:v="urn:schemas-microsoft-com:vml" Requires="v">
                <p:oleObj spid="_x0000_s10" name="" r:id="rId7" imgW="2831465" imgH="254000" progId="Equation.KSEE3">
                  <p:embed/>
                </p:oleObj>
              </mc:Choice>
              <mc:Fallback>
                <p:oleObj name="" r:id="rId7" imgW="2831465" imgH="254000" progId="Equation.KSEE3">
                  <p:embed/>
                  <p:pic>
                    <p:nvPicPr>
                      <p:cNvPr id="0" name="图片 6144"/>
                      <p:cNvPicPr/>
                      <p:nvPr/>
                    </p:nvPicPr>
                    <p:blipFill>
                      <a:blip r:embed="rId8">
                        <a:lum bright="100000"/>
                      </a:blip>
                      <a:stretch>
                        <a:fillRect/>
                      </a:stretch>
                    </p:blipFill>
                    <p:spPr>
                      <a:xfrm>
                        <a:off x="3316606" y="3640138"/>
                        <a:ext cx="5558790" cy="498475"/>
                      </a:xfrm>
                      <a:prstGeom prst="rect">
                        <a:avLst/>
                      </a:prstGeom>
                    </p:spPr>
                  </p:pic>
                </p:oleObj>
              </mc:Fallback>
            </mc:AlternateContent>
          </a:graphicData>
        </a:graphic>
      </p:graphicFrame>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素数理论</a:t>
            </a:r>
            <a:endParaRPr lang="zh-CN" altLang="en-US"/>
          </a:p>
        </p:txBody>
      </p:sp>
      <p:sp>
        <p:nvSpPr>
          <p:cNvPr id="3" name="内容占位符 2"/>
          <p:cNvSpPr>
            <a:spLocks noGrp="1"/>
          </p:cNvSpPr>
          <p:nvPr>
            <p:ph idx="1"/>
          </p:nvPr>
        </p:nvSpPr>
        <p:spPr/>
        <p:txBody>
          <a:bodyPr/>
          <a:p>
            <a:r>
              <a:rPr lang="zh-CN" altLang="en-US">
                <a:solidFill>
                  <a:srgbClr val="FFC000"/>
                </a:solidFill>
              </a:rPr>
              <a:t>素数</a:t>
            </a:r>
            <a:r>
              <a:rPr lang="zh-CN" altLang="en-US"/>
              <a:t>是大于 </a:t>
            </a:r>
            <a:r>
              <a:rPr lang="en-US" altLang="zh-CN"/>
              <a:t>1 </a:t>
            </a:r>
            <a:r>
              <a:rPr lang="zh-CN" altLang="en-US"/>
              <a:t>的正整数，且除了 </a:t>
            </a:r>
            <a:r>
              <a:rPr lang="en-US" altLang="zh-CN"/>
              <a:t>1 </a:t>
            </a:r>
            <a:r>
              <a:rPr lang="zh-CN" altLang="en-US"/>
              <a:t>和它自身不能被其他正整数整除</a:t>
            </a:r>
            <a:endParaRPr lang="zh-CN" altLang="en-US"/>
          </a:p>
          <a:p>
            <a:r>
              <a:rPr lang="zh-CN" altLang="en-US"/>
              <a:t>素数无限定理：存在无穷多个素数</a:t>
            </a:r>
            <a:endParaRPr lang="zh-CN" altLang="en-US"/>
          </a:p>
          <a:p>
            <a:r>
              <a:rPr lang="zh-CN" altLang="en-US"/>
              <a:t>证明：</a:t>
            </a:r>
            <a:endParaRPr lang="zh-CN" altLang="en-US"/>
          </a:p>
        </p:txBody>
      </p:sp>
      <p:graphicFrame>
        <p:nvGraphicFramePr>
          <p:cNvPr id="4" name="对象 3">
            <a:hlinkClick r:id="" action="ppaction://ole?verb="/>
          </p:cNvPr>
          <p:cNvGraphicFramePr>
            <a:graphicFrameLocks noChangeAspect="1"/>
          </p:cNvGraphicFramePr>
          <p:nvPr/>
        </p:nvGraphicFramePr>
        <p:xfrm>
          <a:off x="1964690" y="2762885"/>
          <a:ext cx="6985635" cy="2287270"/>
        </p:xfrm>
        <a:graphic>
          <a:graphicData uri="http://schemas.openxmlformats.org/presentationml/2006/ole">
            <mc:AlternateContent xmlns:mc="http://schemas.openxmlformats.org/markup-compatibility/2006">
              <mc:Choice xmlns:v="urn:schemas-microsoft-com:vml" Requires="v">
                <p:oleObj spid="_x0000_s1025" name="" r:id="rId1" imgW="3568700" imgH="1168400" progId="Equation.KSEE3">
                  <p:embed/>
                </p:oleObj>
              </mc:Choice>
              <mc:Fallback>
                <p:oleObj name="" r:id="rId1" imgW="3568700" imgH="1168400" progId="Equation.KSEE3">
                  <p:embed/>
                  <p:pic>
                    <p:nvPicPr>
                      <p:cNvPr id="0" name="图片 1024"/>
                      <p:cNvPicPr/>
                      <p:nvPr/>
                    </p:nvPicPr>
                    <p:blipFill>
                      <a:blip r:embed="rId2">
                        <a:lum bright="100000"/>
                      </a:blip>
                      <a:stretch>
                        <a:fillRect/>
                      </a:stretch>
                    </p:blipFill>
                    <p:spPr>
                      <a:xfrm>
                        <a:off x="1964690" y="2762885"/>
                        <a:ext cx="6985635" cy="2287270"/>
                      </a:xfrm>
                      <a:prstGeom prst="rect">
                        <a:avLst/>
                      </a:prstGeom>
                    </p:spPr>
                  </p:pic>
                </p:oleObj>
              </mc:Fallback>
            </mc:AlternateContent>
          </a:graphicData>
        </a:graphic>
      </p:graphicFrame>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线性筛素数</a:t>
            </a:r>
            <a:endParaRPr lang="zh-CN" altLang="en-US"/>
          </a:p>
        </p:txBody>
      </p:sp>
      <p:sp>
        <p:nvSpPr>
          <p:cNvPr id="3" name="内容占位符 2"/>
          <p:cNvSpPr>
            <a:spLocks noGrp="1"/>
          </p:cNvSpPr>
          <p:nvPr>
            <p:ph idx="1"/>
          </p:nvPr>
        </p:nvSpPr>
        <p:spPr/>
        <p:txBody>
          <a:bodyPr/>
          <a:p>
            <a:r>
              <a:rPr lang="zh-CN" altLang="en-US">
                <a:sym typeface="+mn-ea"/>
              </a:rPr>
              <a:t>最早的素数筛法是埃拉托斯特尼提出的，我们小学都学过</a:t>
            </a:r>
            <a:endParaRPr lang="zh-CN" altLang="en-US"/>
          </a:p>
          <a:p>
            <a:r>
              <a:rPr lang="zh-CN" altLang="en-US">
                <a:sym typeface="+mn-ea"/>
              </a:rPr>
              <a:t>只需要把所有的 </a:t>
            </a:r>
            <a:r>
              <a:rPr lang="en-US" altLang="zh-CN">
                <a:sym typeface="+mn-ea"/>
              </a:rPr>
              <a:t>2 </a:t>
            </a:r>
            <a:r>
              <a:rPr lang="zh-CN" altLang="en-US">
                <a:sym typeface="+mn-ea"/>
              </a:rPr>
              <a:t>的倍数，</a:t>
            </a:r>
            <a:r>
              <a:rPr lang="en-US" altLang="zh-CN">
                <a:sym typeface="+mn-ea"/>
              </a:rPr>
              <a:t>3 </a:t>
            </a:r>
            <a:r>
              <a:rPr lang="zh-CN" altLang="en-US">
                <a:sym typeface="+mn-ea"/>
              </a:rPr>
              <a:t>的倍数，</a:t>
            </a:r>
            <a:r>
              <a:rPr lang="en-US" altLang="zh-CN">
                <a:sym typeface="+mn-ea"/>
              </a:rPr>
              <a:t>…… </a:t>
            </a:r>
            <a:r>
              <a:rPr lang="zh-CN" altLang="en-US">
                <a:sym typeface="+mn-ea"/>
              </a:rPr>
              <a:t>都排除掉那么剩下的都是素数</a:t>
            </a:r>
            <a:endParaRPr lang="zh-CN" altLang="en-US"/>
          </a:p>
          <a:p>
            <a:r>
              <a:rPr lang="zh-CN" altLang="en-US">
                <a:sym typeface="+mn-ea"/>
              </a:rPr>
              <a:t>时间复杂度</a:t>
            </a:r>
            <a:endParaRPr lang="zh-CN" altLang="en-US"/>
          </a:p>
          <a:p>
            <a:r>
              <a:rPr lang="zh-CN" altLang="zh-CN">
                <a:sym typeface="+mn-ea"/>
              </a:rPr>
              <a:t>考虑优化：我们只让每个合数被它的最小质因子筛去，就能保证复杂度是</a:t>
            </a:r>
            <a:endParaRPr lang="zh-CN" altLang="zh-CN"/>
          </a:p>
          <a:p>
            <a:r>
              <a:rPr lang="zh-CN" altLang="zh-CN">
                <a:sym typeface="+mn-ea"/>
              </a:rPr>
              <a:t>具体实现也很简单</a:t>
            </a:r>
            <a:endParaRPr lang="zh-CN" altLang="zh-CN"/>
          </a:p>
          <a:p>
            <a:endParaRPr lang="zh-CN" altLang="en-US"/>
          </a:p>
        </p:txBody>
      </p:sp>
      <p:graphicFrame>
        <p:nvGraphicFramePr>
          <p:cNvPr id="4" name="对象 3">
            <a:hlinkClick r:id="" action="ppaction://ole?verb="/>
          </p:cNvPr>
          <p:cNvGraphicFramePr>
            <a:graphicFrameLocks noChangeAspect="1"/>
          </p:cNvGraphicFramePr>
          <p:nvPr/>
        </p:nvGraphicFramePr>
        <p:xfrm>
          <a:off x="2682875" y="2765425"/>
          <a:ext cx="1334770" cy="410845"/>
        </p:xfrm>
        <a:graphic>
          <a:graphicData uri="http://schemas.openxmlformats.org/presentationml/2006/ole">
            <mc:AlternateContent xmlns:mc="http://schemas.openxmlformats.org/markup-compatibility/2006">
              <mc:Choice xmlns:v="urn:schemas-microsoft-com:vml" Requires="v">
                <p:oleObj spid="_x0000_s1025" name="" r:id="rId1" imgW="660400" imgH="203200" progId="Equation.KSEE3">
                  <p:embed/>
                </p:oleObj>
              </mc:Choice>
              <mc:Fallback>
                <p:oleObj name="" r:id="rId1" imgW="660400" imgH="203200" progId="Equation.KSEE3">
                  <p:embed/>
                  <p:pic>
                    <p:nvPicPr>
                      <p:cNvPr id="0" name="图片 1024"/>
                      <p:cNvPicPr/>
                      <p:nvPr/>
                    </p:nvPicPr>
                    <p:blipFill>
                      <a:blip r:embed="rId2">
                        <a:lum bright="100000"/>
                      </a:blip>
                      <a:stretch>
                        <a:fillRect/>
                      </a:stretch>
                    </p:blipFill>
                    <p:spPr>
                      <a:xfrm>
                        <a:off x="2682875" y="2765425"/>
                        <a:ext cx="1334770" cy="41084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0881995" y="3212465"/>
          <a:ext cx="673100" cy="398780"/>
        </p:xfrm>
        <a:graphic>
          <a:graphicData uri="http://schemas.openxmlformats.org/presentationml/2006/ole">
            <mc:AlternateContent xmlns:mc="http://schemas.openxmlformats.org/markup-compatibility/2006">
              <mc:Choice xmlns:v="urn:schemas-microsoft-com:vml" Requires="v">
                <p:oleObj spid="_x0000_s1026" name="" r:id="rId3" imgW="342900" imgH="203200" progId="Equation.KSEE3">
                  <p:embed/>
                </p:oleObj>
              </mc:Choice>
              <mc:Fallback>
                <p:oleObj name="" r:id="rId3" imgW="342900" imgH="203200" progId="Equation.KSEE3">
                  <p:embed/>
                  <p:pic>
                    <p:nvPicPr>
                      <p:cNvPr id="0" name="图片 1025"/>
                      <p:cNvPicPr/>
                      <p:nvPr/>
                    </p:nvPicPr>
                    <p:blipFill>
                      <a:blip r:embed="rId4">
                        <a:lum bright="100000"/>
                      </a:blip>
                      <a:stretch>
                        <a:fillRect/>
                      </a:stretch>
                    </p:blipFill>
                    <p:spPr>
                      <a:xfrm>
                        <a:off x="10881995" y="3212465"/>
                        <a:ext cx="673100" cy="398780"/>
                      </a:xfrm>
                      <a:prstGeom prst="rect">
                        <a:avLst/>
                      </a:prstGeom>
                    </p:spPr>
                  </p:pic>
                </p:oleObj>
              </mc:Fallback>
            </mc:AlternateContent>
          </a:graphicData>
        </a:graphic>
      </p:graphicFrame>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线性筛素数</a:t>
            </a:r>
            <a:endParaRPr lang="zh-CN" altLang="en-US"/>
          </a:p>
        </p:txBody>
      </p:sp>
      <p:sp>
        <p:nvSpPr>
          <p:cNvPr id="3" name="内容占位符 2"/>
          <p:cNvSpPr>
            <a:spLocks noGrp="1"/>
          </p:cNvSpPr>
          <p:nvPr>
            <p:ph idx="1"/>
          </p:nvPr>
        </p:nvSpPr>
        <p:spPr/>
        <p:txBody>
          <a:bodyPr/>
          <a:p>
            <a:r>
              <a:rPr lang="zh-CN" altLang="en-US"/>
              <a:t>代码实现：</a:t>
            </a:r>
            <a:endParaRPr lang="zh-CN" altLang="en-US"/>
          </a:p>
          <a:p>
            <a:endParaRPr lang="zh-CN" altLang="en-US"/>
          </a:p>
        </p:txBody>
      </p:sp>
      <p:pic>
        <p:nvPicPr>
          <p:cNvPr id="5" name="内容占位符 3"/>
          <p:cNvPicPr>
            <a:picLocks noChangeAspect="1"/>
          </p:cNvPicPr>
          <p:nvPr/>
        </p:nvPicPr>
        <p:blipFill>
          <a:blip r:embed="rId1"/>
          <a:stretch>
            <a:fillRect/>
          </a:stretch>
        </p:blipFill>
        <p:spPr>
          <a:xfrm>
            <a:off x="1076325" y="2329815"/>
            <a:ext cx="10096500" cy="273558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素数的分布</a:t>
            </a:r>
            <a:endParaRPr lang="zh-CN" altLang="en-US"/>
          </a:p>
        </p:txBody>
      </p:sp>
      <p:sp>
        <p:nvSpPr>
          <p:cNvPr id="3" name="内容占位符 2"/>
          <p:cNvSpPr>
            <a:spLocks noGrp="1"/>
          </p:cNvSpPr>
          <p:nvPr>
            <p:ph idx="1"/>
          </p:nvPr>
        </p:nvSpPr>
        <p:spPr/>
        <p:txBody>
          <a:bodyPr/>
          <a:p>
            <a:r>
              <a:rPr lang="zh-CN" altLang="en-US"/>
              <a:t>设函数        表示不超过正实数   的素数个数</a:t>
            </a:r>
            <a:endParaRPr lang="zh-CN" altLang="en-US"/>
          </a:p>
          <a:p>
            <a:endParaRPr lang="zh-CN" altLang="en-US"/>
          </a:p>
          <a:p>
            <a:r>
              <a:rPr lang="zh-CN" altLang="en-US"/>
              <a:t>素数定理：                 ，也就是说                   ，且 </a:t>
            </a:r>
            <a:r>
              <a:rPr lang="en-US" altLang="zh-CN"/>
              <a:t>x </a:t>
            </a:r>
            <a:r>
              <a:rPr lang="zh-CN" altLang="en-US"/>
              <a:t>越大估算越精确</a:t>
            </a:r>
            <a:endParaRPr lang="zh-CN" altLang="en-US"/>
          </a:p>
          <a:p>
            <a:endParaRPr lang="zh-CN" altLang="en-US"/>
          </a:p>
          <a:p>
            <a:r>
              <a:rPr lang="zh-CN" altLang="en-US"/>
              <a:t>证明是基于复分析理论的结果</a:t>
            </a:r>
            <a:endParaRPr lang="zh-CN" altLang="en-US"/>
          </a:p>
          <a:p>
            <a:endParaRPr lang="zh-CN" altLang="en-US"/>
          </a:p>
          <a:p>
            <a:r>
              <a:rPr lang="zh-CN" altLang="en-US"/>
              <a:t>所以我们开数组时空间除以</a:t>
            </a:r>
            <a:r>
              <a:rPr lang="en-US" altLang="zh-CN"/>
              <a:t>10</a:t>
            </a:r>
            <a:r>
              <a:rPr lang="zh-CN" altLang="en-US"/>
              <a:t>就好了</a:t>
            </a:r>
            <a:endParaRPr lang="zh-CN" altLang="en-US"/>
          </a:p>
        </p:txBody>
      </p:sp>
      <p:graphicFrame>
        <p:nvGraphicFramePr>
          <p:cNvPr id="4" name="对象 3">
            <a:hlinkClick r:id="" action="ppaction://ole?verb="/>
          </p:cNvPr>
          <p:cNvGraphicFramePr>
            <a:graphicFrameLocks noChangeAspect="1"/>
          </p:cNvGraphicFramePr>
          <p:nvPr/>
        </p:nvGraphicFramePr>
        <p:xfrm>
          <a:off x="2065020" y="1816100"/>
          <a:ext cx="671830" cy="414020"/>
        </p:xfrm>
        <a:graphic>
          <a:graphicData uri="http://schemas.openxmlformats.org/presentationml/2006/ole">
            <mc:AlternateContent xmlns:mc="http://schemas.openxmlformats.org/markup-compatibility/2006">
              <mc:Choice xmlns:v="urn:schemas-microsoft-com:vml" Requires="v">
                <p:oleObj spid="_x0000_s2049" name="" r:id="rId1" imgW="330200" imgH="203200" progId="Equation.KSEE3">
                  <p:embed/>
                </p:oleObj>
              </mc:Choice>
              <mc:Fallback>
                <p:oleObj name="" r:id="rId1" imgW="330200" imgH="203200" progId="Equation.KSEE3">
                  <p:embed/>
                  <p:pic>
                    <p:nvPicPr>
                      <p:cNvPr id="0" name="图片 2048"/>
                      <p:cNvPicPr/>
                      <p:nvPr/>
                    </p:nvPicPr>
                    <p:blipFill>
                      <a:blip r:embed="rId2">
                        <a:lum bright="100000"/>
                      </a:blip>
                      <a:stretch>
                        <a:fillRect/>
                      </a:stretch>
                    </p:blipFill>
                    <p:spPr>
                      <a:xfrm>
                        <a:off x="2065020" y="1816100"/>
                        <a:ext cx="671830" cy="41402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193983" y="1908493"/>
          <a:ext cx="258445" cy="285115"/>
        </p:xfrm>
        <a:graphic>
          <a:graphicData uri="http://schemas.openxmlformats.org/presentationml/2006/ole">
            <mc:AlternateContent xmlns:mc="http://schemas.openxmlformats.org/markup-compatibility/2006">
              <mc:Choice xmlns:v="urn:schemas-microsoft-com:vml" Requires="v">
                <p:oleObj spid="_x0000_s6" name="" r:id="rId3" imgW="127000" imgH="139700" progId="Equation.KSEE3">
                  <p:embed/>
                </p:oleObj>
              </mc:Choice>
              <mc:Fallback>
                <p:oleObj name="" r:id="rId3" imgW="127000" imgH="139700" progId="Equation.KSEE3">
                  <p:embed/>
                  <p:pic>
                    <p:nvPicPr>
                      <p:cNvPr id="0" name="图片 2048"/>
                      <p:cNvPicPr/>
                      <p:nvPr/>
                    </p:nvPicPr>
                    <p:blipFill>
                      <a:blip r:embed="rId4">
                        <a:lum bright="100000"/>
                      </a:blip>
                      <a:stretch>
                        <a:fillRect/>
                      </a:stretch>
                    </p:blipFill>
                    <p:spPr>
                      <a:xfrm>
                        <a:off x="5193983" y="1908493"/>
                        <a:ext cx="258445" cy="28511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609215" y="2533650"/>
          <a:ext cx="1578610" cy="916940"/>
        </p:xfrm>
        <a:graphic>
          <a:graphicData uri="http://schemas.openxmlformats.org/presentationml/2006/ole">
            <mc:AlternateContent xmlns:mc="http://schemas.openxmlformats.org/markup-compatibility/2006">
              <mc:Choice xmlns:v="urn:schemas-microsoft-com:vml" Requires="v">
                <p:oleObj spid="_x0000_s2050" name="" r:id="rId5" imgW="787400" imgH="457200" progId="Equation.KSEE3">
                  <p:embed/>
                </p:oleObj>
              </mc:Choice>
              <mc:Fallback>
                <p:oleObj name="" r:id="rId5" imgW="787400" imgH="457200" progId="Equation.KSEE3">
                  <p:embed/>
                  <p:pic>
                    <p:nvPicPr>
                      <p:cNvPr id="0" name="图片 2049"/>
                      <p:cNvPicPr/>
                      <p:nvPr/>
                    </p:nvPicPr>
                    <p:blipFill>
                      <a:blip r:embed="rId6">
                        <a:lum bright="100000"/>
                      </a:blip>
                      <a:stretch>
                        <a:fillRect/>
                      </a:stretch>
                    </p:blipFill>
                    <p:spPr>
                      <a:xfrm>
                        <a:off x="2609215" y="2533650"/>
                        <a:ext cx="1578610" cy="91694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610543" y="2514600"/>
          <a:ext cx="1604645" cy="840740"/>
        </p:xfrm>
        <a:graphic>
          <a:graphicData uri="http://schemas.openxmlformats.org/presentationml/2006/ole">
            <mc:AlternateContent xmlns:mc="http://schemas.openxmlformats.org/markup-compatibility/2006">
              <mc:Choice xmlns:v="urn:schemas-microsoft-com:vml" Requires="v">
                <p:oleObj spid="_x0000_s9" name="" r:id="rId7" imgW="800100" imgH="419100" progId="Equation.KSEE3">
                  <p:embed/>
                </p:oleObj>
              </mc:Choice>
              <mc:Fallback>
                <p:oleObj name="" r:id="rId7" imgW="800100" imgH="419100" progId="Equation.KSEE3">
                  <p:embed/>
                  <p:pic>
                    <p:nvPicPr>
                      <p:cNvPr id="0" name="图片 2049"/>
                      <p:cNvPicPr/>
                      <p:nvPr/>
                    </p:nvPicPr>
                    <p:blipFill>
                      <a:blip r:embed="rId8">
                        <a:lum bright="100000"/>
                      </a:blip>
                      <a:stretch>
                        <a:fillRect/>
                      </a:stretch>
                    </p:blipFill>
                    <p:spPr>
                      <a:xfrm>
                        <a:off x="5610543" y="2514600"/>
                        <a:ext cx="1604645" cy="840740"/>
                      </a:xfrm>
                      <a:prstGeom prst="rect">
                        <a:avLst/>
                      </a:prstGeom>
                    </p:spPr>
                  </p:pic>
                </p:oleObj>
              </mc:Fallback>
            </mc:AlternateContent>
          </a:graphicData>
        </a:graphic>
      </p:graphicFrame>
    </p:spTree>
    <p:custDataLst>
      <p:tags r:id="rId9"/>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同余原理</a:t>
            </a:r>
            <a:endParaRPr lang="zh-CN" altLang="en-US" sz="4000"/>
          </a:p>
        </p:txBody>
      </p:sp>
      <p:sp>
        <p:nvSpPr>
          <p:cNvPr id="3" name="内容占位符 2"/>
          <p:cNvSpPr>
            <a:spLocks noGrp="1"/>
          </p:cNvSpPr>
          <p:nvPr>
            <p:ph idx="1"/>
          </p:nvPr>
        </p:nvSpPr>
        <p:spPr>
          <a:xfrm>
            <a:off x="838200" y="1815465"/>
            <a:ext cx="10515600" cy="4351338"/>
          </a:xfrm>
        </p:spPr>
        <p:txBody>
          <a:bodyPr>
            <a:normAutofit lnSpcReduction="10000"/>
          </a:bodyPr>
          <a:lstStyle/>
          <a:p>
            <a:r>
              <a:rPr lang="zh-CN" altLang="en-US" sz="2400" dirty="0"/>
              <a:t>定理：</a:t>
            </a:r>
            <a:endParaRPr lang="zh-CN" altLang="en-US" sz="2400" dirty="0"/>
          </a:p>
          <a:p>
            <a:r>
              <a:rPr lang="zh-CN" altLang="en-US" sz="2400" dirty="0"/>
              <a:t>证明：</a:t>
            </a:r>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r>
              <a:rPr lang="zh-CN" altLang="en-US" sz="2400" dirty="0"/>
              <a:t>代码：</a:t>
            </a:r>
            <a:endParaRPr lang="zh-CN" altLang="en-US" sz="2400" dirty="0"/>
          </a:p>
        </p:txBody>
      </p:sp>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60"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011045" y="1782445"/>
          <a:ext cx="3129280" cy="431800"/>
        </p:xfrm>
        <a:graphic>
          <a:graphicData uri="http://schemas.openxmlformats.org/presentationml/2006/ole">
            <mc:AlternateContent xmlns:mc="http://schemas.openxmlformats.org/markup-compatibility/2006">
              <mc:Choice xmlns:v="urn:schemas-microsoft-com:vml" Requires="v">
                <p:oleObj spid="_x0000_s6161" name="" r:id="rId3" imgW="1473200" imgH="203200" progId="Equation.KSEE3">
                  <p:embed/>
                </p:oleObj>
              </mc:Choice>
              <mc:Fallback>
                <p:oleObj name="" r:id="rId3" imgW="1473200" imgH="203200" progId="Equation.KSEE3">
                  <p:embed/>
                  <p:pic>
                    <p:nvPicPr>
                      <p:cNvPr id="0" name="图片 1025"/>
                      <p:cNvPicPr/>
                      <p:nvPr/>
                    </p:nvPicPr>
                    <p:blipFill>
                      <a:blip r:embed="rId4">
                        <a:lum bright="100000"/>
                      </a:blip>
                      <a:stretch>
                        <a:fillRect/>
                      </a:stretch>
                    </p:blipFill>
                    <p:spPr>
                      <a:xfrm>
                        <a:off x="2011045" y="1782445"/>
                        <a:ext cx="3129280" cy="4318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011045" y="2246630"/>
          <a:ext cx="8932545" cy="2925445"/>
        </p:xfrm>
        <a:graphic>
          <a:graphicData uri="http://schemas.openxmlformats.org/presentationml/2006/ole">
            <mc:AlternateContent xmlns:mc="http://schemas.openxmlformats.org/markup-compatibility/2006">
              <mc:Choice xmlns:v="urn:schemas-microsoft-com:vml" Requires="v">
                <p:oleObj spid="_x0000_s6162" name="" r:id="rId5" imgW="4343400" imgH="1422400" progId="Equation.KSEE3">
                  <p:embed/>
                </p:oleObj>
              </mc:Choice>
              <mc:Fallback>
                <p:oleObj name="" r:id="rId5" imgW="4343400" imgH="1422400" progId="Equation.KSEE3">
                  <p:embed/>
                  <p:pic>
                    <p:nvPicPr>
                      <p:cNvPr id="0" name="图片 1026"/>
                      <p:cNvPicPr/>
                      <p:nvPr/>
                    </p:nvPicPr>
                    <p:blipFill>
                      <a:blip r:embed="rId6">
                        <a:lum bright="100000"/>
                      </a:blip>
                      <a:stretch>
                        <a:fillRect/>
                      </a:stretch>
                    </p:blipFill>
                    <p:spPr>
                      <a:xfrm>
                        <a:off x="2011045" y="2246630"/>
                        <a:ext cx="8932545" cy="2925445"/>
                      </a:xfrm>
                      <a:prstGeom prst="rect">
                        <a:avLst/>
                      </a:prstGeom>
                    </p:spPr>
                  </p:pic>
                </p:oleObj>
              </mc:Fallback>
            </mc:AlternateContent>
          </a:graphicData>
        </a:graphic>
      </p:graphicFrame>
      <p:pic>
        <p:nvPicPr>
          <p:cNvPr id="8" name="图片 7"/>
          <p:cNvPicPr>
            <a:picLocks noChangeAspect="1"/>
          </p:cNvPicPr>
          <p:nvPr/>
        </p:nvPicPr>
        <p:blipFill>
          <a:blip r:embed="rId7"/>
          <a:stretch>
            <a:fillRect/>
          </a:stretch>
        </p:blipFill>
        <p:spPr>
          <a:xfrm>
            <a:off x="2011045" y="5577205"/>
            <a:ext cx="6489065" cy="467360"/>
          </a:xfrm>
          <a:prstGeom prst="rect">
            <a:avLst/>
          </a:prstGeom>
        </p:spPr>
      </p:pic>
    </p:spTree>
    <p:custDataLst>
      <p:tags r:id="rId8"/>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t>更相减损术</a:t>
            </a:r>
            <a:endParaRPr lang="zh-CN" altLang="zh-CN" sz="4000"/>
          </a:p>
        </p:txBody>
      </p:sp>
      <p:sp>
        <p:nvSpPr>
          <p:cNvPr id="3" name="内容占位符 2"/>
          <p:cNvSpPr>
            <a:spLocks noGrp="1"/>
          </p:cNvSpPr>
          <p:nvPr>
            <p:ph idx="1"/>
          </p:nvPr>
        </p:nvSpPr>
        <p:spPr/>
        <p:txBody>
          <a:bodyPr/>
          <a:lstStyle/>
          <a:p>
            <a:r>
              <a:rPr lang="zh-CN" altLang="en-US" sz="2400"/>
              <a:t>一种计算</a:t>
            </a:r>
            <a:r>
              <a:rPr lang="en-US" altLang="zh-CN" sz="2400"/>
              <a:t>GCD(a,b)</a:t>
            </a:r>
            <a:r>
              <a:rPr lang="zh-CN" altLang="en-US" sz="2400"/>
              <a:t>的方法：</a:t>
            </a:r>
            <a:endParaRPr lang="zh-CN" altLang="en-US" sz="2400"/>
          </a:p>
          <a:p>
            <a:endParaRPr lang="zh-CN" altLang="en-US" sz="2400"/>
          </a:p>
        </p:txBody>
      </p:sp>
      <p:graphicFrame>
        <p:nvGraphicFramePr>
          <p:cNvPr id="4" name="对象 3">
            <a:hlinkClick r:id="" action="ppaction://ole?verb=0"/>
          </p:cNvPr>
          <p:cNvGraphicFramePr>
            <a:graphicFrameLocks noChangeAspect="1"/>
          </p:cNvGraphicFramePr>
          <p:nvPr/>
        </p:nvGraphicFramePr>
        <p:xfrm>
          <a:off x="1122045" y="2321560"/>
          <a:ext cx="5686425" cy="3149600"/>
        </p:xfrm>
        <a:graphic>
          <a:graphicData uri="http://schemas.openxmlformats.org/presentationml/2006/ole">
            <mc:AlternateContent xmlns:mc="http://schemas.openxmlformats.org/markup-compatibility/2006">
              <mc:Choice xmlns:v="urn:schemas-microsoft-com:vml" Requires="v">
                <p:oleObj spid="_x0000_s7174" name="" r:id="rId1" imgW="3048000" imgH="1688465" progId="Equation.KSEE3">
                  <p:embed/>
                </p:oleObj>
              </mc:Choice>
              <mc:Fallback>
                <p:oleObj name="" r:id="rId1" imgW="3048000" imgH="1688465" progId="Equation.KSEE3">
                  <p:embed/>
                  <p:pic>
                    <p:nvPicPr>
                      <p:cNvPr id="0" name="图片 1024"/>
                      <p:cNvPicPr/>
                      <p:nvPr/>
                    </p:nvPicPr>
                    <p:blipFill>
                      <a:blip r:embed="rId2">
                        <a:lum bright="100000"/>
                      </a:blip>
                      <a:stretch>
                        <a:fillRect/>
                      </a:stretch>
                    </p:blipFill>
                    <p:spPr>
                      <a:xfrm>
                        <a:off x="1122045" y="2321560"/>
                        <a:ext cx="5686425" cy="314960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SDOI</a:t>
            </a:r>
            <a:r>
              <a:rPr lang="zh-CN" altLang="en-US" sz="4000"/>
              <a:t>2009   最大公约数</a:t>
            </a:r>
            <a:endParaRPr lang="zh-CN" altLang="en-US" sz="4000"/>
          </a:p>
        </p:txBody>
      </p:sp>
      <p:sp>
        <p:nvSpPr>
          <p:cNvPr id="3" name="内容占位符 2"/>
          <p:cNvSpPr>
            <a:spLocks noGrp="1"/>
          </p:cNvSpPr>
          <p:nvPr>
            <p:ph idx="1"/>
          </p:nvPr>
        </p:nvSpPr>
        <p:spPr/>
        <p:txBody>
          <a:bodyPr/>
          <a:lstStyle/>
          <a:p>
            <a:r>
              <a:rPr lang="zh-CN" altLang="zh-CN" sz="2400" dirty="0"/>
              <a:t>题目大意：计算</a:t>
            </a:r>
            <a:r>
              <a:rPr lang="en-US" altLang="zh-CN" sz="2400" dirty="0"/>
              <a:t>GCD(</a:t>
            </a:r>
            <a:r>
              <a:rPr lang="en-US" altLang="zh-CN" sz="2400" dirty="0" err="1"/>
              <a:t>a,b</a:t>
            </a:r>
            <a:r>
              <a:rPr lang="en-US" altLang="zh-CN" sz="2400" dirty="0"/>
              <a:t>)</a:t>
            </a:r>
            <a:endParaRPr lang="en-US" altLang="zh-CN" sz="2400" dirty="0"/>
          </a:p>
          <a:p>
            <a:endParaRPr lang="en-US" altLang="zh-CN" sz="2400" dirty="0"/>
          </a:p>
          <a:p>
            <a:r>
              <a:rPr lang="zh-CN" altLang="zh-CN" sz="2400" dirty="0"/>
              <a:t>数据范围：</a:t>
            </a:r>
            <a:endParaRPr lang="zh-CN" altLang="zh-CN" sz="2400" dirty="0"/>
          </a:p>
        </p:txBody>
      </p:sp>
      <p:graphicFrame>
        <p:nvGraphicFramePr>
          <p:cNvPr id="4" name="对象 3">
            <a:hlinkClick r:id="" action="ppaction://ole?verb=0"/>
          </p:cNvPr>
          <p:cNvGraphicFramePr>
            <a:graphicFrameLocks noChangeAspect="1"/>
          </p:cNvGraphicFramePr>
          <p:nvPr/>
        </p:nvGraphicFramePr>
        <p:xfrm>
          <a:off x="2608580" y="2681605"/>
          <a:ext cx="1624965" cy="487680"/>
        </p:xfrm>
        <a:graphic>
          <a:graphicData uri="http://schemas.openxmlformats.org/presentationml/2006/ole">
            <mc:AlternateContent xmlns:mc="http://schemas.openxmlformats.org/markup-compatibility/2006">
              <mc:Choice xmlns:v="urn:schemas-microsoft-com:vml" Requires="v">
                <p:oleObj spid="_x0000_s8198" name="" r:id="rId1" imgW="762000" imgH="228600" progId="Equation.KSEE3">
                  <p:embed/>
                </p:oleObj>
              </mc:Choice>
              <mc:Fallback>
                <p:oleObj name="" r:id="rId1" imgW="762000" imgH="228600" progId="Equation.KSEE3">
                  <p:embed/>
                  <p:pic>
                    <p:nvPicPr>
                      <p:cNvPr id="0" name="图片 2048"/>
                      <p:cNvPicPr/>
                      <p:nvPr/>
                    </p:nvPicPr>
                    <p:blipFill>
                      <a:blip r:embed="rId2">
                        <a:lum bright="100000"/>
                      </a:blip>
                      <a:stretch>
                        <a:fillRect/>
                      </a:stretch>
                    </p:blipFill>
                    <p:spPr>
                      <a:xfrm>
                        <a:off x="2608580" y="2681605"/>
                        <a:ext cx="1624965" cy="48768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SDOI</a:t>
            </a:r>
            <a:r>
              <a:rPr lang="zh-CN" altLang="en-US" sz="4000">
                <a:sym typeface="+mn-ea"/>
              </a:rPr>
              <a:t>2009   最大公约数</a:t>
            </a:r>
            <a:endParaRPr lang="zh-CN" altLang="en-US" sz="4000">
              <a:sym typeface="+mn-ea"/>
            </a:endParaRPr>
          </a:p>
        </p:txBody>
      </p:sp>
      <p:sp>
        <p:nvSpPr>
          <p:cNvPr id="3" name="内容占位符 2"/>
          <p:cNvSpPr>
            <a:spLocks noGrp="1"/>
          </p:cNvSpPr>
          <p:nvPr>
            <p:ph idx="1"/>
          </p:nvPr>
        </p:nvSpPr>
        <p:spPr/>
        <p:txBody>
          <a:bodyPr/>
          <a:lstStyle/>
          <a:p>
            <a:r>
              <a:rPr lang="zh-CN" altLang="en-US" sz="2400" dirty="0"/>
              <a:t>这个数据范围，有没有取模，只能上高精度了</a:t>
            </a:r>
            <a:endParaRPr lang="zh-CN" altLang="en-US" sz="2400" dirty="0"/>
          </a:p>
          <a:p>
            <a:r>
              <a:rPr lang="zh-CN" altLang="en-US" sz="2400" dirty="0"/>
              <a:t>高精度取模的话，复杂度爆炸，所以只能用更相减损术来做</a:t>
            </a:r>
            <a:endParaRPr lang="zh-CN" altLang="en-US" sz="2400" dirty="0"/>
          </a:p>
          <a:p>
            <a:r>
              <a:rPr lang="zh-CN" altLang="en-US" sz="2400" dirty="0"/>
              <a:t>时间复杂度分析：</a:t>
            </a:r>
            <a:endParaRPr lang="zh-CN" altLang="en-US" sz="2400" dirty="0"/>
          </a:p>
          <a:p>
            <a:r>
              <a:rPr lang="zh-CN" altLang="en-US" sz="2400" dirty="0"/>
              <a:t>当</a:t>
            </a:r>
            <a:r>
              <a:rPr lang="en-US" altLang="zh-CN" sz="2400" dirty="0" err="1"/>
              <a:t>a,b</a:t>
            </a:r>
            <a:r>
              <a:rPr lang="zh-CN" altLang="en-US" sz="2400" dirty="0"/>
              <a:t>都为奇数时，相减必然得到偶数，然后执行</a:t>
            </a:r>
            <a:r>
              <a:rPr lang="en-US" altLang="zh-CN" sz="2400" dirty="0"/>
              <a:t>1~3</a:t>
            </a:r>
            <a:r>
              <a:rPr lang="zh-CN" altLang="en-US" sz="2400" dirty="0"/>
              <a:t>操作</a:t>
            </a:r>
            <a:endParaRPr lang="zh-CN" altLang="en-US" sz="2400" dirty="0"/>
          </a:p>
          <a:p>
            <a:r>
              <a:rPr lang="zh-CN" altLang="en-US" sz="2400" dirty="0"/>
              <a:t>也就是说每执行两步操作，必然除掉了一个</a:t>
            </a:r>
            <a:r>
              <a:rPr lang="en-US" altLang="zh-CN" sz="2400" dirty="0"/>
              <a:t>2</a:t>
            </a:r>
            <a:endParaRPr lang="en-US" altLang="zh-CN" sz="2400" dirty="0"/>
          </a:p>
          <a:p>
            <a:r>
              <a:rPr lang="zh-CN" altLang="en-US" sz="2400" dirty="0"/>
              <a:t>所以时间复杂度就是</a:t>
            </a:r>
            <a:endParaRPr lang="zh-CN" altLang="en-US" sz="2400" dirty="0"/>
          </a:p>
        </p:txBody>
      </p:sp>
      <p:graphicFrame>
        <p:nvGraphicFramePr>
          <p:cNvPr id="4" name="对象 3">
            <a:hlinkClick r:id="" action="ppaction://ole?verb=0"/>
          </p:cNvPr>
          <p:cNvGraphicFramePr>
            <a:graphicFrameLocks noChangeAspect="1"/>
          </p:cNvGraphicFramePr>
          <p:nvPr/>
        </p:nvGraphicFramePr>
        <p:xfrm>
          <a:off x="3921125" y="4114165"/>
          <a:ext cx="2081530" cy="401955"/>
        </p:xfrm>
        <a:graphic>
          <a:graphicData uri="http://schemas.openxmlformats.org/presentationml/2006/ole">
            <mc:AlternateContent xmlns:mc="http://schemas.openxmlformats.org/markup-compatibility/2006">
              <mc:Choice xmlns:v="urn:schemas-microsoft-com:vml" Requires="v">
                <p:oleObj spid="_x0000_s9222" name="" r:id="rId1" imgW="1117600" imgH="215900" progId="Equation.KSEE3">
                  <p:embed/>
                </p:oleObj>
              </mc:Choice>
              <mc:Fallback>
                <p:oleObj name="" r:id="rId1" imgW="1117600" imgH="215900" progId="Equation.KSEE3">
                  <p:embed/>
                  <p:pic>
                    <p:nvPicPr>
                      <p:cNvPr id="0" name="图片 3072"/>
                      <p:cNvPicPr/>
                      <p:nvPr/>
                    </p:nvPicPr>
                    <p:blipFill>
                      <a:blip r:embed="rId2">
                        <a:lum bright="100000"/>
                      </a:blip>
                      <a:stretch>
                        <a:fillRect/>
                      </a:stretch>
                    </p:blipFill>
                    <p:spPr>
                      <a:xfrm>
                        <a:off x="3921125" y="4114165"/>
                        <a:ext cx="2081530" cy="40195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引言</a:t>
            </a:r>
            <a:endParaRPr lang="zh-CN" altLang="en-US"/>
          </a:p>
        </p:txBody>
      </p:sp>
      <p:sp>
        <p:nvSpPr>
          <p:cNvPr id="3" name="内容占位符 2"/>
          <p:cNvSpPr>
            <a:spLocks noGrp="1"/>
          </p:cNvSpPr>
          <p:nvPr>
            <p:ph idx="1"/>
          </p:nvPr>
        </p:nvSpPr>
        <p:spPr/>
        <p:txBody>
          <a:bodyPr/>
          <a:p>
            <a:r>
              <a:rPr lang="zh-CN" altLang="en-US"/>
              <a:t>初等数论主要研究的是：</a:t>
            </a:r>
            <a:endParaRPr lang="zh-CN" altLang="en-US"/>
          </a:p>
          <a:p>
            <a:r>
              <a:rPr lang="en-US" altLang="zh-CN"/>
              <a:t>1</a:t>
            </a:r>
            <a:r>
              <a:rPr lang="zh-CN" altLang="en-US"/>
              <a:t>）代数整数环</a:t>
            </a:r>
            <a:endParaRPr lang="zh-CN" altLang="en-US"/>
          </a:p>
          <a:p>
            <a:r>
              <a:rPr lang="en-US" altLang="zh-CN"/>
              <a:t>2</a:t>
            </a:r>
            <a:r>
              <a:rPr lang="zh-CN" altLang="en-US"/>
              <a:t>）模意义下的运算</a:t>
            </a:r>
            <a:endParaRPr lang="zh-CN" altLang="en-US"/>
          </a:p>
          <a:p>
            <a:r>
              <a:rPr lang="en-US" altLang="zh-CN"/>
              <a:t>3</a:t>
            </a:r>
            <a:r>
              <a:rPr lang="zh-CN" altLang="en-US"/>
              <a:t>）数论函数的性质</a:t>
            </a:r>
            <a:endParaRPr lang="zh-CN" altLang="en-US"/>
          </a:p>
          <a:p>
            <a:r>
              <a:rPr lang="en-US" altLang="zh-CN"/>
              <a:t>4</a:t>
            </a:r>
            <a:r>
              <a:rPr lang="zh-CN" altLang="en-US"/>
              <a:t>）连分数理论</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丢番图方程</a:t>
            </a:r>
            <a:endParaRPr lang="zh-CN" altLang="en-US" sz="4000"/>
          </a:p>
        </p:txBody>
      </p:sp>
      <p:sp>
        <p:nvSpPr>
          <p:cNvPr id="3" name="内容占位符 2"/>
          <p:cNvSpPr>
            <a:spLocks noGrp="1"/>
          </p:cNvSpPr>
          <p:nvPr>
            <p:ph idx="1"/>
          </p:nvPr>
        </p:nvSpPr>
        <p:spPr/>
        <p:txBody>
          <a:bodyPr/>
          <a:lstStyle/>
          <a:p>
            <a:r>
              <a:rPr lang="zh-CN" altLang="en-US" sz="2400" dirty="0"/>
              <a:t>裴蜀定理：丢番图方程</a:t>
            </a:r>
            <a:r>
              <a:rPr lang="en-US" altLang="zh-CN" sz="2400" dirty="0"/>
              <a:t>	            </a:t>
            </a:r>
            <a:r>
              <a:rPr lang="zh-CN" altLang="en-US" sz="2400" dirty="0"/>
              <a:t>有解当且仅当</a:t>
            </a:r>
            <a:endParaRPr lang="zh-CN" altLang="en-US" sz="2400" dirty="0"/>
          </a:p>
          <a:p>
            <a:r>
              <a:rPr lang="zh-CN" altLang="en-US" sz="2400" dirty="0"/>
              <a:t>扩展</a:t>
            </a:r>
            <a:r>
              <a:rPr lang="en-US" altLang="zh-CN" sz="2400" dirty="0" err="1"/>
              <a:t>gcd</a:t>
            </a:r>
            <a:r>
              <a:rPr lang="zh-CN" altLang="en-US" sz="2400" dirty="0"/>
              <a:t>算法：求丢番图方程</a:t>
            </a:r>
            <a:r>
              <a:rPr lang="en-US" altLang="zh-CN" sz="2400" dirty="0"/>
              <a:t>	           </a:t>
            </a:r>
            <a:r>
              <a:rPr lang="zh-CN" altLang="en-US" sz="2400" dirty="0"/>
              <a:t>的整数解</a:t>
            </a:r>
            <a:endParaRPr lang="zh-CN" altLang="en-US" sz="2400" dirty="0"/>
          </a:p>
          <a:p>
            <a:r>
              <a:rPr lang="zh-CN" altLang="en-US" sz="2400" dirty="0"/>
              <a:t>推导：</a:t>
            </a:r>
            <a:endParaRPr lang="zh-CN" altLang="en-US" sz="2400" dirty="0"/>
          </a:p>
        </p:txBody>
      </p:sp>
      <p:graphicFrame>
        <p:nvGraphicFramePr>
          <p:cNvPr id="4" name="对象 3">
            <a:hlinkClick r:id="" action="ppaction://ole?verb=0"/>
          </p:cNvPr>
          <p:cNvGraphicFramePr>
            <a:graphicFrameLocks noChangeAspect="1"/>
          </p:cNvGraphicFramePr>
          <p:nvPr/>
        </p:nvGraphicFramePr>
        <p:xfrm>
          <a:off x="4237355" y="1822450"/>
          <a:ext cx="1434465" cy="417830"/>
        </p:xfrm>
        <a:graphic>
          <a:graphicData uri="http://schemas.openxmlformats.org/presentationml/2006/ole">
            <mc:AlternateContent xmlns:mc="http://schemas.openxmlformats.org/markup-compatibility/2006">
              <mc:Choice xmlns:v="urn:schemas-microsoft-com:vml" Requires="v">
                <p:oleObj spid="_x0000_s10261" name="" r:id="rId1" imgW="698500" imgH="203200" progId="Equation.KSEE3">
                  <p:embed/>
                </p:oleObj>
              </mc:Choice>
              <mc:Fallback>
                <p:oleObj name="" r:id="rId1" imgW="698500" imgH="203200" progId="Equation.KSEE3">
                  <p:embed/>
                  <p:pic>
                    <p:nvPicPr>
                      <p:cNvPr id="0" name="图片 1024"/>
                      <p:cNvPicPr/>
                      <p:nvPr/>
                    </p:nvPicPr>
                    <p:blipFill>
                      <a:blip r:embed="rId2">
                        <a:lum bright="100000"/>
                      </a:blip>
                      <a:stretch>
                        <a:fillRect/>
                      </a:stretch>
                    </p:blipFill>
                    <p:spPr>
                      <a:xfrm>
                        <a:off x="4237355" y="1822450"/>
                        <a:ext cx="1434465" cy="41783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7469505" y="1826895"/>
          <a:ext cx="1490345" cy="410845"/>
        </p:xfrm>
        <a:graphic>
          <a:graphicData uri="http://schemas.openxmlformats.org/presentationml/2006/ole">
            <mc:AlternateContent xmlns:mc="http://schemas.openxmlformats.org/markup-compatibility/2006">
              <mc:Choice xmlns:v="urn:schemas-microsoft-com:vml" Requires="v">
                <p:oleObj spid="_x0000_s10262" name="" r:id="rId3" imgW="736600" imgH="203200" progId="Equation.KSEE3">
                  <p:embed/>
                </p:oleObj>
              </mc:Choice>
              <mc:Fallback>
                <p:oleObj name="" r:id="rId3" imgW="736600" imgH="203200" progId="Equation.KSEE3">
                  <p:embed/>
                  <p:pic>
                    <p:nvPicPr>
                      <p:cNvPr id="0" name="图片 1025"/>
                      <p:cNvPicPr/>
                      <p:nvPr/>
                    </p:nvPicPr>
                    <p:blipFill>
                      <a:blip r:embed="rId4">
                        <a:lum bright="100000"/>
                      </a:blip>
                      <a:stretch>
                        <a:fillRect/>
                      </a:stretch>
                    </p:blipFill>
                    <p:spPr>
                      <a:xfrm>
                        <a:off x="7469505" y="1826895"/>
                        <a:ext cx="1490345" cy="4108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039360" y="2269490"/>
          <a:ext cx="1441450" cy="419735"/>
        </p:xfrm>
        <a:graphic>
          <a:graphicData uri="http://schemas.openxmlformats.org/presentationml/2006/ole">
            <mc:AlternateContent xmlns:mc="http://schemas.openxmlformats.org/markup-compatibility/2006">
              <mc:Choice xmlns:v="urn:schemas-microsoft-com:vml" Requires="v">
                <p:oleObj spid="_x0000_s10263" name="" r:id="rId5" imgW="698500" imgH="203200" progId="Equation.KSEE3">
                  <p:embed/>
                </p:oleObj>
              </mc:Choice>
              <mc:Fallback>
                <p:oleObj name="" r:id="rId5" imgW="698500" imgH="203200" progId="Equation.KSEE3">
                  <p:embed/>
                  <p:pic>
                    <p:nvPicPr>
                      <p:cNvPr id="0" name="图片 1024"/>
                      <p:cNvPicPr/>
                      <p:nvPr/>
                    </p:nvPicPr>
                    <p:blipFill>
                      <a:blip r:embed="rId2">
                        <a:lum bright="100000"/>
                      </a:blip>
                      <a:stretch>
                        <a:fillRect/>
                      </a:stretch>
                    </p:blipFill>
                    <p:spPr>
                      <a:xfrm>
                        <a:off x="5039360" y="2269490"/>
                        <a:ext cx="1441450" cy="41973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972310" y="2755265"/>
          <a:ext cx="7951470" cy="3379470"/>
        </p:xfrm>
        <a:graphic>
          <a:graphicData uri="http://schemas.openxmlformats.org/presentationml/2006/ole">
            <mc:AlternateContent xmlns:mc="http://schemas.openxmlformats.org/markup-compatibility/2006">
              <mc:Choice xmlns:v="urn:schemas-microsoft-com:vml" Requires="v">
                <p:oleObj spid="_x0000_s10264" name="" r:id="rId6" imgW="4318000" imgH="1879600" progId="Equation.KSEE3">
                  <p:embed/>
                </p:oleObj>
              </mc:Choice>
              <mc:Fallback>
                <p:oleObj name="" r:id="rId6" imgW="4318000" imgH="1879600" progId="Equation.KSEE3">
                  <p:embed/>
                  <p:pic>
                    <p:nvPicPr>
                      <p:cNvPr id="0" name="图片 1026"/>
                      <p:cNvPicPr/>
                      <p:nvPr/>
                    </p:nvPicPr>
                    <p:blipFill>
                      <a:blip r:embed="rId7">
                        <a:lum bright="100000"/>
                      </a:blip>
                      <a:stretch>
                        <a:fillRect/>
                      </a:stretch>
                    </p:blipFill>
                    <p:spPr>
                      <a:xfrm>
                        <a:off x="1972310" y="2755265"/>
                        <a:ext cx="7951470" cy="3379470"/>
                      </a:xfrm>
                      <a:prstGeom prst="rect">
                        <a:avLst/>
                      </a:prstGeom>
                    </p:spPr>
                  </p:pic>
                </p:oleObj>
              </mc:Fallback>
            </mc:AlternateContent>
          </a:graphicData>
        </a:graphic>
      </p:graphicFrame>
    </p:spTree>
    <p:custDataLst>
      <p:tags r:id="rId8"/>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丢番图方程</a:t>
            </a:r>
            <a:endParaRPr lang="zh-CN" altLang="en-US" sz="4000">
              <a:sym typeface="+mn-ea"/>
            </a:endParaRPr>
          </a:p>
        </p:txBody>
      </p:sp>
      <p:sp>
        <p:nvSpPr>
          <p:cNvPr id="3" name="内容占位符 2"/>
          <p:cNvSpPr>
            <a:spLocks noGrp="1"/>
          </p:cNvSpPr>
          <p:nvPr>
            <p:ph idx="1"/>
          </p:nvPr>
        </p:nvSpPr>
        <p:spPr/>
        <p:txBody>
          <a:bodyPr/>
          <a:lstStyle/>
          <a:p>
            <a:r>
              <a:rPr lang="zh-CN" altLang="en-US" sz="2400"/>
              <a:t>末状态：</a:t>
            </a:r>
            <a:endParaRPr lang="zh-CN" altLang="en-US" sz="2400"/>
          </a:p>
          <a:p>
            <a:r>
              <a:rPr lang="zh-CN" altLang="en-US" sz="2400"/>
              <a:t>扩展欧几里得的过程可以理解为从末状态向上不断回溯的过程，直到得到原方程的一组解</a:t>
            </a:r>
            <a:endParaRPr lang="zh-CN" altLang="en-US" sz="2400"/>
          </a:p>
          <a:p>
            <a:r>
              <a:rPr lang="zh-CN" altLang="en-US" sz="2400"/>
              <a:t>代码：</a:t>
            </a:r>
            <a:endParaRPr lang="zh-CN" altLang="en-US" sz="2400"/>
          </a:p>
        </p:txBody>
      </p:sp>
      <p:graphicFrame>
        <p:nvGraphicFramePr>
          <p:cNvPr id="4" name="对象 3">
            <a:hlinkClick r:id="" action="ppaction://ole?verb=0"/>
          </p:cNvPr>
          <p:cNvGraphicFramePr>
            <a:graphicFrameLocks noChangeAspect="1"/>
          </p:cNvGraphicFramePr>
          <p:nvPr/>
        </p:nvGraphicFramePr>
        <p:xfrm>
          <a:off x="2272030" y="1814195"/>
          <a:ext cx="6256020" cy="425450"/>
        </p:xfrm>
        <a:graphic>
          <a:graphicData uri="http://schemas.openxmlformats.org/presentationml/2006/ole">
            <mc:AlternateContent xmlns:mc="http://schemas.openxmlformats.org/markup-compatibility/2006">
              <mc:Choice xmlns:v="urn:schemas-microsoft-com:vml" Requires="v">
                <p:oleObj spid="_x0000_s11270" name="" r:id="rId1" imgW="3175000" imgH="215900" progId="Equation.KSEE3">
                  <p:embed/>
                </p:oleObj>
              </mc:Choice>
              <mc:Fallback>
                <p:oleObj name="" r:id="rId1" imgW="3175000" imgH="215900" progId="Equation.KSEE3">
                  <p:embed/>
                  <p:pic>
                    <p:nvPicPr>
                      <p:cNvPr id="0" name="图片 2048"/>
                      <p:cNvPicPr/>
                      <p:nvPr/>
                    </p:nvPicPr>
                    <p:blipFill>
                      <a:blip r:embed="rId2">
                        <a:lum bright="100000"/>
                      </a:blip>
                      <a:stretch>
                        <a:fillRect/>
                      </a:stretch>
                    </p:blipFill>
                    <p:spPr>
                      <a:xfrm>
                        <a:off x="2272030" y="1814195"/>
                        <a:ext cx="6256020" cy="425450"/>
                      </a:xfrm>
                      <a:prstGeom prst="rect">
                        <a:avLst/>
                      </a:prstGeom>
                    </p:spPr>
                  </p:pic>
                </p:oleObj>
              </mc:Fallback>
            </mc:AlternateContent>
          </a:graphicData>
        </a:graphic>
      </p:graphicFrame>
      <p:pic>
        <p:nvPicPr>
          <p:cNvPr id="5" name="图片 4"/>
          <p:cNvPicPr>
            <a:picLocks noChangeAspect="1"/>
          </p:cNvPicPr>
          <p:nvPr/>
        </p:nvPicPr>
        <p:blipFill>
          <a:blip r:embed="rId3"/>
          <a:stretch>
            <a:fillRect/>
          </a:stretch>
        </p:blipFill>
        <p:spPr>
          <a:xfrm>
            <a:off x="2272030" y="3163570"/>
            <a:ext cx="6600825" cy="1675765"/>
          </a:xfrm>
          <a:prstGeom prst="rect">
            <a:avLst/>
          </a:prstGeom>
        </p:spPr>
      </p:pic>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乘法逆元</a:t>
            </a:r>
            <a:endParaRPr lang="zh-CN" altLang="en-US" sz="4000"/>
          </a:p>
        </p:txBody>
      </p:sp>
      <p:sp>
        <p:nvSpPr>
          <p:cNvPr id="3" name="内容占位符 2"/>
          <p:cNvSpPr>
            <a:spLocks noGrp="1"/>
          </p:cNvSpPr>
          <p:nvPr>
            <p:ph idx="1"/>
          </p:nvPr>
        </p:nvSpPr>
        <p:spPr/>
        <p:txBody>
          <a:bodyPr/>
          <a:lstStyle/>
          <a:p>
            <a:r>
              <a:rPr lang="zh-CN" altLang="en-US" sz="2400"/>
              <a:t>之前提到，模运算中除法不满足取模性质</a:t>
            </a:r>
            <a:endParaRPr lang="zh-CN" altLang="en-US" sz="2400"/>
          </a:p>
          <a:p>
            <a:r>
              <a:rPr lang="zh-CN" altLang="en-US" sz="2400"/>
              <a:t>为此，我们引入乘法逆元来解决这个问题</a:t>
            </a:r>
            <a:endParaRPr lang="zh-CN" altLang="en-US" sz="2400"/>
          </a:p>
          <a:p>
            <a:r>
              <a:rPr lang="zh-CN" altLang="en-US" sz="2400"/>
              <a:t>定义：对于正整数   和     </a:t>
            </a:r>
            <a:r>
              <a:rPr lang="en-US" altLang="zh-CN" sz="2400"/>
              <a:t>,</a:t>
            </a:r>
            <a:r>
              <a:rPr lang="zh-CN" altLang="en-US" sz="2400"/>
              <a:t>如果          </a:t>
            </a:r>
            <a:r>
              <a:rPr lang="en-US" altLang="zh-CN" sz="2400"/>
              <a:t>	        </a:t>
            </a:r>
            <a:r>
              <a:rPr lang="zh-CN" altLang="en-US" sz="2400"/>
              <a:t>，则 x 的最小正整数解称为 a 模 m 的逆元，表示为</a:t>
            </a:r>
            <a:endParaRPr lang="zh-CN" altLang="en-US" sz="2400"/>
          </a:p>
          <a:p>
            <a:endParaRPr lang="zh-CN" altLang="en-US" sz="2400"/>
          </a:p>
        </p:txBody>
      </p:sp>
      <p:graphicFrame>
        <p:nvGraphicFramePr>
          <p:cNvPr id="4" name="对象 3">
            <a:hlinkClick r:id="" action="ppaction://ole?verb=0"/>
          </p:cNvPr>
          <p:cNvGraphicFramePr>
            <a:graphicFrameLocks noChangeAspect="1"/>
          </p:cNvGraphicFramePr>
          <p:nvPr/>
        </p:nvGraphicFramePr>
        <p:xfrm>
          <a:off x="5327015" y="2747010"/>
          <a:ext cx="1736725" cy="391795"/>
        </p:xfrm>
        <a:graphic>
          <a:graphicData uri="http://schemas.openxmlformats.org/presentationml/2006/ole">
            <mc:AlternateContent xmlns:mc="http://schemas.openxmlformats.org/markup-compatibility/2006">
              <mc:Choice xmlns:v="urn:schemas-microsoft-com:vml" Requires="v">
                <p:oleObj spid="_x0000_s12309" name="" r:id="rId1" imgW="901700" imgH="203200" progId="Equation.KSEE3">
                  <p:embed/>
                </p:oleObj>
              </mc:Choice>
              <mc:Fallback>
                <p:oleObj name="" r:id="rId1" imgW="901700" imgH="203200" progId="Equation.KSEE3">
                  <p:embed/>
                  <p:pic>
                    <p:nvPicPr>
                      <p:cNvPr id="0" name="图片 3072"/>
                      <p:cNvPicPr/>
                      <p:nvPr/>
                    </p:nvPicPr>
                    <p:blipFill>
                      <a:blip r:embed="rId2">
                        <a:lum bright="100000"/>
                      </a:blip>
                      <a:stretch>
                        <a:fillRect/>
                      </a:stretch>
                    </p:blipFill>
                    <p:spPr>
                      <a:xfrm>
                        <a:off x="5327015" y="2747010"/>
                        <a:ext cx="1736725" cy="39179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4036695" y="3015615"/>
          <a:ext cx="472440" cy="419735"/>
        </p:xfrm>
        <a:graphic>
          <a:graphicData uri="http://schemas.openxmlformats.org/presentationml/2006/ole">
            <mc:AlternateContent xmlns:mc="http://schemas.openxmlformats.org/markup-compatibility/2006">
              <mc:Choice xmlns:v="urn:schemas-microsoft-com:vml" Requires="v">
                <p:oleObj spid="_x0000_s12310" name="" r:id="rId3" imgW="228600" imgH="203200" progId="Equation.KSEE3">
                  <p:embed/>
                </p:oleObj>
              </mc:Choice>
              <mc:Fallback>
                <p:oleObj name="" r:id="rId3" imgW="228600" imgH="203200" progId="Equation.KSEE3">
                  <p:embed/>
                  <p:pic>
                    <p:nvPicPr>
                      <p:cNvPr id="0" name="图片 3073"/>
                      <p:cNvPicPr/>
                      <p:nvPr/>
                    </p:nvPicPr>
                    <p:blipFill>
                      <a:blip r:embed="rId4">
                        <a:lum bright="100000"/>
                      </a:blip>
                      <a:stretch>
                        <a:fillRect/>
                      </a:stretch>
                    </p:blipFill>
                    <p:spPr>
                      <a:xfrm>
                        <a:off x="4036695" y="3015615"/>
                        <a:ext cx="472440" cy="4197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580765" y="2795905"/>
          <a:ext cx="271780" cy="299085"/>
        </p:xfrm>
        <a:graphic>
          <a:graphicData uri="http://schemas.openxmlformats.org/presentationml/2006/ole">
            <mc:AlternateContent xmlns:mc="http://schemas.openxmlformats.org/markup-compatibility/2006">
              <mc:Choice xmlns:v="urn:schemas-microsoft-com:vml" Requires="v">
                <p:oleObj spid="_x0000_s12311" name="" r:id="rId5" imgW="127000" imgH="139700" progId="Equation.KSEE3">
                  <p:embed/>
                </p:oleObj>
              </mc:Choice>
              <mc:Fallback>
                <p:oleObj name="" r:id="rId5" imgW="127000" imgH="139700" progId="Equation.KSEE3">
                  <p:embed/>
                  <p:pic>
                    <p:nvPicPr>
                      <p:cNvPr id="0" name="图片 3074"/>
                      <p:cNvPicPr/>
                      <p:nvPr/>
                    </p:nvPicPr>
                    <p:blipFill>
                      <a:blip r:embed="rId6">
                        <a:lum bright="100000"/>
                      </a:blip>
                      <a:stretch>
                        <a:fillRect/>
                      </a:stretch>
                    </p:blipFill>
                    <p:spPr>
                      <a:xfrm>
                        <a:off x="3580765" y="2795905"/>
                        <a:ext cx="271780" cy="29908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164965" y="2793365"/>
          <a:ext cx="352425" cy="299085"/>
        </p:xfrm>
        <a:graphic>
          <a:graphicData uri="http://schemas.openxmlformats.org/presentationml/2006/ole">
            <mc:AlternateContent xmlns:mc="http://schemas.openxmlformats.org/markup-compatibility/2006">
              <mc:Choice xmlns:v="urn:schemas-microsoft-com:vml" Requires="v">
                <p:oleObj spid="_x0000_s12312" name="" r:id="rId7" imgW="165100" imgH="139700" progId="Equation.KSEE3">
                  <p:embed/>
                </p:oleObj>
              </mc:Choice>
              <mc:Fallback>
                <p:oleObj name="" r:id="rId7" imgW="165100" imgH="139700" progId="Equation.KSEE3">
                  <p:embed/>
                  <p:pic>
                    <p:nvPicPr>
                      <p:cNvPr id="0" name="图片 3075"/>
                      <p:cNvPicPr/>
                      <p:nvPr/>
                    </p:nvPicPr>
                    <p:blipFill>
                      <a:blip r:embed="rId8">
                        <a:lum bright="100000"/>
                      </a:blip>
                      <a:stretch>
                        <a:fillRect/>
                      </a:stretch>
                    </p:blipFill>
                    <p:spPr>
                      <a:xfrm>
                        <a:off x="4164965" y="2793365"/>
                        <a:ext cx="352425" cy="299085"/>
                      </a:xfrm>
                      <a:prstGeom prst="rect">
                        <a:avLst/>
                      </a:prstGeom>
                    </p:spPr>
                  </p:pic>
                </p:oleObj>
              </mc:Fallback>
            </mc:AlternateContent>
          </a:graphicData>
        </a:graphic>
      </p:graphicFrame>
    </p:spTree>
    <p:custDataLst>
      <p:tags r:id="rId9"/>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t>求解逆元：费马小定理</a:t>
            </a:r>
            <a:endParaRPr lang="zh-CN" altLang="zh-CN" sz="4000"/>
          </a:p>
        </p:txBody>
      </p:sp>
      <p:sp>
        <p:nvSpPr>
          <p:cNvPr id="3" name="内容占位符 2"/>
          <p:cNvSpPr>
            <a:spLocks noGrp="1"/>
          </p:cNvSpPr>
          <p:nvPr>
            <p:ph idx="1"/>
          </p:nvPr>
        </p:nvSpPr>
        <p:spPr/>
        <p:txBody>
          <a:bodyPr/>
          <a:lstStyle/>
          <a:p>
            <a:r>
              <a:rPr lang="zh-CN" altLang="en-US" sz="2400"/>
              <a:t>费马小定理：</a:t>
            </a:r>
            <a:r>
              <a:rPr lang="en-US" altLang="zh-CN" sz="2400"/>
              <a:t>		  </a:t>
            </a:r>
            <a:r>
              <a:rPr lang="zh-CN" altLang="en-US" sz="2400"/>
              <a:t>，其中 </a:t>
            </a:r>
            <a:r>
              <a:rPr lang="en-US" altLang="zh-CN" sz="2400"/>
              <a:t>p </a:t>
            </a:r>
            <a:r>
              <a:rPr lang="zh-CN" altLang="en-US" sz="2400"/>
              <a:t>为素数</a:t>
            </a:r>
            <a:endParaRPr lang="zh-CN" altLang="en-US" sz="2400"/>
          </a:p>
          <a:p>
            <a:r>
              <a:rPr lang="zh-CN" altLang="en-US" sz="2400"/>
              <a:t>所以</a:t>
            </a:r>
            <a:r>
              <a:rPr lang="en-US" altLang="zh-CN" sz="2400"/>
              <a:t>			         </a:t>
            </a:r>
            <a:endParaRPr lang="en-US" altLang="zh-CN" sz="2400"/>
          </a:p>
          <a:p>
            <a:r>
              <a:rPr lang="zh-CN" altLang="zh-CN" sz="2400"/>
              <a:t>所以        即为逆元</a:t>
            </a:r>
            <a:endParaRPr lang="en-US" altLang="zh-CN" sz="2400"/>
          </a:p>
        </p:txBody>
      </p:sp>
      <p:graphicFrame>
        <p:nvGraphicFramePr>
          <p:cNvPr id="4" name="对象 3">
            <a:hlinkClick r:id="" action="ppaction://ole?verb=0"/>
          </p:cNvPr>
          <p:cNvGraphicFramePr>
            <a:graphicFrameLocks noChangeAspect="1"/>
          </p:cNvGraphicFramePr>
          <p:nvPr/>
        </p:nvGraphicFramePr>
        <p:xfrm>
          <a:off x="2809875" y="1783080"/>
          <a:ext cx="1897380" cy="438150"/>
        </p:xfrm>
        <a:graphic>
          <a:graphicData uri="http://schemas.openxmlformats.org/presentationml/2006/ole">
            <mc:AlternateContent xmlns:mc="http://schemas.openxmlformats.org/markup-compatibility/2006">
              <mc:Choice xmlns:v="urn:schemas-microsoft-com:vml" Requires="v">
                <p:oleObj spid="_x0000_s13328" name="" r:id="rId1" imgW="990600" imgH="228600" progId="Equation.KSEE3">
                  <p:embed/>
                </p:oleObj>
              </mc:Choice>
              <mc:Fallback>
                <p:oleObj name="" r:id="rId1" imgW="990600" imgH="228600" progId="Equation.KSEE3">
                  <p:embed/>
                  <p:pic>
                    <p:nvPicPr>
                      <p:cNvPr id="0" name="图片 1024"/>
                      <p:cNvPicPr/>
                      <p:nvPr/>
                    </p:nvPicPr>
                    <p:blipFill>
                      <a:blip r:embed="rId2">
                        <a:lum bright="100000"/>
                      </a:blip>
                      <a:stretch>
                        <a:fillRect/>
                      </a:stretch>
                    </p:blipFill>
                    <p:spPr>
                      <a:xfrm>
                        <a:off x="2809875" y="1783080"/>
                        <a:ext cx="1897380" cy="43815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771650" y="2209165"/>
          <a:ext cx="2499995" cy="473710"/>
        </p:xfrm>
        <a:graphic>
          <a:graphicData uri="http://schemas.openxmlformats.org/presentationml/2006/ole">
            <mc:AlternateContent xmlns:mc="http://schemas.openxmlformats.org/markup-compatibility/2006">
              <mc:Choice xmlns:v="urn:schemas-microsoft-com:vml" Requires="v">
                <p:oleObj spid="_x0000_s13329" name="" r:id="rId3" imgW="1206500" imgH="228600" progId="Equation.KSEE3">
                  <p:embed/>
                </p:oleObj>
              </mc:Choice>
              <mc:Fallback>
                <p:oleObj name="" r:id="rId3" imgW="1206500" imgH="228600" progId="Equation.KSEE3">
                  <p:embed/>
                  <p:pic>
                    <p:nvPicPr>
                      <p:cNvPr id="0" name="图片 1025"/>
                      <p:cNvPicPr/>
                      <p:nvPr/>
                    </p:nvPicPr>
                    <p:blipFill>
                      <a:blip r:embed="rId4">
                        <a:lum bright="100000"/>
                      </a:blip>
                      <a:stretch>
                        <a:fillRect/>
                      </a:stretch>
                    </p:blipFill>
                    <p:spPr>
                      <a:xfrm>
                        <a:off x="1771650" y="2209165"/>
                        <a:ext cx="2499995" cy="47371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783080" y="2707005"/>
          <a:ext cx="572770" cy="398145"/>
        </p:xfrm>
        <a:graphic>
          <a:graphicData uri="http://schemas.openxmlformats.org/presentationml/2006/ole">
            <mc:AlternateContent xmlns:mc="http://schemas.openxmlformats.org/markup-compatibility/2006">
              <mc:Choice xmlns:v="urn:schemas-microsoft-com:vml" Requires="v">
                <p:oleObj spid="_x0000_s13330" name="" r:id="rId5" imgW="292100" imgH="203200" progId="Equation.KSEE3">
                  <p:embed/>
                </p:oleObj>
              </mc:Choice>
              <mc:Fallback>
                <p:oleObj name="" r:id="rId5" imgW="292100" imgH="203200" progId="Equation.KSEE3">
                  <p:embed/>
                  <p:pic>
                    <p:nvPicPr>
                      <p:cNvPr id="0" name="图片 1026"/>
                      <p:cNvPicPr/>
                      <p:nvPr/>
                    </p:nvPicPr>
                    <p:blipFill>
                      <a:blip r:embed="rId6">
                        <a:lum bright="100000"/>
                      </a:blip>
                      <a:stretch>
                        <a:fillRect/>
                      </a:stretch>
                    </p:blipFill>
                    <p:spPr>
                      <a:xfrm>
                        <a:off x="1783080" y="2707005"/>
                        <a:ext cx="572770" cy="398145"/>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a:sym typeface="+mn-ea"/>
              </a:rPr>
              <a:t>求解逆元：扩展欧几里得</a:t>
            </a:r>
            <a:endParaRPr lang="zh-CN" altLang="zh-CN" sz="4000">
              <a:sym typeface="+mn-ea"/>
            </a:endParaRPr>
          </a:p>
        </p:txBody>
      </p:sp>
      <p:sp>
        <p:nvSpPr>
          <p:cNvPr id="3" name="内容占位符 2"/>
          <p:cNvSpPr>
            <a:spLocks noGrp="1"/>
          </p:cNvSpPr>
          <p:nvPr>
            <p:ph idx="1"/>
          </p:nvPr>
        </p:nvSpPr>
        <p:spPr/>
        <p:txBody>
          <a:bodyPr/>
          <a:lstStyle/>
          <a:p>
            <a:r>
              <a:rPr lang="zh-CN" altLang="en-US" sz="2400"/>
              <a:t>根据逆元的定义</a:t>
            </a:r>
            <a:endParaRPr lang="zh-CN" altLang="en-US" sz="2400"/>
          </a:p>
          <a:p>
            <a:r>
              <a:rPr lang="zh-CN" altLang="en-US" sz="2400"/>
              <a:t>通过变形有：</a:t>
            </a:r>
            <a:endParaRPr lang="zh-CN" altLang="en-US" sz="2400"/>
          </a:p>
          <a:p>
            <a:r>
              <a:rPr lang="zh-CN" altLang="en-US" sz="2400"/>
              <a:t>解这个丢番图方程即可</a:t>
            </a:r>
            <a:endParaRPr lang="zh-CN" altLang="en-US" sz="2400"/>
          </a:p>
          <a:p>
            <a:r>
              <a:rPr lang="zh-CN" altLang="en-US" sz="2400"/>
              <a:t>同时我们可以得到逆元存在的条件：</a:t>
            </a:r>
            <a:endParaRPr lang="zh-CN" altLang="en-US" sz="2400"/>
          </a:p>
        </p:txBody>
      </p:sp>
      <p:graphicFrame>
        <p:nvGraphicFramePr>
          <p:cNvPr id="4" name="对象 3">
            <a:hlinkClick r:id="" action="ppaction://ole?verb=0"/>
          </p:cNvPr>
          <p:cNvGraphicFramePr>
            <a:graphicFrameLocks noChangeAspect="1"/>
          </p:cNvGraphicFramePr>
          <p:nvPr/>
        </p:nvGraphicFramePr>
        <p:xfrm>
          <a:off x="3338195" y="1833880"/>
          <a:ext cx="1739265" cy="398145"/>
        </p:xfrm>
        <a:graphic>
          <a:graphicData uri="http://schemas.openxmlformats.org/presentationml/2006/ole">
            <mc:AlternateContent xmlns:mc="http://schemas.openxmlformats.org/markup-compatibility/2006">
              <mc:Choice xmlns:v="urn:schemas-microsoft-com:vml" Requires="v">
                <p:oleObj spid="_x0000_s14352" name="" r:id="rId1" imgW="889000" imgH="203200" progId="Equation.KSEE3">
                  <p:embed/>
                </p:oleObj>
              </mc:Choice>
              <mc:Fallback>
                <p:oleObj name="" r:id="rId1" imgW="889000" imgH="203200" progId="Equation.KSEE3">
                  <p:embed/>
                  <p:pic>
                    <p:nvPicPr>
                      <p:cNvPr id="0" name="图片 2048"/>
                      <p:cNvPicPr/>
                      <p:nvPr/>
                    </p:nvPicPr>
                    <p:blipFill>
                      <a:blip r:embed="rId2">
                        <a:lum bright="100000"/>
                      </a:blip>
                      <a:stretch>
                        <a:fillRect/>
                      </a:stretch>
                    </p:blipFill>
                    <p:spPr>
                      <a:xfrm>
                        <a:off x="3338195" y="1833880"/>
                        <a:ext cx="1739265" cy="3981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870200" y="2287905"/>
          <a:ext cx="1412240" cy="410845"/>
        </p:xfrm>
        <a:graphic>
          <a:graphicData uri="http://schemas.openxmlformats.org/presentationml/2006/ole">
            <mc:AlternateContent xmlns:mc="http://schemas.openxmlformats.org/markup-compatibility/2006">
              <mc:Choice xmlns:v="urn:schemas-microsoft-com:vml" Requires="v">
                <p:oleObj spid="_x0000_s14353" name="" r:id="rId3" imgW="698500" imgH="203200" progId="Equation.KSEE3">
                  <p:embed/>
                </p:oleObj>
              </mc:Choice>
              <mc:Fallback>
                <p:oleObj name="" r:id="rId3" imgW="698500" imgH="203200" progId="Equation.KSEE3">
                  <p:embed/>
                  <p:pic>
                    <p:nvPicPr>
                      <p:cNvPr id="0" name="图片 2049"/>
                      <p:cNvPicPr/>
                      <p:nvPr/>
                    </p:nvPicPr>
                    <p:blipFill>
                      <a:blip r:embed="rId4">
                        <a:lum bright="100000"/>
                      </a:blip>
                      <a:stretch>
                        <a:fillRect/>
                      </a:stretch>
                    </p:blipFill>
                    <p:spPr>
                      <a:xfrm>
                        <a:off x="2870200" y="2287905"/>
                        <a:ext cx="1412240" cy="4108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906770" y="3164205"/>
          <a:ext cx="1704975" cy="426720"/>
        </p:xfrm>
        <a:graphic>
          <a:graphicData uri="http://schemas.openxmlformats.org/presentationml/2006/ole">
            <mc:AlternateContent xmlns:mc="http://schemas.openxmlformats.org/markup-compatibility/2006">
              <mc:Choice xmlns:v="urn:schemas-microsoft-com:vml" Requires="v">
                <p:oleObj spid="_x0000_s14354" name="" r:id="rId5" imgW="812800" imgH="203200" progId="Equation.KSEE3">
                  <p:embed/>
                </p:oleObj>
              </mc:Choice>
              <mc:Fallback>
                <p:oleObj name="" r:id="rId5" imgW="812800" imgH="203200" progId="Equation.KSEE3">
                  <p:embed/>
                  <p:pic>
                    <p:nvPicPr>
                      <p:cNvPr id="0" name="图片 2050"/>
                      <p:cNvPicPr/>
                      <p:nvPr/>
                    </p:nvPicPr>
                    <p:blipFill>
                      <a:blip r:embed="rId6">
                        <a:lum bright="100000"/>
                      </a:blip>
                      <a:stretch>
                        <a:fillRect/>
                      </a:stretch>
                    </p:blipFill>
                    <p:spPr>
                      <a:xfrm>
                        <a:off x="5906770" y="3164205"/>
                        <a:ext cx="1704975" cy="426720"/>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a:sym typeface="+mn-ea"/>
              </a:rPr>
              <a:t>求解逆元：线性递推</a:t>
            </a:r>
            <a:endParaRPr lang="zh-CN" altLang="zh-CN" sz="4000">
              <a:sym typeface="+mn-ea"/>
            </a:endParaRPr>
          </a:p>
        </p:txBody>
      </p:sp>
      <p:sp>
        <p:nvSpPr>
          <p:cNvPr id="3" name="内容占位符 2"/>
          <p:cNvSpPr>
            <a:spLocks noGrp="1"/>
          </p:cNvSpPr>
          <p:nvPr>
            <p:ph idx="1"/>
          </p:nvPr>
        </p:nvSpPr>
        <p:spPr/>
        <p:txBody>
          <a:bodyPr/>
          <a:lstStyle/>
          <a:p>
            <a:r>
              <a:rPr lang="zh-CN" altLang="en-US" sz="2400"/>
              <a:t>线性递推：</a:t>
            </a:r>
            <a:endParaRPr lang="zh-CN" altLang="en-US" sz="2400"/>
          </a:p>
          <a:p>
            <a:endParaRPr lang="zh-CN" altLang="en-US" sz="2400"/>
          </a:p>
          <a:p>
            <a:r>
              <a:rPr lang="zh-CN" altLang="en-US" sz="2400"/>
              <a:t>证明：</a:t>
            </a:r>
            <a:endParaRPr lang="zh-CN" altLang="en-US" sz="2400"/>
          </a:p>
        </p:txBody>
      </p:sp>
      <p:graphicFrame>
        <p:nvGraphicFramePr>
          <p:cNvPr id="4" name="对象 3">
            <a:hlinkClick r:id="" action="ppaction://ole?verb=0"/>
          </p:cNvPr>
          <p:cNvGraphicFramePr>
            <a:graphicFrameLocks noChangeAspect="1"/>
          </p:cNvGraphicFramePr>
          <p:nvPr/>
        </p:nvGraphicFramePr>
        <p:xfrm>
          <a:off x="2531745" y="1557020"/>
          <a:ext cx="2997835" cy="935355"/>
        </p:xfrm>
        <a:graphic>
          <a:graphicData uri="http://schemas.openxmlformats.org/presentationml/2006/ole">
            <mc:AlternateContent xmlns:mc="http://schemas.openxmlformats.org/markup-compatibility/2006">
              <mc:Choice xmlns:v="urn:schemas-microsoft-com:vml" Requires="v">
                <p:oleObj spid="_x0000_s15366" name="" r:id="rId1" imgW="1384300" imgH="431800" progId="Equation.KSEE3">
                  <p:embed/>
                </p:oleObj>
              </mc:Choice>
              <mc:Fallback>
                <p:oleObj name="" r:id="rId1" imgW="1384300" imgH="431800" progId="Equation.KSEE3">
                  <p:embed/>
                  <p:pic>
                    <p:nvPicPr>
                      <p:cNvPr id="0" name="图片 3072"/>
                      <p:cNvPicPr/>
                      <p:nvPr/>
                    </p:nvPicPr>
                    <p:blipFill>
                      <a:blip r:embed="rId2">
                        <a:lum bright="100000"/>
                      </a:blip>
                      <a:stretch>
                        <a:fillRect/>
                      </a:stretch>
                    </p:blipFill>
                    <p:spPr>
                      <a:xfrm>
                        <a:off x="2531745" y="1557020"/>
                        <a:ext cx="2997835" cy="93535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993265" y="2496185"/>
          <a:ext cx="8561705" cy="2586355"/>
        </p:xfrm>
        <a:graphic>
          <a:graphicData uri="http://schemas.openxmlformats.org/presentationml/2006/ole">
            <mc:AlternateContent xmlns:mc="http://schemas.openxmlformats.org/markup-compatibility/2006">
              <mc:Choice xmlns:v="urn:schemas-microsoft-com:vml" Requires="v">
                <p:oleObj spid="_x0000_s3073" name="" r:id="rId3" imgW="3784600" imgH="1143000" progId="Equation.KSEE3">
                  <p:embed/>
                </p:oleObj>
              </mc:Choice>
              <mc:Fallback>
                <p:oleObj name="" r:id="rId3" imgW="3784600" imgH="1143000" progId="Equation.KSEE3">
                  <p:embed/>
                  <p:pic>
                    <p:nvPicPr>
                      <p:cNvPr id="0" name="图片 3072"/>
                      <p:cNvPicPr/>
                      <p:nvPr/>
                    </p:nvPicPr>
                    <p:blipFill>
                      <a:blip r:embed="rId4">
                        <a:lum bright="100000"/>
                      </a:blip>
                      <a:stretch>
                        <a:fillRect/>
                      </a:stretch>
                    </p:blipFill>
                    <p:spPr>
                      <a:xfrm>
                        <a:off x="1993265" y="2496185"/>
                        <a:ext cx="8561705" cy="2586355"/>
                      </a:xfrm>
                      <a:prstGeom prst="rect">
                        <a:avLst/>
                      </a:prstGeom>
                    </p:spPr>
                  </p:pic>
                </p:oleObj>
              </mc:Fallback>
            </mc:AlternateContent>
          </a:graphicData>
        </a:graphic>
      </p:graphicFrame>
    </p:spTree>
    <p:custDataLst>
      <p:tags r:id="rId5"/>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中国剩余定理</a:t>
            </a:r>
            <a:endParaRPr lang="zh-CN" altLang="en-US" sz="4000"/>
          </a:p>
        </p:txBody>
      </p:sp>
      <p:sp>
        <p:nvSpPr>
          <p:cNvPr id="3" name="内容占位符 2"/>
          <p:cNvSpPr>
            <a:spLocks noGrp="1"/>
          </p:cNvSpPr>
          <p:nvPr>
            <p:ph idx="1"/>
          </p:nvPr>
        </p:nvSpPr>
        <p:spPr/>
        <p:txBody>
          <a:bodyPr/>
          <a:lstStyle/>
          <a:p>
            <a:r>
              <a:rPr lang="zh-CN" altLang="en-US" sz="2400"/>
              <a:t>给定 n 组同余方程（                    两两互质）：</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令</a:t>
            </a:r>
            <a:r>
              <a:rPr lang="en-US" altLang="zh-CN" sz="2400"/>
              <a:t>		  </a:t>
            </a:r>
            <a:r>
              <a:rPr lang="zh-CN" altLang="en-US" sz="2400"/>
              <a:t>则满足上述方程的 </a:t>
            </a:r>
            <a:r>
              <a:rPr lang="en-US" altLang="zh-CN" sz="2400"/>
              <a:t>x </a:t>
            </a:r>
            <a:r>
              <a:rPr lang="zh-CN" altLang="en-US" sz="2400"/>
              <a:t>值为：</a:t>
            </a:r>
            <a:endParaRPr lang="zh-CN" altLang="en-US" sz="2400"/>
          </a:p>
          <a:p>
            <a:endParaRPr lang="zh-CN" altLang="en-US" sz="2400"/>
          </a:p>
          <a:p>
            <a:endParaRPr lang="zh-CN" altLang="en-US" sz="2400"/>
          </a:p>
        </p:txBody>
      </p:sp>
      <p:graphicFrame>
        <p:nvGraphicFramePr>
          <p:cNvPr id="4" name="对象 3">
            <a:hlinkClick r:id="" action="ppaction://ole?verb=0"/>
          </p:cNvPr>
          <p:cNvGraphicFramePr>
            <a:graphicFrameLocks noChangeAspect="1"/>
          </p:cNvGraphicFramePr>
          <p:nvPr/>
        </p:nvGraphicFramePr>
        <p:xfrm>
          <a:off x="3921125" y="1759585"/>
          <a:ext cx="1722755" cy="500380"/>
        </p:xfrm>
        <a:graphic>
          <a:graphicData uri="http://schemas.openxmlformats.org/presentationml/2006/ole">
            <mc:AlternateContent xmlns:mc="http://schemas.openxmlformats.org/markup-compatibility/2006">
              <mc:Choice xmlns:v="urn:schemas-microsoft-com:vml" Requires="v">
                <p:oleObj spid="_x0000_s16405" name="" r:id="rId1" imgW="787400" imgH="228600" progId="Equation.KSEE3">
                  <p:embed/>
                </p:oleObj>
              </mc:Choice>
              <mc:Fallback>
                <p:oleObj name="" r:id="rId1" imgW="787400" imgH="228600" progId="Equation.KSEE3">
                  <p:embed/>
                  <p:pic>
                    <p:nvPicPr>
                      <p:cNvPr id="0" name="图片 4096"/>
                      <p:cNvPicPr/>
                      <p:nvPr/>
                    </p:nvPicPr>
                    <p:blipFill>
                      <a:blip r:embed="rId2">
                        <a:lum bright="100000"/>
                      </a:blip>
                      <a:stretch>
                        <a:fillRect/>
                      </a:stretch>
                    </p:blipFill>
                    <p:spPr>
                      <a:xfrm>
                        <a:off x="3921125" y="1759585"/>
                        <a:ext cx="1722755" cy="50038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502410" y="2326005"/>
          <a:ext cx="2265680" cy="2019935"/>
        </p:xfrm>
        <a:graphic>
          <a:graphicData uri="http://schemas.openxmlformats.org/presentationml/2006/ole">
            <mc:AlternateContent xmlns:mc="http://schemas.openxmlformats.org/markup-compatibility/2006">
              <mc:Choice xmlns:v="urn:schemas-microsoft-com:vml" Requires="v">
                <p:oleObj spid="_x0000_s16406" name="" r:id="rId3" imgW="1054100" imgH="939800" progId="Equation.KSEE3">
                  <p:embed/>
                </p:oleObj>
              </mc:Choice>
              <mc:Fallback>
                <p:oleObj name="" r:id="rId3" imgW="1054100" imgH="939800" progId="Equation.KSEE3">
                  <p:embed/>
                  <p:pic>
                    <p:nvPicPr>
                      <p:cNvPr id="0" name="图片 4097"/>
                      <p:cNvPicPr/>
                      <p:nvPr/>
                    </p:nvPicPr>
                    <p:blipFill>
                      <a:blip r:embed="rId4">
                        <a:lum bright="100000"/>
                      </a:blip>
                      <a:stretch>
                        <a:fillRect/>
                      </a:stretch>
                    </p:blipFill>
                    <p:spPr>
                      <a:xfrm>
                        <a:off x="1502410" y="2326005"/>
                        <a:ext cx="2265680" cy="20199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449070" y="4346575"/>
          <a:ext cx="1421130" cy="862330"/>
        </p:xfrm>
        <a:graphic>
          <a:graphicData uri="http://schemas.openxmlformats.org/presentationml/2006/ole">
            <mc:AlternateContent xmlns:mc="http://schemas.openxmlformats.org/markup-compatibility/2006">
              <mc:Choice xmlns:v="urn:schemas-microsoft-com:vml" Requires="v">
                <p:oleObj spid="_x0000_s16407" name="" r:id="rId5" imgW="711200" imgH="431800" progId="Equation.KSEE3">
                  <p:embed/>
                </p:oleObj>
              </mc:Choice>
              <mc:Fallback>
                <p:oleObj name="" r:id="rId5" imgW="711200" imgH="431800" progId="Equation.KSEE3">
                  <p:embed/>
                  <p:pic>
                    <p:nvPicPr>
                      <p:cNvPr id="0" name="图片 4098"/>
                      <p:cNvPicPr/>
                      <p:nvPr/>
                    </p:nvPicPr>
                    <p:blipFill>
                      <a:blip r:embed="rId6">
                        <a:lum bright="100000"/>
                      </a:blip>
                      <a:stretch>
                        <a:fillRect/>
                      </a:stretch>
                    </p:blipFill>
                    <p:spPr>
                      <a:xfrm>
                        <a:off x="1449070" y="4346575"/>
                        <a:ext cx="1421130" cy="86233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508115" y="4336415"/>
          <a:ext cx="2240280" cy="944880"/>
        </p:xfrm>
        <a:graphic>
          <a:graphicData uri="http://schemas.openxmlformats.org/presentationml/2006/ole">
            <mc:AlternateContent xmlns:mc="http://schemas.openxmlformats.org/markup-compatibility/2006">
              <mc:Choice xmlns:v="urn:schemas-microsoft-com:vml" Requires="v">
                <p:oleObj spid="_x0000_s16408" name="" r:id="rId7" imgW="1054100" imgH="444500" progId="Equation.KSEE3">
                  <p:embed/>
                </p:oleObj>
              </mc:Choice>
              <mc:Fallback>
                <p:oleObj name="" r:id="rId7" imgW="1054100" imgH="444500" progId="Equation.KSEE3">
                  <p:embed/>
                  <p:pic>
                    <p:nvPicPr>
                      <p:cNvPr id="0" name="图片 4099"/>
                      <p:cNvPicPr/>
                      <p:nvPr/>
                    </p:nvPicPr>
                    <p:blipFill>
                      <a:blip r:embed="rId8">
                        <a:lum bright="100000"/>
                      </a:blip>
                      <a:stretch>
                        <a:fillRect/>
                      </a:stretch>
                    </p:blipFill>
                    <p:spPr>
                      <a:xfrm>
                        <a:off x="6508115" y="4336415"/>
                        <a:ext cx="2240280" cy="944880"/>
                      </a:xfrm>
                      <a:prstGeom prst="rect">
                        <a:avLst/>
                      </a:prstGeom>
                    </p:spPr>
                  </p:pic>
                </p:oleObj>
              </mc:Fallback>
            </mc:AlternateContent>
          </a:graphicData>
        </a:graphic>
      </p:graphicFrame>
    </p:spTree>
    <p:custDataLst>
      <p:tags r:id="rId9"/>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中国剩余定理非互质版</a:t>
            </a:r>
            <a:endParaRPr lang="zh-CN" altLang="en-US" sz="4000">
              <a:sym typeface="+mn-ea"/>
            </a:endParaRPr>
          </a:p>
        </p:txBody>
      </p:sp>
      <p:sp>
        <p:nvSpPr>
          <p:cNvPr id="3" name="内容占位符 2"/>
          <p:cNvSpPr>
            <a:spLocks noGrp="1"/>
          </p:cNvSpPr>
          <p:nvPr>
            <p:ph idx="1"/>
          </p:nvPr>
        </p:nvSpPr>
        <p:spPr/>
        <p:txBody>
          <a:bodyPr/>
          <a:lstStyle/>
          <a:p>
            <a:r>
              <a:rPr lang="zh-CN" altLang="en-US" sz="2400"/>
              <a:t>考虑相邻的两个方程：</a:t>
            </a:r>
            <a:endParaRPr lang="zh-CN" altLang="en-US" sz="2400"/>
          </a:p>
          <a:p>
            <a:endParaRPr lang="zh-CN" altLang="en-US" sz="2400"/>
          </a:p>
          <a:p>
            <a:r>
              <a:rPr lang="zh-CN" altLang="en-US" sz="2400"/>
              <a:t>把他们拆开得到：</a:t>
            </a:r>
            <a:endParaRPr lang="zh-CN" altLang="en-US" sz="2400"/>
          </a:p>
          <a:p>
            <a:r>
              <a:rPr lang="zh-CN" altLang="en-US" sz="2400"/>
              <a:t>即：</a:t>
            </a:r>
            <a:r>
              <a:rPr lang="en-US" altLang="zh-CN" sz="2400"/>
              <a:t>			          </a:t>
            </a:r>
            <a:r>
              <a:rPr lang="zh-CN" altLang="en-US" sz="2400"/>
              <a:t>，把</a:t>
            </a:r>
            <a:r>
              <a:rPr lang="en-US" altLang="zh-CN" sz="2400"/>
              <a:t>	   </a:t>
            </a:r>
            <a:r>
              <a:rPr lang="zh-CN" altLang="zh-CN" sz="2400"/>
              <a:t>看成未知数解该丢番图方程</a:t>
            </a:r>
            <a:endParaRPr lang="zh-CN" altLang="zh-CN" sz="2400"/>
          </a:p>
          <a:p>
            <a:endParaRPr lang="zh-CN" altLang="zh-CN" sz="2400"/>
          </a:p>
          <a:p>
            <a:r>
              <a:rPr lang="zh-CN" altLang="zh-CN" sz="2400"/>
              <a:t>设</a:t>
            </a:r>
            <a:endParaRPr lang="zh-CN" altLang="zh-CN" sz="2400"/>
          </a:p>
          <a:p>
            <a:endParaRPr lang="zh-CN" altLang="zh-CN" sz="2400"/>
          </a:p>
          <a:p>
            <a:r>
              <a:rPr lang="zh-CN" altLang="zh-CN" sz="2400"/>
              <a:t>带回到</a:t>
            </a:r>
            <a:r>
              <a:rPr lang="en-US" altLang="zh-CN" sz="2400"/>
              <a:t>(1)</a:t>
            </a:r>
            <a:r>
              <a:rPr lang="zh-CN" altLang="zh-CN" sz="2400"/>
              <a:t>中有：</a:t>
            </a:r>
            <a:endParaRPr lang="zh-CN" altLang="zh-CN" sz="2400"/>
          </a:p>
        </p:txBody>
      </p:sp>
      <p:graphicFrame>
        <p:nvGraphicFramePr>
          <p:cNvPr id="4" name="对象 3">
            <a:hlinkClick r:id="" action="ppaction://ole?verb=0"/>
          </p:cNvPr>
          <p:cNvGraphicFramePr>
            <a:graphicFrameLocks noChangeAspect="1"/>
          </p:cNvGraphicFramePr>
          <p:nvPr/>
        </p:nvGraphicFramePr>
        <p:xfrm>
          <a:off x="4100195" y="1515745"/>
          <a:ext cx="2228215" cy="1020445"/>
        </p:xfrm>
        <a:graphic>
          <a:graphicData uri="http://schemas.openxmlformats.org/presentationml/2006/ole">
            <mc:AlternateContent xmlns:mc="http://schemas.openxmlformats.org/markup-compatibility/2006">
              <mc:Choice xmlns:v="urn:schemas-microsoft-com:vml" Requires="v">
                <p:oleObj spid="_x0000_s17439" name="" r:id="rId1" imgW="1054100" imgH="482600" progId="Equation.KSEE3">
                  <p:embed/>
                </p:oleObj>
              </mc:Choice>
              <mc:Fallback>
                <p:oleObj name="" r:id="rId1" imgW="1054100" imgH="482600" progId="Equation.KSEE3">
                  <p:embed/>
                  <p:pic>
                    <p:nvPicPr>
                      <p:cNvPr id="0" name="图片 5120"/>
                      <p:cNvPicPr/>
                      <p:nvPr/>
                    </p:nvPicPr>
                    <p:blipFill>
                      <a:blip r:embed="rId2">
                        <a:lum bright="100000"/>
                      </a:blip>
                      <a:stretch>
                        <a:fillRect/>
                      </a:stretch>
                    </p:blipFill>
                    <p:spPr>
                      <a:xfrm>
                        <a:off x="4100195" y="1515745"/>
                        <a:ext cx="2228215" cy="10204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524250" y="2678430"/>
          <a:ext cx="5090795" cy="483235"/>
        </p:xfrm>
        <a:graphic>
          <a:graphicData uri="http://schemas.openxmlformats.org/presentationml/2006/ole">
            <mc:AlternateContent xmlns:mc="http://schemas.openxmlformats.org/markup-compatibility/2006">
              <mc:Choice xmlns:v="urn:schemas-microsoft-com:vml" Requires="v">
                <p:oleObj spid="_x0000_s17440" name="" r:id="rId3" imgW="2273300" imgH="215900" progId="Equation.KSEE3">
                  <p:embed/>
                </p:oleObj>
              </mc:Choice>
              <mc:Fallback>
                <p:oleObj name="" r:id="rId3" imgW="2273300" imgH="215900" progId="Equation.KSEE3">
                  <p:embed/>
                  <p:pic>
                    <p:nvPicPr>
                      <p:cNvPr id="0" name="图片 5121"/>
                      <p:cNvPicPr/>
                      <p:nvPr/>
                    </p:nvPicPr>
                    <p:blipFill>
                      <a:blip r:embed="rId4">
                        <a:lum bright="100000"/>
                      </a:blip>
                      <a:stretch>
                        <a:fillRect/>
                      </a:stretch>
                    </p:blipFill>
                    <p:spPr>
                      <a:xfrm>
                        <a:off x="3524250" y="2678430"/>
                        <a:ext cx="5090795" cy="4832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753870" y="3171190"/>
          <a:ext cx="2719705" cy="462280"/>
        </p:xfrm>
        <a:graphic>
          <a:graphicData uri="http://schemas.openxmlformats.org/presentationml/2006/ole">
            <mc:AlternateContent xmlns:mc="http://schemas.openxmlformats.org/markup-compatibility/2006">
              <mc:Choice xmlns:v="urn:schemas-microsoft-com:vml" Requires="v">
                <p:oleObj spid="_x0000_s17441" name="" r:id="rId5" imgW="1270000" imgH="215900" progId="Equation.KSEE3">
                  <p:embed/>
                </p:oleObj>
              </mc:Choice>
              <mc:Fallback>
                <p:oleObj name="" r:id="rId5" imgW="1270000" imgH="215900" progId="Equation.KSEE3">
                  <p:embed/>
                  <p:pic>
                    <p:nvPicPr>
                      <p:cNvPr id="0" name="图片 5122"/>
                      <p:cNvPicPr/>
                      <p:nvPr/>
                    </p:nvPicPr>
                    <p:blipFill>
                      <a:blip r:embed="rId6">
                        <a:lum bright="100000"/>
                      </a:blip>
                      <a:stretch>
                        <a:fillRect/>
                      </a:stretch>
                    </p:blipFill>
                    <p:spPr>
                      <a:xfrm>
                        <a:off x="1753870" y="3171190"/>
                        <a:ext cx="2719705" cy="46228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110480" y="3171190"/>
          <a:ext cx="734695" cy="462280"/>
        </p:xfrm>
        <a:graphic>
          <a:graphicData uri="http://schemas.openxmlformats.org/presentationml/2006/ole">
            <mc:AlternateContent xmlns:mc="http://schemas.openxmlformats.org/markup-compatibility/2006">
              <mc:Choice xmlns:v="urn:schemas-microsoft-com:vml" Requires="v">
                <p:oleObj spid="_x0000_s17442" name="" r:id="rId7" imgW="342900" imgH="215900" progId="Equation.KSEE3">
                  <p:embed/>
                </p:oleObj>
              </mc:Choice>
              <mc:Fallback>
                <p:oleObj name="" r:id="rId7" imgW="342900" imgH="215900" progId="Equation.KSEE3">
                  <p:embed/>
                  <p:pic>
                    <p:nvPicPr>
                      <p:cNvPr id="0" name="图片 5122"/>
                      <p:cNvPicPr/>
                      <p:nvPr/>
                    </p:nvPicPr>
                    <p:blipFill>
                      <a:blip r:embed="rId8">
                        <a:lum bright="100000"/>
                      </a:blip>
                      <a:stretch>
                        <a:fillRect/>
                      </a:stretch>
                    </p:blipFill>
                    <p:spPr>
                      <a:xfrm>
                        <a:off x="5110480" y="3171190"/>
                        <a:ext cx="734695" cy="46228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498600" y="3912235"/>
          <a:ext cx="5827395" cy="896620"/>
        </p:xfrm>
        <a:graphic>
          <a:graphicData uri="http://schemas.openxmlformats.org/presentationml/2006/ole">
            <mc:AlternateContent xmlns:mc="http://schemas.openxmlformats.org/markup-compatibility/2006">
              <mc:Choice xmlns:v="urn:schemas-microsoft-com:vml" Requires="v">
                <p:oleObj spid="_x0000_s17443" name="" r:id="rId9" imgW="2806700" imgH="431800" progId="Equation.KSEE3">
                  <p:embed/>
                </p:oleObj>
              </mc:Choice>
              <mc:Fallback>
                <p:oleObj name="" r:id="rId9" imgW="2806700" imgH="431800" progId="Equation.KSEE3">
                  <p:embed/>
                  <p:pic>
                    <p:nvPicPr>
                      <p:cNvPr id="0" name="图片 5123"/>
                      <p:cNvPicPr/>
                      <p:nvPr/>
                    </p:nvPicPr>
                    <p:blipFill>
                      <a:blip r:embed="rId10">
                        <a:lum bright="100000"/>
                      </a:blip>
                      <a:stretch>
                        <a:fillRect/>
                      </a:stretch>
                    </p:blipFill>
                    <p:spPr>
                      <a:xfrm>
                        <a:off x="1498600" y="3912235"/>
                        <a:ext cx="5827395" cy="89662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292475" y="4778375"/>
          <a:ext cx="3768725" cy="922020"/>
        </p:xfrm>
        <a:graphic>
          <a:graphicData uri="http://schemas.openxmlformats.org/presentationml/2006/ole">
            <mc:AlternateContent xmlns:mc="http://schemas.openxmlformats.org/markup-compatibility/2006">
              <mc:Choice xmlns:v="urn:schemas-microsoft-com:vml" Requires="v">
                <p:oleObj spid="_x0000_s17444" name="" r:id="rId11" imgW="1765300" imgH="431800" progId="Equation.KSEE3">
                  <p:embed/>
                </p:oleObj>
              </mc:Choice>
              <mc:Fallback>
                <p:oleObj name="" r:id="rId11" imgW="1765300" imgH="431800" progId="Equation.KSEE3">
                  <p:embed/>
                  <p:pic>
                    <p:nvPicPr>
                      <p:cNvPr id="0" name="图片 5124"/>
                      <p:cNvPicPr/>
                      <p:nvPr/>
                    </p:nvPicPr>
                    <p:blipFill>
                      <a:blip r:embed="rId12">
                        <a:lum bright="100000"/>
                      </a:blip>
                      <a:stretch>
                        <a:fillRect/>
                      </a:stretch>
                    </p:blipFill>
                    <p:spPr>
                      <a:xfrm>
                        <a:off x="3292475" y="4778375"/>
                        <a:ext cx="3768725" cy="922020"/>
                      </a:xfrm>
                      <a:prstGeom prst="rect">
                        <a:avLst/>
                      </a:prstGeom>
                    </p:spPr>
                  </p:pic>
                </p:oleObj>
              </mc:Fallback>
            </mc:AlternateContent>
          </a:graphicData>
        </a:graphic>
      </p:graphicFrame>
    </p:spTree>
    <p:custDataLst>
      <p:tags r:id="rId13"/>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中国剩余定理非互质版</a:t>
            </a:r>
            <a:endParaRPr lang="zh-CN" altLang="en-US" sz="4000">
              <a:sym typeface="+mn-ea"/>
            </a:endParaRPr>
          </a:p>
        </p:txBody>
      </p:sp>
      <p:sp>
        <p:nvSpPr>
          <p:cNvPr id="3" name="内容占位符 2"/>
          <p:cNvSpPr>
            <a:spLocks noGrp="1"/>
          </p:cNvSpPr>
          <p:nvPr>
            <p:ph idx="1"/>
          </p:nvPr>
        </p:nvSpPr>
        <p:spPr/>
        <p:txBody>
          <a:bodyPr/>
          <a:lstStyle/>
          <a:p>
            <a:r>
              <a:rPr lang="zh-CN" altLang="en-US" sz="2400"/>
              <a:t>注意到上式中</a:t>
            </a:r>
            <a:endParaRPr lang="zh-CN" altLang="en-US" sz="2400"/>
          </a:p>
          <a:p>
            <a:endParaRPr lang="zh-CN" altLang="en-US" sz="2400"/>
          </a:p>
          <a:p>
            <a:r>
              <a:rPr lang="zh-CN" altLang="en-US" sz="2400"/>
              <a:t>故根据模运算的性质得到一组新的同余方程：</a:t>
            </a:r>
            <a:endParaRPr lang="zh-CN" altLang="en-US" sz="2400"/>
          </a:p>
          <a:p>
            <a:endParaRPr lang="zh-CN" altLang="en-US" sz="2400"/>
          </a:p>
          <a:p>
            <a:endParaRPr lang="zh-CN" altLang="en-US" sz="2400"/>
          </a:p>
          <a:p>
            <a:r>
              <a:rPr lang="zh-CN" altLang="en-US" sz="2400"/>
              <a:t>我们用这种方法把相邻的方程两两合并最后得到一个同余方程</a:t>
            </a:r>
            <a:endParaRPr lang="zh-CN" altLang="en-US" sz="2400"/>
          </a:p>
          <a:p>
            <a:r>
              <a:rPr lang="zh-CN" altLang="en-US" sz="2400"/>
              <a:t>该方程的模数是所有模数的最小公倍数</a:t>
            </a:r>
            <a:endParaRPr lang="zh-CN" altLang="en-US" sz="2400"/>
          </a:p>
          <a:p>
            <a:r>
              <a:rPr lang="zh-CN" altLang="en-US" sz="2400"/>
              <a:t>所以对应的余数满足所有的同余方程</a:t>
            </a:r>
            <a:endParaRPr lang="zh-CN" altLang="en-US" sz="2400"/>
          </a:p>
          <a:p>
            <a:endParaRPr lang="zh-CN" altLang="en-US" sz="2400"/>
          </a:p>
        </p:txBody>
      </p:sp>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8448" name="" r:id="rId1" imgW="914400" imgH="215900" progId="Equation.KSEE3">
                  <p:embed/>
                </p:oleObj>
              </mc:Choice>
              <mc:Fallback>
                <p:oleObj name="" r:id="rId1" imgW="914400" imgH="215900" progId="Equation.KSEE3">
                  <p:embed/>
                  <p:pic>
                    <p:nvPicPr>
                      <p:cNvPr id="0" name="图片 6144"/>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3076258" y="1570990"/>
          <a:ext cx="3470910" cy="922020"/>
        </p:xfrm>
        <a:graphic>
          <a:graphicData uri="http://schemas.openxmlformats.org/presentationml/2006/ole">
            <mc:AlternateContent xmlns:mc="http://schemas.openxmlformats.org/markup-compatibility/2006">
              <mc:Choice xmlns:v="urn:schemas-microsoft-com:vml" Requires="v">
                <p:oleObj spid="_x0000_s18449" name="" r:id="rId3" imgW="1625600" imgH="431800" progId="Equation.KSEE3">
                  <p:embed/>
                </p:oleObj>
              </mc:Choice>
              <mc:Fallback>
                <p:oleObj name="" r:id="rId3" imgW="1625600" imgH="431800" progId="Equation.KSEE3">
                  <p:embed/>
                  <p:pic>
                    <p:nvPicPr>
                      <p:cNvPr id="0" name="图片 5124"/>
                      <p:cNvPicPr/>
                      <p:nvPr/>
                    </p:nvPicPr>
                    <p:blipFill>
                      <a:blip r:embed="rId4">
                        <a:lum bright="100000"/>
                      </a:blip>
                      <a:stretch>
                        <a:fillRect/>
                      </a:stretch>
                    </p:blipFill>
                    <p:spPr>
                      <a:xfrm>
                        <a:off x="3076258" y="1570990"/>
                        <a:ext cx="3470910" cy="92202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627755" y="3321050"/>
          <a:ext cx="4325620" cy="503555"/>
        </p:xfrm>
        <a:graphic>
          <a:graphicData uri="http://schemas.openxmlformats.org/presentationml/2006/ole">
            <mc:AlternateContent xmlns:mc="http://schemas.openxmlformats.org/markup-compatibility/2006">
              <mc:Choice xmlns:v="urn:schemas-microsoft-com:vml" Requires="v">
                <p:oleObj spid="_x0000_s18450" name="" r:id="rId5" imgW="1854200" imgH="215900" progId="Equation.KSEE3">
                  <p:embed/>
                </p:oleObj>
              </mc:Choice>
              <mc:Fallback>
                <p:oleObj name="" r:id="rId5" imgW="1854200" imgH="215900" progId="Equation.KSEE3">
                  <p:embed/>
                  <p:pic>
                    <p:nvPicPr>
                      <p:cNvPr id="0" name="图片 6145"/>
                      <p:cNvPicPr/>
                      <p:nvPr/>
                    </p:nvPicPr>
                    <p:blipFill>
                      <a:blip r:embed="rId6">
                        <a:lum bright="100000"/>
                      </a:blip>
                      <a:stretch>
                        <a:fillRect/>
                      </a:stretch>
                    </p:blipFill>
                    <p:spPr>
                      <a:xfrm>
                        <a:off x="3627755" y="3321050"/>
                        <a:ext cx="4325620" cy="503555"/>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mtClean="0">
                <a:sym typeface="+mn-ea"/>
              </a:rPr>
              <a:t>中国剩余定理非互质版</a:t>
            </a:r>
            <a:endParaRPr lang="zh-CN" altLang="en-US"/>
          </a:p>
        </p:txBody>
      </p:sp>
      <p:sp>
        <p:nvSpPr>
          <p:cNvPr id="3" name="内容占位符 2"/>
          <p:cNvSpPr>
            <a:spLocks noGrp="1"/>
          </p:cNvSpPr>
          <p:nvPr>
            <p:ph idx="1"/>
          </p:nvPr>
        </p:nvSpPr>
        <p:spPr/>
        <p:txBody>
          <a:bodyPr/>
          <a:p>
            <a:r>
              <a:rPr lang="zh-CN" altLang="en-US"/>
              <a:t>代码实现：</a:t>
            </a:r>
            <a:endParaRPr lang="zh-CN" altLang="en-US"/>
          </a:p>
          <a:p>
            <a:endParaRPr lang="zh-CN" altLang="en-US"/>
          </a:p>
        </p:txBody>
      </p:sp>
      <p:pic>
        <p:nvPicPr>
          <p:cNvPr id="4" name="图片 3"/>
          <p:cNvPicPr>
            <a:picLocks noChangeAspect="1"/>
          </p:cNvPicPr>
          <p:nvPr/>
        </p:nvPicPr>
        <p:blipFill>
          <a:blip r:embed="rId1"/>
          <a:stretch>
            <a:fillRect/>
          </a:stretch>
        </p:blipFill>
        <p:spPr>
          <a:xfrm>
            <a:off x="1127125" y="2372360"/>
            <a:ext cx="8314055" cy="285813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p>
            <a:r>
              <a:rPr lang="zh-CN" altLang="en-US">
                <a:sym typeface="+mn-ea"/>
              </a:rPr>
              <a:t>目录</a:t>
            </a:r>
            <a:endParaRPr lang="zh-CN" altLang="en-US"/>
          </a:p>
        </p:txBody>
      </p:sp>
      <p:sp>
        <p:nvSpPr>
          <p:cNvPr id="5" name="内容占位符 4"/>
          <p:cNvSpPr>
            <a:spLocks noGrp="1"/>
          </p:cNvSpPr>
          <p:nvPr>
            <p:ph sz="half" idx="1"/>
          </p:nvPr>
        </p:nvSpPr>
        <p:spPr/>
        <p:txBody>
          <a:bodyPr/>
          <a:p>
            <a:pPr marL="228600" indent="-228600" fontAlgn="auto">
              <a:lnSpc>
                <a:spcPct val="100000"/>
              </a:lnSpc>
              <a:buSzTx/>
              <a:buFont typeface="Arial" panose="020B0604020202020204" pitchFamily="34" charset="0"/>
              <a:buChar char="•"/>
            </a:pPr>
            <a:r>
              <a:rPr lang="zh-CN" altLang="en-US" dirty="0">
                <a:sym typeface="+mn-ea"/>
              </a:rPr>
              <a:t>模的法则</a:t>
            </a:r>
            <a:endParaRPr lang="zh-CN" altLang="en-US" dirty="0">
              <a:solidFill>
                <a:schemeClr val="bg1"/>
              </a:solidFill>
              <a:latin typeface="+mn-lt"/>
              <a:ea typeface="+mn-ea"/>
            </a:endParaRPr>
          </a:p>
          <a:p>
            <a:pPr marL="228600" indent="-228600" fontAlgn="auto">
              <a:lnSpc>
                <a:spcPct val="100000"/>
              </a:lnSpc>
              <a:buSzTx/>
              <a:buFont typeface="Arial" panose="020B0604020202020204" pitchFamily="34" charset="0"/>
              <a:buChar char="•"/>
            </a:pPr>
            <a:r>
              <a:rPr lang="zh-CN" altLang="en-US" dirty="0">
                <a:sym typeface="+mn-ea"/>
              </a:rPr>
              <a:t>快速幂与快速乘</a:t>
            </a:r>
            <a:endParaRPr lang="zh-CN" altLang="en-US" dirty="0">
              <a:solidFill>
                <a:schemeClr val="bg1"/>
              </a:solidFill>
              <a:latin typeface="+mn-lt"/>
              <a:ea typeface="+mn-ea"/>
            </a:endParaRPr>
          </a:p>
          <a:p>
            <a:pPr marL="228600" indent="-228600" fontAlgn="auto">
              <a:lnSpc>
                <a:spcPct val="100000"/>
              </a:lnSpc>
              <a:buSzTx/>
              <a:buFont typeface="Arial" panose="020B0604020202020204" pitchFamily="34" charset="0"/>
              <a:buChar char="•"/>
            </a:pPr>
            <a:r>
              <a:rPr lang="zh-CN" altLang="zh-CN" dirty="0">
                <a:sym typeface="+mn-ea"/>
              </a:rPr>
              <a:t>整除性与约数</a:t>
            </a:r>
            <a:endParaRPr lang="zh-CN" altLang="zh-CN" dirty="0">
              <a:sym typeface="+mn-ea"/>
            </a:endParaRPr>
          </a:p>
          <a:p>
            <a:pPr marL="228600" indent="-228600" fontAlgn="auto">
              <a:lnSpc>
                <a:spcPct val="100000"/>
              </a:lnSpc>
              <a:buSzTx/>
              <a:buFont typeface="Arial" panose="020B0604020202020204" pitchFamily="34" charset="0"/>
              <a:buChar char="•"/>
            </a:pPr>
            <a:r>
              <a:rPr lang="zh-CN" altLang="zh-CN" dirty="0">
                <a:sym typeface="+mn-ea"/>
              </a:rPr>
              <a:t>素数理论</a:t>
            </a:r>
            <a:endParaRPr lang="zh-CN" altLang="zh-CN" dirty="0">
              <a:solidFill>
                <a:schemeClr val="bg1"/>
              </a:solidFill>
              <a:latin typeface="+mn-lt"/>
              <a:ea typeface="+mn-ea"/>
            </a:endParaRPr>
          </a:p>
          <a:p>
            <a:pPr marL="228600" indent="-228600" fontAlgn="auto">
              <a:lnSpc>
                <a:spcPct val="100000"/>
              </a:lnSpc>
              <a:buSzTx/>
              <a:buFont typeface="Arial" panose="020B0604020202020204" pitchFamily="34" charset="0"/>
              <a:buChar char="•"/>
            </a:pPr>
            <a:r>
              <a:rPr lang="zh-CN" altLang="en-US" dirty="0">
                <a:sym typeface="+mn-ea"/>
              </a:rPr>
              <a:t>同余原理与丢番图方程</a:t>
            </a:r>
            <a:endParaRPr lang="zh-CN" altLang="en-US" dirty="0">
              <a:sym typeface="+mn-ea"/>
            </a:endParaRPr>
          </a:p>
          <a:p>
            <a:pPr marL="228600" indent="-228600" fontAlgn="auto">
              <a:lnSpc>
                <a:spcPct val="100000"/>
              </a:lnSpc>
              <a:buSzTx/>
              <a:buFont typeface="Arial" panose="020B0604020202020204" pitchFamily="34" charset="0"/>
              <a:buChar char="•"/>
            </a:pPr>
            <a:r>
              <a:rPr lang="zh-CN" altLang="en-US" dirty="0">
                <a:sym typeface="+mn-ea"/>
              </a:rPr>
              <a:t>乘法逆元</a:t>
            </a:r>
            <a:endParaRPr lang="zh-CN" altLang="en-US"/>
          </a:p>
          <a:p>
            <a:r>
              <a:rPr lang="zh-CN" altLang="en-US" dirty="0">
                <a:sym typeface="+mn-ea"/>
              </a:rPr>
              <a:t>中国剩余定理</a:t>
            </a:r>
            <a:endParaRPr lang="zh-CN" altLang="en-US"/>
          </a:p>
          <a:p>
            <a:endParaRPr lang="zh-CN" altLang="en-US"/>
          </a:p>
          <a:p>
            <a:endParaRPr lang="zh-CN" altLang="en-US"/>
          </a:p>
        </p:txBody>
      </p:sp>
      <p:cxnSp>
        <p:nvCxnSpPr>
          <p:cNvPr id="9" name="直接连接符 8"/>
          <p:cNvCxnSpPr/>
          <p:nvPr/>
        </p:nvCxnSpPr>
        <p:spPr>
          <a:xfrm>
            <a:off x="5643880" y="1847215"/>
            <a:ext cx="0" cy="3435350"/>
          </a:xfrm>
          <a:prstGeom prst="line">
            <a:avLst/>
          </a:prstGeom>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sp>
        <p:nvSpPr>
          <p:cNvPr id="12" name="内容占位符 11"/>
          <p:cNvSpPr>
            <a:spLocks noGrp="1"/>
          </p:cNvSpPr>
          <p:nvPr>
            <p:ph sz="half" idx="2"/>
          </p:nvPr>
        </p:nvSpPr>
        <p:spPr/>
        <p:txBody>
          <a:bodyPr/>
          <a:p>
            <a:pPr marL="228600" indent="-228600" fontAlgn="auto">
              <a:lnSpc>
                <a:spcPct val="100000"/>
              </a:lnSpc>
              <a:buSzTx/>
              <a:buFont typeface="Arial" panose="020B0604020202020204" pitchFamily="34" charset="0"/>
              <a:buChar char="•"/>
            </a:pPr>
            <a:r>
              <a:rPr lang="zh-CN" altLang="en-US" dirty="0">
                <a:sym typeface="+mn-ea"/>
              </a:rPr>
              <a:t>欧拉函数与欧拉定理</a:t>
            </a:r>
            <a:endParaRPr lang="zh-CN" altLang="en-US" dirty="0">
              <a:sym typeface="+mn-ea"/>
            </a:endParaRPr>
          </a:p>
          <a:p>
            <a:pPr marL="228600" indent="-228600" fontAlgn="auto">
              <a:lnSpc>
                <a:spcPct val="100000"/>
              </a:lnSpc>
              <a:buSzTx/>
              <a:buFont typeface="Arial" panose="020B0604020202020204" pitchFamily="34" charset="0"/>
              <a:buChar char="•"/>
            </a:pPr>
            <a:r>
              <a:rPr lang="zh-CN" altLang="en-US" dirty="0">
                <a:sym typeface="+mn-ea"/>
              </a:rPr>
              <a:t>费马小定理与威尔逊定理</a:t>
            </a:r>
            <a:endParaRPr lang="zh-CN" altLang="en-US" dirty="0">
              <a:solidFill>
                <a:schemeClr val="bg1"/>
              </a:solidFill>
              <a:latin typeface="+mn-lt"/>
              <a:ea typeface="+mn-ea"/>
            </a:endParaRPr>
          </a:p>
          <a:p>
            <a:pPr marL="228600" indent="-228600" fontAlgn="auto">
              <a:lnSpc>
                <a:spcPct val="100000"/>
              </a:lnSpc>
              <a:buSzTx/>
              <a:buFont typeface="Arial" panose="020B0604020202020204" pitchFamily="34" charset="0"/>
              <a:buChar char="•"/>
            </a:pPr>
            <a:r>
              <a:rPr lang="en-US" altLang="zh-CN" dirty="0">
                <a:sym typeface="+mn-ea"/>
              </a:rPr>
              <a:t>Rabin-Miller</a:t>
            </a:r>
            <a:r>
              <a:rPr lang="zh-CN" altLang="en-US" dirty="0">
                <a:sym typeface="+mn-ea"/>
              </a:rPr>
              <a:t>测试</a:t>
            </a:r>
            <a:endParaRPr lang="zh-CN" altLang="en-US" dirty="0">
              <a:sym typeface="+mn-ea"/>
            </a:endParaRPr>
          </a:p>
          <a:p>
            <a:pPr marL="228600" indent="-228600" fontAlgn="auto">
              <a:lnSpc>
                <a:spcPct val="100000"/>
              </a:lnSpc>
              <a:buSzTx/>
              <a:buFont typeface="Arial" panose="020B0604020202020204" pitchFamily="34" charset="0"/>
              <a:buChar char="•"/>
            </a:pPr>
            <a:r>
              <a:rPr lang="zh-CN" altLang="en-US" dirty="0">
                <a:sym typeface="+mn-ea"/>
              </a:rPr>
              <a:t>Pollard</a:t>
            </a:r>
            <a:r>
              <a:rPr lang="en-US" altLang="zh-CN" dirty="0">
                <a:sym typeface="+mn-ea"/>
              </a:rPr>
              <a:t>-</a:t>
            </a:r>
            <a:r>
              <a:rPr lang="zh-CN" altLang="en-US" dirty="0">
                <a:sym typeface="+mn-ea"/>
              </a:rPr>
              <a:t>Rho因数分解 </a:t>
            </a:r>
            <a:endParaRPr lang="zh-CN" altLang="en-US" dirty="0">
              <a:solidFill>
                <a:schemeClr val="bg1"/>
              </a:solidFill>
              <a:latin typeface="+mn-lt"/>
              <a:ea typeface="+mn-ea"/>
            </a:endParaRPr>
          </a:p>
          <a:p>
            <a:pPr marL="228600" indent="-228600" fontAlgn="auto">
              <a:lnSpc>
                <a:spcPct val="100000"/>
              </a:lnSpc>
              <a:buSzTx/>
              <a:buFont typeface="Arial" panose="020B0604020202020204" pitchFamily="34" charset="0"/>
              <a:buChar char="•"/>
            </a:pPr>
            <a:r>
              <a:rPr lang="zh-CN" altLang="en-US" dirty="0">
                <a:sym typeface="+mn-ea"/>
              </a:rPr>
              <a:t>离散对数</a:t>
            </a:r>
            <a:endParaRPr lang="zh-CN" altLang="en-US" dirty="0">
              <a:solidFill>
                <a:schemeClr val="bg1"/>
              </a:solidFill>
              <a:latin typeface="+mn-lt"/>
              <a:ea typeface="+mn-ea"/>
            </a:endParaRPr>
          </a:p>
          <a:p>
            <a:pPr marL="228600" indent="-228600" fontAlgn="auto">
              <a:lnSpc>
                <a:spcPct val="100000"/>
              </a:lnSpc>
              <a:buSzTx/>
              <a:buFont typeface="Arial" panose="020B0604020202020204" pitchFamily="34" charset="0"/>
              <a:buChar char="•"/>
            </a:pPr>
            <a:r>
              <a:rPr lang="zh-CN" altLang="en-US" dirty="0">
                <a:sym typeface="+mn-ea"/>
              </a:rPr>
              <a:t>次数与原根</a:t>
            </a:r>
            <a:endParaRPr lang="zh-CN" altLang="en-US" dirty="0">
              <a:solidFill>
                <a:schemeClr val="bg1"/>
              </a:solidFill>
              <a:latin typeface="+mn-lt"/>
              <a:ea typeface="+mn-ea"/>
            </a:endParaRPr>
          </a:p>
          <a:p>
            <a:pPr marL="228600" indent="-228600" fontAlgn="auto">
              <a:lnSpc>
                <a:spcPct val="100000"/>
              </a:lnSpc>
              <a:buSzTx/>
              <a:buFont typeface="Arial" panose="020B0604020202020204" pitchFamily="34" charset="0"/>
              <a:buChar char="•"/>
            </a:pPr>
            <a:r>
              <a:rPr lang="zh-CN" altLang="en-US" dirty="0">
                <a:sym typeface="+mn-ea"/>
              </a:rPr>
              <a:t>二次剩余</a:t>
            </a:r>
            <a:endParaRPr lang="en-US" altLang="zh-CN"/>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Codeforces</a:t>
            </a:r>
            <a:r>
              <a:rPr lang="zh-CN" altLang="en-US">
                <a:sym typeface="+mn-ea"/>
              </a:rPr>
              <a:t>#338D   GCD Table</a:t>
            </a:r>
            <a:endParaRPr lang="zh-CN" altLang="en-US"/>
          </a:p>
        </p:txBody>
      </p:sp>
      <p:sp>
        <p:nvSpPr>
          <p:cNvPr id="3" name="内容占位符 2"/>
          <p:cNvSpPr>
            <a:spLocks noGrp="1"/>
          </p:cNvSpPr>
          <p:nvPr>
            <p:ph idx="1"/>
          </p:nvPr>
        </p:nvSpPr>
        <p:spPr/>
        <p:txBody>
          <a:bodyPr/>
          <a:p>
            <a:r>
              <a:rPr lang="zh-CN" altLang="en-US">
                <a:sym typeface="+mn-ea"/>
              </a:rPr>
              <a:t>题目大意：</a:t>
            </a:r>
            <a:endParaRPr lang="zh-CN" altLang="en-US"/>
          </a:p>
          <a:p>
            <a:r>
              <a:rPr lang="zh-CN" altLang="en-US">
                <a:sym typeface="+mn-ea"/>
              </a:rPr>
              <a:t>有一张          的表格，i 行 j 列的元素是</a:t>
            </a:r>
            <a:endParaRPr lang="zh-CN" altLang="en-US"/>
          </a:p>
          <a:p>
            <a:r>
              <a:rPr lang="zh-CN" altLang="en-US">
                <a:sym typeface="+mn-ea"/>
              </a:rPr>
              <a:t>读入一个长度为 k，元素大小不超过       的序列，问这个序列是否在表格的某一行中出现过</a:t>
            </a:r>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2112010" y="2336800"/>
          <a:ext cx="765175" cy="300355"/>
        </p:xfrm>
        <a:graphic>
          <a:graphicData uri="http://schemas.openxmlformats.org/presentationml/2006/ole">
            <mc:AlternateContent xmlns:mc="http://schemas.openxmlformats.org/markup-compatibility/2006">
              <mc:Choice xmlns:v="urn:schemas-microsoft-com:vml" Requires="v">
                <p:oleObj spid="_x0000_s4097" name="" r:id="rId1" imgW="355600" imgH="139700" progId="Equation.KSEE3">
                  <p:embed/>
                </p:oleObj>
              </mc:Choice>
              <mc:Fallback>
                <p:oleObj name="" r:id="rId1" imgW="355600" imgH="139700" progId="Equation.KSEE3">
                  <p:embed/>
                  <p:pic>
                    <p:nvPicPr>
                      <p:cNvPr id="0" name="图片 4096"/>
                      <p:cNvPicPr/>
                      <p:nvPr/>
                    </p:nvPicPr>
                    <p:blipFill>
                      <a:blip r:embed="rId2">
                        <a:lum bright="100000"/>
                      </a:blip>
                      <a:stretch>
                        <a:fillRect/>
                      </a:stretch>
                    </p:blipFill>
                    <p:spPr>
                      <a:xfrm>
                        <a:off x="2112010" y="2336800"/>
                        <a:ext cx="765175" cy="30035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333490" y="2268538"/>
          <a:ext cx="1174115" cy="436880"/>
        </p:xfrm>
        <a:graphic>
          <a:graphicData uri="http://schemas.openxmlformats.org/presentationml/2006/ole">
            <mc:AlternateContent xmlns:mc="http://schemas.openxmlformats.org/markup-compatibility/2006">
              <mc:Choice xmlns:v="urn:schemas-microsoft-com:vml" Requires="v">
                <p:oleObj spid="_x0000_s6" name="" r:id="rId3" imgW="545465" imgH="203200" progId="Equation.KSEE3">
                  <p:embed/>
                </p:oleObj>
              </mc:Choice>
              <mc:Fallback>
                <p:oleObj name="" r:id="rId3" imgW="545465" imgH="203200" progId="Equation.KSEE3">
                  <p:embed/>
                  <p:pic>
                    <p:nvPicPr>
                      <p:cNvPr id="0" name="图片 4096"/>
                      <p:cNvPicPr/>
                      <p:nvPr/>
                    </p:nvPicPr>
                    <p:blipFill>
                      <a:blip r:embed="rId4">
                        <a:lum bright="100000"/>
                      </a:blip>
                      <a:stretch>
                        <a:fillRect/>
                      </a:stretch>
                    </p:blipFill>
                    <p:spPr>
                      <a:xfrm>
                        <a:off x="6333490" y="2268538"/>
                        <a:ext cx="1174115" cy="43688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974398" y="2690178"/>
          <a:ext cx="574040" cy="436880"/>
        </p:xfrm>
        <a:graphic>
          <a:graphicData uri="http://schemas.openxmlformats.org/presentationml/2006/ole">
            <mc:AlternateContent xmlns:mc="http://schemas.openxmlformats.org/markup-compatibility/2006">
              <mc:Choice xmlns:v="urn:schemas-microsoft-com:vml" Requires="v">
                <p:oleObj spid="_x0000_s8" name="" r:id="rId5" imgW="266700" imgH="203200" progId="Equation.KSEE3">
                  <p:embed/>
                </p:oleObj>
              </mc:Choice>
              <mc:Fallback>
                <p:oleObj name="" r:id="rId5" imgW="266700" imgH="203200" progId="Equation.KSEE3">
                  <p:embed/>
                  <p:pic>
                    <p:nvPicPr>
                      <p:cNvPr id="0" name="图片 4096"/>
                      <p:cNvPicPr/>
                      <p:nvPr/>
                    </p:nvPicPr>
                    <p:blipFill>
                      <a:blip r:embed="rId6">
                        <a:lum bright="100000"/>
                      </a:blip>
                      <a:stretch>
                        <a:fillRect/>
                      </a:stretch>
                    </p:blipFill>
                    <p:spPr>
                      <a:xfrm>
                        <a:off x="5974398" y="2690178"/>
                        <a:ext cx="574040" cy="436880"/>
                      </a:xfrm>
                      <a:prstGeom prst="rect">
                        <a:avLst/>
                      </a:prstGeom>
                    </p:spPr>
                  </p:pic>
                </p:oleObj>
              </mc:Fallback>
            </mc:AlternateContent>
          </a:graphicData>
        </a:graphic>
      </p:graphicFrame>
    </p:spTree>
    <p:custDataLst>
      <p:tags r:id="rId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a:sym typeface="+mn-ea"/>
              </a:rPr>
              <a:t>Codeforces</a:t>
            </a:r>
            <a:r>
              <a:rPr lang="zh-CN" altLang="en-US" sz="4000">
                <a:sym typeface="+mn-ea"/>
              </a:rPr>
              <a:t>#338D   GCD Table</a:t>
            </a:r>
            <a:endParaRPr lang="zh-CN" altLang="en-US" sz="4000">
              <a:sym typeface="+mn-ea"/>
            </a:endParaRPr>
          </a:p>
        </p:txBody>
      </p:sp>
      <p:sp>
        <p:nvSpPr>
          <p:cNvPr id="3" name="内容占位符 2"/>
          <p:cNvSpPr>
            <a:spLocks noGrp="1"/>
          </p:cNvSpPr>
          <p:nvPr>
            <p:ph idx="1"/>
          </p:nvPr>
        </p:nvSpPr>
        <p:spPr/>
        <p:txBody>
          <a:bodyPr/>
          <a:lstStyle/>
          <a:p>
            <a:r>
              <a:rPr lang="zh-CN" altLang="en-US" sz="2400" dirty="0"/>
              <a:t>解析：</a:t>
            </a:r>
            <a:endParaRPr lang="zh-CN" altLang="en-US" sz="2400" dirty="0"/>
          </a:p>
          <a:p>
            <a:r>
              <a:rPr lang="zh-CN" altLang="en-US" sz="2400" dirty="0"/>
              <a:t>要保证</a:t>
            </a:r>
            <a:r>
              <a:rPr lang="en-US" altLang="zh-CN" sz="2400" dirty="0"/>
              <a:t>		   </a:t>
            </a:r>
            <a:r>
              <a:rPr lang="zh-CN" altLang="en-US" sz="2400" dirty="0"/>
              <a:t>显然</a:t>
            </a:r>
            <a:endParaRPr lang="zh-CN" altLang="en-US" sz="2400" dirty="0"/>
          </a:p>
          <a:p>
            <a:r>
              <a:rPr lang="zh-CN" altLang="en-US" sz="2400" dirty="0"/>
              <a:t>还需要满足：</a:t>
            </a:r>
            <a:endParaRPr lang="zh-CN" altLang="en-US" sz="2400" dirty="0"/>
          </a:p>
          <a:p>
            <a:r>
              <a:rPr lang="zh-CN" altLang="en-US" sz="2400" dirty="0"/>
              <a:t>即满足下列同余方程：</a:t>
            </a:r>
            <a:endParaRPr lang="zh-CN" altLang="en-US" sz="2400" dirty="0"/>
          </a:p>
          <a:p>
            <a:endParaRPr lang="zh-CN" altLang="en-US" sz="2400" dirty="0"/>
          </a:p>
          <a:p>
            <a:endParaRPr lang="zh-CN" altLang="en-US" sz="2400" dirty="0"/>
          </a:p>
          <a:p>
            <a:endParaRPr lang="zh-CN" altLang="en-US" sz="2400" dirty="0"/>
          </a:p>
          <a:p>
            <a:endParaRPr lang="zh-CN" altLang="en-US" sz="2400" dirty="0"/>
          </a:p>
          <a:p>
            <a:r>
              <a:rPr lang="zh-CN" altLang="en-US" sz="2400" dirty="0">
                <a:sym typeface="+mn-ea"/>
              </a:rPr>
              <a:t>求出</a:t>
            </a:r>
            <a:r>
              <a:rPr lang="en-US" altLang="zh-CN" sz="2400" dirty="0">
                <a:sym typeface="+mn-ea"/>
              </a:rPr>
              <a:t>y</a:t>
            </a:r>
            <a:r>
              <a:rPr lang="zh-CN" altLang="en-US" sz="2400" dirty="0">
                <a:sym typeface="+mn-ea"/>
              </a:rPr>
              <a:t>之后，只需要验证</a:t>
            </a:r>
            <a:r>
              <a:rPr lang="en-US" altLang="zh-CN" sz="2400" dirty="0">
                <a:sym typeface="+mn-ea"/>
              </a:rPr>
              <a:t>			      </a:t>
            </a:r>
            <a:r>
              <a:rPr lang="zh-CN" altLang="en-US" sz="2400" dirty="0">
                <a:sym typeface="+mn-ea"/>
              </a:rPr>
              <a:t>即可</a:t>
            </a:r>
            <a:endParaRPr lang="zh-CN" altLang="en-US" sz="2400" dirty="0">
              <a:sym typeface="+mn-ea"/>
            </a:endParaRPr>
          </a:p>
          <a:p>
            <a:endParaRPr lang="zh-CN" altLang="en-US" sz="2400" dirty="0"/>
          </a:p>
          <a:p>
            <a:endParaRPr lang="zh-CN" altLang="en-US" sz="2400" dirty="0"/>
          </a:p>
          <a:p>
            <a:pPr marL="0" indent="0">
              <a:buNone/>
            </a:pPr>
            <a:endParaRPr lang="zh-CN" altLang="en-US" sz="2400" dirty="0"/>
          </a:p>
        </p:txBody>
      </p:sp>
      <p:graphicFrame>
        <p:nvGraphicFramePr>
          <p:cNvPr id="4" name="对象 3">
            <a:hlinkClick r:id="" action="ppaction://ole?verb=0"/>
          </p:cNvPr>
          <p:cNvGraphicFramePr>
            <a:graphicFrameLocks noChangeAspect="1"/>
          </p:cNvGraphicFramePr>
          <p:nvPr/>
        </p:nvGraphicFramePr>
        <p:xfrm>
          <a:off x="2120900" y="2263140"/>
          <a:ext cx="1691005" cy="454025"/>
        </p:xfrm>
        <a:graphic>
          <a:graphicData uri="http://schemas.openxmlformats.org/presentationml/2006/ole">
            <mc:AlternateContent xmlns:mc="http://schemas.openxmlformats.org/markup-compatibility/2006">
              <mc:Choice xmlns:v="urn:schemas-microsoft-com:vml" Requires="v">
                <p:oleObj spid="_x0000_s19482" name="" r:id="rId1" imgW="850900" imgH="228600" progId="Equation.KSEE3">
                  <p:embed/>
                </p:oleObj>
              </mc:Choice>
              <mc:Fallback>
                <p:oleObj name="" r:id="rId1" imgW="850900" imgH="228600" progId="Equation.KSEE3">
                  <p:embed/>
                  <p:pic>
                    <p:nvPicPr>
                      <p:cNvPr id="0" name="图片 7168"/>
                      <p:cNvPicPr/>
                      <p:nvPr/>
                    </p:nvPicPr>
                    <p:blipFill>
                      <a:blip r:embed="rId2">
                        <a:lum bright="100000"/>
                      </a:blip>
                      <a:stretch>
                        <a:fillRect/>
                      </a:stretch>
                    </p:blipFill>
                    <p:spPr>
                      <a:xfrm>
                        <a:off x="2120900" y="2263140"/>
                        <a:ext cx="1691005" cy="45402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4526915" y="2242820"/>
          <a:ext cx="2677795" cy="497205"/>
        </p:xfrm>
        <a:graphic>
          <a:graphicData uri="http://schemas.openxmlformats.org/presentationml/2006/ole">
            <mc:AlternateContent xmlns:mc="http://schemas.openxmlformats.org/markup-compatibility/2006">
              <mc:Choice xmlns:v="urn:schemas-microsoft-com:vml" Requires="v">
                <p:oleObj spid="_x0000_s19483" name="" r:id="rId3" imgW="1231265" imgH="228600" progId="Equation.KSEE3">
                  <p:embed/>
                </p:oleObj>
              </mc:Choice>
              <mc:Fallback>
                <p:oleObj name="" r:id="rId3" imgW="1231265" imgH="228600" progId="Equation.KSEE3">
                  <p:embed/>
                  <p:pic>
                    <p:nvPicPr>
                      <p:cNvPr id="0" name="图片 7169"/>
                      <p:cNvPicPr/>
                      <p:nvPr/>
                    </p:nvPicPr>
                    <p:blipFill>
                      <a:blip r:embed="rId4">
                        <a:lum bright="100000"/>
                      </a:blip>
                      <a:stretch>
                        <a:fillRect/>
                      </a:stretch>
                    </p:blipFill>
                    <p:spPr>
                      <a:xfrm>
                        <a:off x="4526915" y="2242820"/>
                        <a:ext cx="2677795" cy="49720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847340" y="2721610"/>
          <a:ext cx="1409065" cy="461645"/>
        </p:xfrm>
        <a:graphic>
          <a:graphicData uri="http://schemas.openxmlformats.org/presentationml/2006/ole">
            <mc:AlternateContent xmlns:mc="http://schemas.openxmlformats.org/markup-compatibility/2006">
              <mc:Choice xmlns:v="urn:schemas-microsoft-com:vml" Requires="v">
                <p:oleObj spid="_x0000_s19484" name="" r:id="rId5" imgW="698500" imgH="228600" progId="Equation.KSEE3">
                  <p:embed/>
                </p:oleObj>
              </mc:Choice>
              <mc:Fallback>
                <p:oleObj name="" r:id="rId5" imgW="698500" imgH="228600" progId="Equation.KSEE3">
                  <p:embed/>
                  <p:pic>
                    <p:nvPicPr>
                      <p:cNvPr id="0" name="图片 7170"/>
                      <p:cNvPicPr/>
                      <p:nvPr/>
                    </p:nvPicPr>
                    <p:blipFill>
                      <a:blip r:embed="rId6">
                        <a:lum bright="100000"/>
                      </a:blip>
                      <a:stretch>
                        <a:fillRect/>
                      </a:stretch>
                    </p:blipFill>
                    <p:spPr>
                      <a:xfrm>
                        <a:off x="2847340" y="2721610"/>
                        <a:ext cx="1409065" cy="46164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09675" y="3603625"/>
          <a:ext cx="2745105" cy="1898650"/>
        </p:xfrm>
        <a:graphic>
          <a:graphicData uri="http://schemas.openxmlformats.org/presentationml/2006/ole">
            <mc:AlternateContent xmlns:mc="http://schemas.openxmlformats.org/markup-compatibility/2006">
              <mc:Choice xmlns:v="urn:schemas-microsoft-com:vml" Requires="v">
                <p:oleObj spid="_x0000_s19485" name="" r:id="rId7" imgW="1358900" imgH="939800" progId="Equation.KSEE3">
                  <p:embed/>
                </p:oleObj>
              </mc:Choice>
              <mc:Fallback>
                <p:oleObj name="" r:id="rId7" imgW="1358900" imgH="939800" progId="Equation.KSEE3">
                  <p:embed/>
                  <p:pic>
                    <p:nvPicPr>
                      <p:cNvPr id="0" name="图片 7171"/>
                      <p:cNvPicPr/>
                      <p:nvPr/>
                    </p:nvPicPr>
                    <p:blipFill>
                      <a:blip r:embed="rId8">
                        <a:lum bright="100000"/>
                      </a:blip>
                      <a:stretch>
                        <a:fillRect/>
                      </a:stretch>
                    </p:blipFill>
                    <p:spPr>
                      <a:xfrm>
                        <a:off x="1209675" y="3603625"/>
                        <a:ext cx="2745105" cy="189865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4414520" y="5445760"/>
          <a:ext cx="2463165" cy="466725"/>
        </p:xfrm>
        <a:graphic>
          <a:graphicData uri="http://schemas.openxmlformats.org/presentationml/2006/ole">
            <mc:AlternateContent xmlns:mc="http://schemas.openxmlformats.org/markup-compatibility/2006">
              <mc:Choice xmlns:v="urn:schemas-microsoft-com:vml" Requires="v">
                <p:oleObj spid="_x0000_s19486" name="" r:id="rId9" imgW="1206500" imgH="228600" progId="Equation.KSEE3">
                  <p:embed/>
                </p:oleObj>
              </mc:Choice>
              <mc:Fallback>
                <p:oleObj name="" r:id="rId9" imgW="1206500" imgH="228600" progId="Equation.KSEE3">
                  <p:embed/>
                  <p:pic>
                    <p:nvPicPr>
                      <p:cNvPr id="0" name="图片 7172"/>
                      <p:cNvPicPr/>
                      <p:nvPr/>
                    </p:nvPicPr>
                    <p:blipFill>
                      <a:blip r:embed="rId10">
                        <a:lum bright="100000"/>
                      </a:blip>
                      <a:stretch>
                        <a:fillRect/>
                      </a:stretch>
                    </p:blipFill>
                    <p:spPr>
                      <a:xfrm>
                        <a:off x="4414520" y="5445760"/>
                        <a:ext cx="2463165" cy="466725"/>
                      </a:xfrm>
                      <a:prstGeom prst="rect">
                        <a:avLst/>
                      </a:prstGeom>
                    </p:spPr>
                  </p:pic>
                </p:oleObj>
              </mc:Fallback>
            </mc:AlternateContent>
          </a:graphicData>
        </a:graphic>
      </p:graphicFrame>
    </p:spTree>
    <p:custDataLst>
      <p:tags r:id="rId1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Codeforces</a:t>
            </a:r>
            <a:r>
              <a:rPr lang="zh-CN" altLang="en-US">
                <a:sym typeface="+mn-ea"/>
              </a:rPr>
              <a:t>#338D   GCD Table</a:t>
            </a:r>
            <a:endParaRPr lang="zh-CN" altLang="en-US"/>
          </a:p>
        </p:txBody>
      </p:sp>
      <p:sp>
        <p:nvSpPr>
          <p:cNvPr id="3" name="内容占位符 2"/>
          <p:cNvSpPr>
            <a:spLocks noGrp="1"/>
          </p:cNvSpPr>
          <p:nvPr>
            <p:ph idx="1"/>
          </p:nvPr>
        </p:nvSpPr>
        <p:spPr/>
        <p:txBody>
          <a:bodyPr/>
          <a:p>
            <a:pPr marL="228600" indent="-228600">
              <a:lnSpc>
                <a:spcPct val="120000"/>
              </a:lnSpc>
              <a:buSzTx/>
              <a:buFont typeface="Arial" panose="020B0604020202020204" pitchFamily="34" charset="0"/>
              <a:buChar char="•"/>
            </a:pPr>
            <a:r>
              <a:rPr lang="zh-CN" altLang="en-US" dirty="0">
                <a:sym typeface="+mn-ea"/>
              </a:rPr>
              <a:t>思考：为什么要验证？</a:t>
            </a:r>
            <a:endParaRPr lang="zh-CN" altLang="en-US" dirty="0">
              <a:solidFill>
                <a:schemeClr val="bg1"/>
              </a:solidFill>
              <a:latin typeface="+mn-lt"/>
              <a:ea typeface="+mn-ea"/>
            </a:endParaRPr>
          </a:p>
          <a:p>
            <a:pPr marL="228600" indent="-228600">
              <a:lnSpc>
                <a:spcPct val="120000"/>
              </a:lnSpc>
              <a:buSzTx/>
              <a:buFont typeface="Arial" panose="020B0604020202020204" pitchFamily="34" charset="0"/>
              <a:buChar char="•"/>
            </a:pPr>
            <a:r>
              <a:rPr lang="zh-CN" altLang="en-US" dirty="0">
                <a:sym typeface="+mn-ea"/>
              </a:rPr>
              <a:t>事实上，我们推导出的结果仅满足必要性，而不满足充分性</a:t>
            </a:r>
            <a:endParaRPr lang="en-US" altLang="zh-CN"/>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t>欧拉函数</a:t>
            </a:r>
            <a:endParaRPr lang="zh-CN" altLang="zh-CN" sz="4000"/>
          </a:p>
        </p:txBody>
      </p:sp>
      <p:sp>
        <p:nvSpPr>
          <p:cNvPr id="3" name="内容占位符 2"/>
          <p:cNvSpPr>
            <a:spLocks noGrp="1"/>
          </p:cNvSpPr>
          <p:nvPr>
            <p:ph idx="1"/>
          </p:nvPr>
        </p:nvSpPr>
        <p:spPr/>
        <p:txBody>
          <a:bodyPr/>
          <a:lstStyle/>
          <a:p>
            <a:r>
              <a:rPr lang="zh-CN" altLang="en-US" sz="2400" dirty="0"/>
              <a:t>定义：对于一个正整数n，小于n且和n互质的正整数（包括1）的个数叫做欧拉函数，记作φ(n) </a:t>
            </a:r>
            <a:endParaRPr lang="zh-CN" altLang="en-US" sz="2400" dirty="0"/>
          </a:p>
          <a:p>
            <a:endParaRPr lang="zh-CN" altLang="en-US" sz="2400" dirty="0"/>
          </a:p>
          <a:p>
            <a:r>
              <a:rPr lang="zh-CN" altLang="en-US" sz="2400" dirty="0"/>
              <a:t>计算式：                                                                        ，特别地</a:t>
            </a:r>
            <a:endParaRPr lang="zh-CN" altLang="en-US" sz="2400" dirty="0"/>
          </a:p>
          <a:p>
            <a:endParaRPr lang="zh-CN" altLang="en-US" sz="2400" dirty="0"/>
          </a:p>
          <a:p>
            <a:r>
              <a:rPr lang="zh-CN" altLang="en-US" sz="2400" dirty="0"/>
              <a:t>积性函数：</a:t>
            </a:r>
            <a:endParaRPr lang="zh-CN" altLang="en-US" sz="2400" dirty="0"/>
          </a:p>
          <a:p>
            <a:endParaRPr lang="zh-CN" altLang="en-US" sz="2400" dirty="0"/>
          </a:p>
        </p:txBody>
      </p:sp>
      <p:graphicFrame>
        <p:nvGraphicFramePr>
          <p:cNvPr id="4" name="对象 3">
            <a:hlinkClick r:id="" action="ppaction://ole?verb=0"/>
          </p:cNvPr>
          <p:cNvGraphicFramePr>
            <a:graphicFrameLocks noChangeAspect="1"/>
          </p:cNvGraphicFramePr>
          <p:nvPr/>
        </p:nvGraphicFramePr>
        <p:xfrm>
          <a:off x="2318859" y="2876109"/>
          <a:ext cx="6155055" cy="841375"/>
        </p:xfrm>
        <a:graphic>
          <a:graphicData uri="http://schemas.openxmlformats.org/presentationml/2006/ole">
            <mc:AlternateContent xmlns:mc="http://schemas.openxmlformats.org/markup-compatibility/2006">
              <mc:Choice xmlns:v="urn:schemas-microsoft-com:vml" Requires="v">
                <p:oleObj spid="_x0000_s20491" name="" r:id="rId1" imgW="3162300" imgH="431800" progId="Equation.KSEE3">
                  <p:embed/>
                </p:oleObj>
              </mc:Choice>
              <mc:Fallback>
                <p:oleObj name="" r:id="rId1" imgW="3162300" imgH="431800" progId="Equation.KSEE3">
                  <p:embed/>
                  <p:pic>
                    <p:nvPicPr>
                      <p:cNvPr id="0" name="图片 8192"/>
                      <p:cNvPicPr/>
                      <p:nvPr/>
                    </p:nvPicPr>
                    <p:blipFill>
                      <a:blip r:embed="rId2">
                        <a:lum bright="100000"/>
                      </a:blip>
                      <a:stretch>
                        <a:fillRect/>
                      </a:stretch>
                    </p:blipFill>
                    <p:spPr>
                      <a:xfrm>
                        <a:off x="2318859" y="2876109"/>
                        <a:ext cx="6155055" cy="84137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538730" y="3990340"/>
          <a:ext cx="4810760" cy="430530"/>
        </p:xfrm>
        <a:graphic>
          <a:graphicData uri="http://schemas.openxmlformats.org/presentationml/2006/ole">
            <mc:AlternateContent xmlns:mc="http://schemas.openxmlformats.org/markup-compatibility/2006">
              <mc:Choice xmlns:v="urn:schemas-microsoft-com:vml" Requires="v">
                <p:oleObj spid="_x0000_s20492" name="" r:id="rId3" imgW="2413000" imgH="215900" progId="Equation.KSEE3">
                  <p:embed/>
                </p:oleObj>
              </mc:Choice>
              <mc:Fallback>
                <p:oleObj name="" r:id="rId3" imgW="2413000" imgH="215900" progId="Equation.KSEE3">
                  <p:embed/>
                  <p:pic>
                    <p:nvPicPr>
                      <p:cNvPr id="0" name="图片 8193"/>
                      <p:cNvPicPr/>
                      <p:nvPr/>
                    </p:nvPicPr>
                    <p:blipFill>
                      <a:blip r:embed="rId4">
                        <a:lum bright="100000"/>
                      </a:blip>
                      <a:stretch>
                        <a:fillRect/>
                      </a:stretch>
                    </p:blipFill>
                    <p:spPr>
                      <a:xfrm>
                        <a:off x="2538730" y="3990340"/>
                        <a:ext cx="4810760" cy="43053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9712325" y="3042920"/>
          <a:ext cx="1046480" cy="429260"/>
        </p:xfrm>
        <a:graphic>
          <a:graphicData uri="http://schemas.openxmlformats.org/presentationml/2006/ole">
            <mc:AlternateContent xmlns:mc="http://schemas.openxmlformats.org/markup-compatibility/2006">
              <mc:Choice xmlns:v="urn:schemas-microsoft-com:vml" Requires="v">
                <p:oleObj spid="_x0000_s3073" name="" r:id="rId5" imgW="495300" imgH="203200" progId="Equation.KSEE3">
                  <p:embed/>
                </p:oleObj>
              </mc:Choice>
              <mc:Fallback>
                <p:oleObj name="" r:id="rId5" imgW="495300" imgH="203200" progId="Equation.KSEE3">
                  <p:embed/>
                  <p:pic>
                    <p:nvPicPr>
                      <p:cNvPr id="0" name="图片 3072"/>
                      <p:cNvPicPr/>
                      <p:nvPr/>
                    </p:nvPicPr>
                    <p:blipFill>
                      <a:blip r:embed="rId6">
                        <a:lum bright="100000"/>
                      </a:blip>
                      <a:stretch>
                        <a:fillRect/>
                      </a:stretch>
                    </p:blipFill>
                    <p:spPr>
                      <a:xfrm>
                        <a:off x="9712325" y="3042920"/>
                        <a:ext cx="1046480" cy="429260"/>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sym typeface="+mn-ea"/>
              </a:rPr>
              <a:t>欧拉函数</a:t>
            </a:r>
            <a:endParaRPr lang="zh-CN" altLang="zh-CN" sz="4000">
              <a:sym typeface="+mn-ea"/>
            </a:endParaRPr>
          </a:p>
        </p:txBody>
      </p:sp>
      <p:sp>
        <p:nvSpPr>
          <p:cNvPr id="3" name="内容占位符 2"/>
          <p:cNvSpPr>
            <a:spLocks noGrp="1"/>
          </p:cNvSpPr>
          <p:nvPr>
            <p:ph idx="1"/>
          </p:nvPr>
        </p:nvSpPr>
        <p:spPr/>
        <p:txBody>
          <a:bodyPr/>
          <a:lstStyle/>
          <a:p>
            <a:r>
              <a:rPr lang="zh-CN" altLang="en-US" sz="2400"/>
              <a:t>一个重要性质：</a:t>
            </a:r>
            <a:endParaRPr lang="zh-CN" altLang="en-US" sz="2400"/>
          </a:p>
          <a:p>
            <a:endParaRPr lang="zh-CN" altLang="en-US" sz="2400"/>
          </a:p>
          <a:p>
            <a:r>
              <a:rPr lang="zh-CN" altLang="en-US" sz="2400"/>
              <a:t>证明：</a:t>
            </a:r>
            <a:endParaRPr lang="en-US" altLang="zh-CN" sz="2400"/>
          </a:p>
        </p:txBody>
      </p:sp>
      <p:graphicFrame>
        <p:nvGraphicFramePr>
          <p:cNvPr id="4" name="对象 3">
            <a:hlinkClick r:id="" action="ppaction://ole?verb=0"/>
          </p:cNvPr>
          <p:cNvGraphicFramePr>
            <a:graphicFrameLocks noChangeAspect="1"/>
          </p:cNvGraphicFramePr>
          <p:nvPr/>
        </p:nvGraphicFramePr>
        <p:xfrm>
          <a:off x="3216910" y="1750060"/>
          <a:ext cx="1569085" cy="744855"/>
        </p:xfrm>
        <a:graphic>
          <a:graphicData uri="http://schemas.openxmlformats.org/presentationml/2006/ole">
            <mc:AlternateContent xmlns:mc="http://schemas.openxmlformats.org/markup-compatibility/2006">
              <mc:Choice xmlns:v="urn:schemas-microsoft-com:vml" Requires="v">
                <p:oleObj spid="_x0000_s21515" name="" r:id="rId1" imgW="749300" imgH="355600" progId="Equation.KSEE3">
                  <p:embed/>
                </p:oleObj>
              </mc:Choice>
              <mc:Fallback>
                <p:oleObj name="" r:id="rId1" imgW="749300" imgH="355600" progId="Equation.KSEE3">
                  <p:embed/>
                  <p:pic>
                    <p:nvPicPr>
                      <p:cNvPr id="0" name="图片 9216"/>
                      <p:cNvPicPr/>
                      <p:nvPr/>
                    </p:nvPicPr>
                    <p:blipFill>
                      <a:blip r:embed="rId2">
                        <a:lum bright="100000"/>
                      </a:blip>
                      <a:stretch>
                        <a:fillRect/>
                      </a:stretch>
                    </p:blipFill>
                    <p:spPr>
                      <a:xfrm>
                        <a:off x="3216910" y="1750060"/>
                        <a:ext cx="1569085" cy="74485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969135" y="2726690"/>
          <a:ext cx="6590665" cy="2676525"/>
        </p:xfrm>
        <a:graphic>
          <a:graphicData uri="http://schemas.openxmlformats.org/presentationml/2006/ole">
            <mc:AlternateContent xmlns:mc="http://schemas.openxmlformats.org/markup-compatibility/2006">
              <mc:Choice xmlns:v="urn:schemas-microsoft-com:vml" Requires="v">
                <p:oleObj spid="_x0000_s21516" name="" r:id="rId3" imgW="3251200" imgH="1320165" progId="Equation.KSEE3">
                  <p:embed/>
                </p:oleObj>
              </mc:Choice>
              <mc:Fallback>
                <p:oleObj name="" r:id="rId3" imgW="3251200" imgH="1320165" progId="Equation.KSEE3">
                  <p:embed/>
                  <p:pic>
                    <p:nvPicPr>
                      <p:cNvPr id="0" name="图片 1024"/>
                      <p:cNvPicPr/>
                      <p:nvPr/>
                    </p:nvPicPr>
                    <p:blipFill>
                      <a:blip r:embed="rId4">
                        <a:lum bright="100000"/>
                      </a:blip>
                      <a:stretch>
                        <a:fillRect/>
                      </a:stretch>
                    </p:blipFill>
                    <p:spPr>
                      <a:xfrm>
                        <a:off x="1969135" y="2726690"/>
                        <a:ext cx="6590665" cy="2676525"/>
                      </a:xfrm>
                      <a:prstGeom prst="rect">
                        <a:avLst/>
                      </a:prstGeom>
                    </p:spPr>
                  </p:pic>
                </p:oleObj>
              </mc:Fallback>
            </mc:AlternateContent>
          </a:graphicData>
        </a:graphic>
      </p:graphicFrame>
    </p:spTree>
    <p:custDataLst>
      <p:tags r:id="rId5"/>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线性筛积性函数</a:t>
            </a:r>
            <a:endParaRPr lang="zh-CN" altLang="en-US" sz="4000"/>
          </a:p>
        </p:txBody>
      </p:sp>
      <p:sp>
        <p:nvSpPr>
          <p:cNvPr id="3" name="内容占位符 2"/>
          <p:cNvSpPr>
            <a:spLocks noGrp="1"/>
          </p:cNvSpPr>
          <p:nvPr>
            <p:ph idx="1"/>
          </p:nvPr>
        </p:nvSpPr>
        <p:spPr/>
        <p:txBody>
          <a:bodyPr/>
          <a:p>
            <a:r>
              <a:rPr lang="zh-CN" altLang="en-US" sz="2400"/>
              <a:t>线性筛的强大之处在于可以筛积性函数</a:t>
            </a:r>
            <a:endParaRPr lang="zh-CN" altLang="en-US" sz="2400"/>
          </a:p>
          <a:p>
            <a:r>
              <a:rPr lang="zh-CN" altLang="en-US" sz="2400"/>
              <a:t>对于积性函数 </a:t>
            </a:r>
            <a:r>
              <a:rPr lang="en-US" altLang="zh-CN" sz="2400"/>
              <a:t>f(x)</a:t>
            </a:r>
            <a:r>
              <a:rPr lang="zh-CN" altLang="en-US" sz="2400"/>
              <a:t>，我们可以使用线性筛快速预处理出来</a:t>
            </a:r>
            <a:endParaRPr lang="zh-CN" altLang="en-US" sz="2400"/>
          </a:p>
          <a:p>
            <a:r>
              <a:rPr lang="zh-CN" altLang="en-US" sz="2400"/>
              <a:t>具体操作如下：</a:t>
            </a:r>
            <a:endParaRPr lang="zh-CN" altLang="en-US" sz="2400"/>
          </a:p>
          <a:p>
            <a:endParaRPr lang="zh-CN" altLang="en-US" sz="2400"/>
          </a:p>
          <a:p>
            <a:endParaRPr lang="zh-CN" altLang="en-US" sz="2400"/>
          </a:p>
        </p:txBody>
      </p:sp>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097" name="" r:id="rId1" imgW="914400" imgH="215900" progId="Equation.KSEE3">
                  <p:embed/>
                </p:oleObj>
              </mc:Choice>
              <mc:Fallback>
                <p:oleObj name="" r:id="rId1" imgW="914400" imgH="215900" progId="Equation.KSEE3">
                  <p:embed/>
                  <p:pic>
                    <p:nvPicPr>
                      <p:cNvPr id="0" name="图片 4096"/>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114425" y="3162300"/>
          <a:ext cx="10172700" cy="1511935"/>
        </p:xfrm>
        <a:graphic>
          <a:graphicData uri="http://schemas.openxmlformats.org/presentationml/2006/ole">
            <mc:AlternateContent xmlns:mc="http://schemas.openxmlformats.org/markup-compatibility/2006">
              <mc:Choice xmlns:v="urn:schemas-microsoft-com:vml" Requires="v">
                <p:oleObj spid="_x0000_s4098" name="" r:id="rId3" imgW="4699000" imgH="698500" progId="Equation.KSEE3">
                  <p:embed/>
                </p:oleObj>
              </mc:Choice>
              <mc:Fallback>
                <p:oleObj name="" r:id="rId3" imgW="4699000" imgH="698500" progId="Equation.KSEE3">
                  <p:embed/>
                  <p:pic>
                    <p:nvPicPr>
                      <p:cNvPr id="0" name="图片 4097"/>
                      <p:cNvPicPr/>
                      <p:nvPr/>
                    </p:nvPicPr>
                    <p:blipFill>
                      <a:blip r:embed="rId4">
                        <a:lum bright="100000"/>
                      </a:blip>
                      <a:stretch>
                        <a:fillRect/>
                      </a:stretch>
                    </p:blipFill>
                    <p:spPr>
                      <a:xfrm>
                        <a:off x="1114425" y="3162300"/>
                        <a:ext cx="10172700" cy="1511935"/>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sz="4000"/>
              <a:t>线筛欧拉函数</a:t>
            </a:r>
            <a:endParaRPr lang="zh-CN" altLang="zh-CN" sz="4000"/>
          </a:p>
        </p:txBody>
      </p:sp>
      <p:sp>
        <p:nvSpPr>
          <p:cNvPr id="3" name="内容占位符 2"/>
          <p:cNvSpPr>
            <a:spLocks noGrp="1"/>
          </p:cNvSpPr>
          <p:nvPr>
            <p:ph idx="1"/>
          </p:nvPr>
        </p:nvSpPr>
        <p:spPr/>
        <p:txBody>
          <a:bodyPr/>
          <a:p>
            <a:r>
              <a:rPr lang="zh-CN" altLang="en-US" sz="2400"/>
              <a:t>我们知道欧拉函数的定义式</a:t>
            </a:r>
            <a:endParaRPr lang="zh-CN" altLang="en-US" sz="2400"/>
          </a:p>
          <a:p>
            <a:r>
              <a:rPr lang="zh-CN" altLang="en-US" sz="2400"/>
              <a:t>套用刚才的操作：</a:t>
            </a:r>
            <a:endParaRPr lang="zh-CN" altLang="en-US" sz="2400"/>
          </a:p>
          <a:p>
            <a:endParaRPr lang="zh-CN" altLang="en-US" sz="2400"/>
          </a:p>
          <a:p>
            <a:endParaRPr lang="zh-CN" altLang="en-US" sz="2400"/>
          </a:p>
          <a:p>
            <a:endParaRPr lang="zh-CN" altLang="en-US" sz="2400"/>
          </a:p>
        </p:txBody>
      </p:sp>
      <p:graphicFrame>
        <p:nvGraphicFramePr>
          <p:cNvPr id="5" name="对象 4">
            <a:hlinkClick r:id="" action="ppaction://ole?verb="/>
          </p:cNvPr>
          <p:cNvGraphicFramePr>
            <a:graphicFrameLocks noChangeAspect="1"/>
          </p:cNvGraphicFramePr>
          <p:nvPr/>
        </p:nvGraphicFramePr>
        <p:xfrm>
          <a:off x="4826635" y="1607185"/>
          <a:ext cx="2211070" cy="864870"/>
        </p:xfrm>
        <a:graphic>
          <a:graphicData uri="http://schemas.openxmlformats.org/presentationml/2006/ole">
            <mc:AlternateContent xmlns:mc="http://schemas.openxmlformats.org/markup-compatibility/2006">
              <mc:Choice xmlns:v="urn:schemas-microsoft-com:vml" Requires="v">
                <p:oleObj spid="_x0000_s8193" name="" r:id="rId1" imgW="1104900" imgH="431800" progId="Equation.KSEE3">
                  <p:embed/>
                </p:oleObj>
              </mc:Choice>
              <mc:Fallback>
                <p:oleObj name="" r:id="rId1" imgW="1104900" imgH="431800" progId="Equation.KSEE3">
                  <p:embed/>
                  <p:pic>
                    <p:nvPicPr>
                      <p:cNvPr id="0" name="图片 8192"/>
                      <p:cNvPicPr/>
                      <p:nvPr/>
                    </p:nvPicPr>
                    <p:blipFill>
                      <a:blip r:embed="rId2">
                        <a:lum bright="100000"/>
                      </a:blip>
                      <a:stretch>
                        <a:fillRect/>
                      </a:stretch>
                    </p:blipFill>
                    <p:spPr>
                      <a:xfrm>
                        <a:off x="4826635" y="1607185"/>
                        <a:ext cx="2211070" cy="86487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116965" y="2726690"/>
          <a:ext cx="7251065" cy="1390015"/>
        </p:xfrm>
        <a:graphic>
          <a:graphicData uri="http://schemas.openxmlformats.org/presentationml/2006/ole">
            <mc:AlternateContent xmlns:mc="http://schemas.openxmlformats.org/markup-compatibility/2006">
              <mc:Choice xmlns:v="urn:schemas-microsoft-com:vml" Requires="v">
                <p:oleObj spid="_x0000_s2050" name="" r:id="rId3" imgW="3644900" imgH="698500" progId="Equation.KSEE3">
                  <p:embed/>
                </p:oleObj>
              </mc:Choice>
              <mc:Fallback>
                <p:oleObj name="" r:id="rId3" imgW="3644900" imgH="698500" progId="Equation.KSEE3">
                  <p:embed/>
                  <p:pic>
                    <p:nvPicPr>
                      <p:cNvPr id="0" name="图片 2049"/>
                      <p:cNvPicPr/>
                      <p:nvPr/>
                    </p:nvPicPr>
                    <p:blipFill>
                      <a:blip r:embed="rId4">
                        <a:lum bright="100000"/>
                      </a:blip>
                      <a:stretch>
                        <a:fillRect/>
                      </a:stretch>
                    </p:blipFill>
                    <p:spPr>
                      <a:xfrm>
                        <a:off x="1116965" y="2726690"/>
                        <a:ext cx="7251065" cy="1390015"/>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sym typeface="+mn-ea"/>
              </a:rPr>
              <a:t>欧拉函数</a:t>
            </a:r>
            <a:endParaRPr lang="zh-CN" altLang="zh-CN" sz="4000">
              <a:sym typeface="+mn-ea"/>
            </a:endParaRPr>
          </a:p>
        </p:txBody>
      </p:sp>
      <p:sp>
        <p:nvSpPr>
          <p:cNvPr id="3" name="内容占位符 2"/>
          <p:cNvSpPr>
            <a:spLocks noGrp="1"/>
          </p:cNvSpPr>
          <p:nvPr>
            <p:ph idx="1"/>
          </p:nvPr>
        </p:nvSpPr>
        <p:spPr/>
        <p:txBody>
          <a:bodyPr/>
          <a:lstStyle/>
          <a:p>
            <a:r>
              <a:rPr lang="zh-CN" altLang="en-US" sz="2400"/>
              <a:t>代码实现：</a:t>
            </a:r>
            <a:endParaRPr lang="zh-CN" altLang="en-US" sz="2400"/>
          </a:p>
        </p:txBody>
      </p:sp>
      <p:pic>
        <p:nvPicPr>
          <p:cNvPr id="5" name="图片 4"/>
          <p:cNvPicPr>
            <a:picLocks noChangeAspect="1"/>
          </p:cNvPicPr>
          <p:nvPr/>
        </p:nvPicPr>
        <p:blipFill>
          <a:blip r:embed="rId1"/>
          <a:stretch>
            <a:fillRect/>
          </a:stretch>
        </p:blipFill>
        <p:spPr>
          <a:xfrm>
            <a:off x="1119505" y="2324735"/>
            <a:ext cx="8645525" cy="2881630"/>
          </a:xfrm>
          <a:prstGeom prst="rect">
            <a:avLst/>
          </a:prstGeom>
        </p:spPr>
      </p:pic>
    </p:spTree>
    <p:custDataLst>
      <p:tags r:id="rId2"/>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SDOI2008  仪仗队  </a:t>
            </a:r>
            <a:endParaRPr lang="zh-CN" altLang="en-US"/>
          </a:p>
        </p:txBody>
      </p:sp>
      <p:sp>
        <p:nvSpPr>
          <p:cNvPr id="3" name="内容占位符 2"/>
          <p:cNvSpPr>
            <a:spLocks noGrp="1"/>
          </p:cNvSpPr>
          <p:nvPr>
            <p:ph idx="1"/>
          </p:nvPr>
        </p:nvSpPr>
        <p:spPr/>
        <p:txBody>
          <a:bodyPr/>
          <a:p>
            <a:r>
              <a:rPr lang="zh-CN" altLang="en-US"/>
              <a:t>作为体育委员，C君负责这次运动会仪仗队的训练</a:t>
            </a:r>
            <a:endParaRPr lang="zh-CN" altLang="en-US"/>
          </a:p>
          <a:p>
            <a:r>
              <a:rPr lang="zh-CN" altLang="en-US"/>
              <a:t>仪仗队是由学生组成的N * N的方阵</a:t>
            </a:r>
            <a:endParaRPr lang="zh-CN" altLang="en-US"/>
          </a:p>
          <a:p>
            <a:r>
              <a:rPr lang="zh-CN" altLang="en-US"/>
              <a:t>为了保证队伍在行进中整齐划一，C君会跟在仪仗队的左后方根据其视线所及的学生人数来判断队伍是否整齐</a:t>
            </a:r>
            <a:endParaRPr lang="zh-CN" altLang="en-US"/>
          </a:p>
          <a:p>
            <a:r>
              <a:rPr lang="zh-CN" altLang="en-US"/>
              <a:t>现在，C君希望你告诉他队伍整齐时能看到的学生人数</a:t>
            </a:r>
            <a:endParaRPr lang="zh-CN" altLang="en-US"/>
          </a:p>
        </p:txBody>
      </p:sp>
      <p:pic>
        <p:nvPicPr>
          <p:cNvPr id="4" name="图片 3"/>
          <p:cNvPicPr>
            <a:picLocks noChangeAspect="1"/>
          </p:cNvPicPr>
          <p:nvPr/>
        </p:nvPicPr>
        <p:blipFill>
          <a:blip r:embed="rId1"/>
          <a:stretch>
            <a:fillRect/>
          </a:stretch>
        </p:blipFill>
        <p:spPr>
          <a:xfrm>
            <a:off x="1193800" y="4093845"/>
            <a:ext cx="2172970" cy="208343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SDOI2008  仪仗队</a:t>
            </a:r>
            <a:endParaRPr lang="zh-CN" altLang="en-US" sz="4000">
              <a:sym typeface="+mn-ea"/>
            </a:endParaRPr>
          </a:p>
        </p:txBody>
      </p:sp>
      <p:sp>
        <p:nvSpPr>
          <p:cNvPr id="3" name="内容占位符 2"/>
          <p:cNvSpPr>
            <a:spLocks noGrp="1"/>
          </p:cNvSpPr>
          <p:nvPr>
            <p:ph idx="1"/>
          </p:nvPr>
        </p:nvSpPr>
        <p:spPr/>
        <p:txBody>
          <a:bodyPr/>
          <a:lstStyle/>
          <a:p>
            <a:r>
              <a:rPr lang="zh-CN" altLang="en-US" sz="2400" dirty="0"/>
              <a:t>解析：</a:t>
            </a:r>
            <a:endParaRPr lang="zh-CN" altLang="en-US" sz="2400" dirty="0"/>
          </a:p>
          <a:p>
            <a:r>
              <a:rPr lang="zh-CN" altLang="en-US" sz="2400" dirty="0"/>
              <a:t>我们从</a:t>
            </a:r>
            <a:r>
              <a:rPr lang="en-US" altLang="zh-CN" sz="2400" dirty="0"/>
              <a:t>0</a:t>
            </a:r>
            <a:r>
              <a:rPr lang="zh-CN" altLang="en-US" sz="2400" dirty="0"/>
              <a:t>开始给行列标号</a:t>
            </a:r>
            <a:endParaRPr lang="zh-CN" altLang="en-US" sz="2400" dirty="0"/>
          </a:p>
          <a:p>
            <a:r>
              <a:rPr lang="zh-CN" altLang="en-US" sz="2400" dirty="0"/>
              <a:t>显然，能被看到的学生的坐标应满足</a:t>
            </a:r>
            <a:endParaRPr lang="zh-CN" altLang="en-US" sz="2400" dirty="0"/>
          </a:p>
          <a:p>
            <a:endParaRPr lang="zh-CN" altLang="en-US" sz="2400" dirty="0"/>
          </a:p>
          <a:p>
            <a:r>
              <a:rPr lang="zh-CN" altLang="en-US" sz="2400" dirty="0"/>
              <a:t>问题就是求</a:t>
            </a:r>
            <a:endParaRPr lang="zh-CN" altLang="en-US" sz="2400" dirty="0"/>
          </a:p>
          <a:p>
            <a:endParaRPr lang="zh-CN" altLang="en-US" sz="2400" dirty="0"/>
          </a:p>
          <a:p>
            <a:endParaRPr lang="zh-CN" altLang="en-US" sz="2400" dirty="0"/>
          </a:p>
        </p:txBody>
      </p:sp>
      <p:graphicFrame>
        <p:nvGraphicFramePr>
          <p:cNvPr id="4" name="对象 3">
            <a:hlinkClick r:id="" action="ppaction://ole?verb=0"/>
          </p:cNvPr>
          <p:cNvGraphicFramePr>
            <a:graphicFrameLocks noChangeAspect="1"/>
          </p:cNvGraphicFramePr>
          <p:nvPr/>
        </p:nvGraphicFramePr>
        <p:xfrm>
          <a:off x="6058535" y="2722245"/>
          <a:ext cx="1679575" cy="433705"/>
        </p:xfrm>
        <a:graphic>
          <a:graphicData uri="http://schemas.openxmlformats.org/presentationml/2006/ole">
            <mc:AlternateContent xmlns:mc="http://schemas.openxmlformats.org/markup-compatibility/2006">
              <mc:Choice xmlns:v="urn:schemas-microsoft-com:vml" Requires="v">
                <p:oleObj spid="_x0000_s23568" name="" r:id="rId1" imgW="787400" imgH="203200" progId="Equation.KSEE3">
                  <p:embed/>
                </p:oleObj>
              </mc:Choice>
              <mc:Fallback>
                <p:oleObj name="" r:id="rId1" imgW="787400" imgH="203200" progId="Equation.KSEE3">
                  <p:embed/>
                  <p:pic>
                    <p:nvPicPr>
                      <p:cNvPr id="0" name="图片 2048"/>
                      <p:cNvPicPr/>
                      <p:nvPr/>
                    </p:nvPicPr>
                    <p:blipFill>
                      <a:blip r:embed="rId2">
                        <a:lum bright="100000"/>
                      </a:blip>
                      <a:stretch>
                        <a:fillRect/>
                      </a:stretch>
                    </p:blipFill>
                    <p:spPr>
                      <a:xfrm>
                        <a:off x="6058535" y="2722245"/>
                        <a:ext cx="1679575" cy="43370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706053" y="3378200"/>
          <a:ext cx="3120390" cy="984250"/>
        </p:xfrm>
        <a:graphic>
          <a:graphicData uri="http://schemas.openxmlformats.org/presentationml/2006/ole">
            <mc:AlternateContent xmlns:mc="http://schemas.openxmlformats.org/markup-compatibility/2006">
              <mc:Choice xmlns:v="urn:schemas-microsoft-com:vml" Requires="v">
                <p:oleObj spid="_x0000_s2050" name="" r:id="rId3" imgW="1409700" imgH="444500" progId="Equation.KSEE3">
                  <p:embed/>
                </p:oleObj>
              </mc:Choice>
              <mc:Fallback>
                <p:oleObj name="" r:id="rId3" imgW="1409700" imgH="444500" progId="Equation.KSEE3">
                  <p:embed/>
                  <p:pic>
                    <p:nvPicPr>
                      <p:cNvPr id="0" name="图片 2049"/>
                      <p:cNvPicPr/>
                      <p:nvPr/>
                    </p:nvPicPr>
                    <p:blipFill>
                      <a:blip r:embed="rId4">
                        <a:lum bright="100000"/>
                      </a:blip>
                      <a:stretch>
                        <a:fillRect/>
                      </a:stretch>
                    </p:blipFill>
                    <p:spPr>
                      <a:xfrm>
                        <a:off x="2706053" y="3378200"/>
                        <a:ext cx="3120390" cy="98425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104900" y="4381500"/>
          <a:ext cx="8011795" cy="984250"/>
        </p:xfrm>
        <a:graphic>
          <a:graphicData uri="http://schemas.openxmlformats.org/presentationml/2006/ole">
            <mc:AlternateContent xmlns:mc="http://schemas.openxmlformats.org/markup-compatibility/2006">
              <mc:Choice xmlns:v="urn:schemas-microsoft-com:vml" Requires="v">
                <p:oleObj spid="_x0000_s11" name="" r:id="rId5" imgW="3619500" imgH="444500" progId="Equation.KSEE3">
                  <p:embed/>
                </p:oleObj>
              </mc:Choice>
              <mc:Fallback>
                <p:oleObj name="" r:id="rId5" imgW="3619500" imgH="444500" progId="Equation.KSEE3">
                  <p:embed/>
                  <p:pic>
                    <p:nvPicPr>
                      <p:cNvPr id="0" name="图片 2049"/>
                      <p:cNvPicPr/>
                      <p:nvPr/>
                    </p:nvPicPr>
                    <p:blipFill>
                      <a:blip r:embed="rId6">
                        <a:lum bright="100000"/>
                      </a:blip>
                      <a:stretch>
                        <a:fillRect/>
                      </a:stretch>
                    </p:blipFill>
                    <p:spPr>
                      <a:xfrm>
                        <a:off x="1104900" y="4381500"/>
                        <a:ext cx="8011795" cy="984250"/>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从模的法则说起</a:t>
            </a:r>
            <a:endParaRPr lang="zh-CN" altLang="en-US" sz="4000"/>
          </a:p>
        </p:txBody>
      </p:sp>
      <p:sp>
        <p:nvSpPr>
          <p:cNvPr id="3" name="内容占位符 2"/>
          <p:cNvSpPr>
            <a:spLocks noGrp="1"/>
          </p:cNvSpPr>
          <p:nvPr>
            <p:ph idx="1"/>
          </p:nvPr>
        </p:nvSpPr>
        <p:spPr/>
        <p:txBody>
          <a:bodyPr/>
          <a:lstStyle/>
          <a:p>
            <a:r>
              <a:rPr lang="zh-CN" altLang="en-US" sz="2400" dirty="0"/>
              <a:t>相信大家对取模运算都不陌生</a:t>
            </a:r>
            <a:endParaRPr lang="zh-CN" altLang="en-US" sz="2400" dirty="0"/>
          </a:p>
          <a:p>
            <a:r>
              <a:rPr lang="zh-CN" altLang="en-US" sz="2400" dirty="0"/>
              <a:t>我们就从模的基本法说起</a:t>
            </a:r>
            <a:endParaRPr lang="zh-CN" altLang="en-US" sz="2400" dirty="0"/>
          </a:p>
          <a:p>
            <a:r>
              <a:rPr lang="zh-CN" altLang="en-US" sz="2400" dirty="0"/>
              <a:t>众所周知，取模运算的性质对于加法、减法、乘法都适用，即</a:t>
            </a:r>
            <a:endParaRPr lang="zh-CN" altLang="en-US" sz="2400" dirty="0"/>
          </a:p>
          <a:p>
            <a:endParaRPr lang="zh-CN" altLang="en-US" sz="2400" dirty="0"/>
          </a:p>
          <a:p>
            <a:endParaRPr lang="zh-CN" altLang="en-US" sz="2400" dirty="0"/>
          </a:p>
          <a:p>
            <a:endParaRPr lang="zh-CN" altLang="en-US" sz="2400" dirty="0"/>
          </a:p>
          <a:p>
            <a:endParaRPr lang="zh-CN" altLang="en-US" sz="2400" dirty="0"/>
          </a:p>
          <a:p>
            <a:r>
              <a:rPr lang="zh-CN" altLang="en-US" sz="2400" dirty="0"/>
              <a:t>所以我们用</a:t>
            </a:r>
            <a:r>
              <a:rPr lang="en-US" altLang="zh-CN" sz="2400" dirty="0"/>
              <a:t>“    ”(</a:t>
            </a:r>
            <a:r>
              <a:rPr lang="zh-CN" altLang="zh-CN" sz="2400" dirty="0"/>
              <a:t>同余号</a:t>
            </a:r>
            <a:r>
              <a:rPr lang="en-US" altLang="zh-CN" sz="2400" dirty="0"/>
              <a:t>)</a:t>
            </a:r>
            <a:r>
              <a:rPr lang="zh-CN" altLang="en-US" sz="2400" dirty="0"/>
              <a:t>来表示满足取模性质的运算，如：</a:t>
            </a:r>
            <a:endParaRPr lang="zh-CN" altLang="en-US" sz="2400" dirty="0"/>
          </a:p>
          <a:p>
            <a:r>
              <a:rPr lang="zh-CN" altLang="en-US" sz="2400" dirty="0"/>
              <a:t>但是除法和乘方不满足此性质</a:t>
            </a:r>
            <a:endParaRPr lang="zh-CN" altLang="en-US" sz="2400" dirty="0"/>
          </a:p>
        </p:txBody>
      </p:sp>
      <p:graphicFrame>
        <p:nvGraphicFramePr>
          <p:cNvPr id="4" name="对象 3">
            <a:hlinkClick r:id="" action="ppaction://ole?verb=0"/>
          </p:cNvPr>
          <p:cNvGraphicFramePr>
            <a:graphicFrameLocks noChangeAspect="1"/>
          </p:cNvGraphicFramePr>
          <p:nvPr/>
        </p:nvGraphicFramePr>
        <p:xfrm>
          <a:off x="2662555" y="3263953"/>
          <a:ext cx="4739640" cy="1475740"/>
        </p:xfrm>
        <a:graphic>
          <a:graphicData uri="http://schemas.openxmlformats.org/presentationml/2006/ole">
            <mc:AlternateContent xmlns:mc="http://schemas.openxmlformats.org/markup-compatibility/2006">
              <mc:Choice xmlns:v="urn:schemas-microsoft-com:vml" Requires="v">
                <p:oleObj spid="_x0000_s1042" name="" r:id="rId1" imgW="2120900" imgH="660400" progId="Equation.KSEE3">
                  <p:embed/>
                </p:oleObj>
              </mc:Choice>
              <mc:Fallback>
                <p:oleObj name="" r:id="rId1" imgW="2120900" imgH="660400" progId="Equation.KSEE3">
                  <p:embed/>
                  <p:pic>
                    <p:nvPicPr>
                      <p:cNvPr id="0" name="图片 1024"/>
                      <p:cNvPicPr/>
                      <p:nvPr/>
                    </p:nvPicPr>
                    <p:blipFill>
                      <a:blip r:embed="rId2">
                        <a:lum bright="100000"/>
                      </a:blip>
                      <a:stretch>
                        <a:fillRect/>
                      </a:stretch>
                    </p:blipFill>
                    <p:spPr>
                      <a:xfrm>
                        <a:off x="2662555" y="3263953"/>
                        <a:ext cx="4739640" cy="147574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776855" y="5064125"/>
          <a:ext cx="321310" cy="289560"/>
        </p:xfrm>
        <a:graphic>
          <a:graphicData uri="http://schemas.openxmlformats.org/presentationml/2006/ole">
            <mc:AlternateContent xmlns:mc="http://schemas.openxmlformats.org/markup-compatibility/2006">
              <mc:Choice xmlns:v="urn:schemas-microsoft-com:vml" Requires="v">
                <p:oleObj spid="_x0000_s1043" name="" r:id="rId3" imgW="127000" imgH="114300" progId="Equation.KSEE3">
                  <p:embed/>
                </p:oleObj>
              </mc:Choice>
              <mc:Fallback>
                <p:oleObj name="" r:id="rId3" imgW="127000" imgH="114300" progId="Equation.KSEE3">
                  <p:embed/>
                  <p:pic>
                    <p:nvPicPr>
                      <p:cNvPr id="0" name="图片 1025"/>
                      <p:cNvPicPr/>
                      <p:nvPr/>
                    </p:nvPicPr>
                    <p:blipFill>
                      <a:blip r:embed="rId4">
                        <a:lum bright="100000"/>
                      </a:blip>
                      <a:stretch>
                        <a:fillRect/>
                      </a:stretch>
                    </p:blipFill>
                    <p:spPr>
                      <a:xfrm>
                        <a:off x="2776855" y="5064125"/>
                        <a:ext cx="321310" cy="28956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8793480" y="5045710"/>
          <a:ext cx="1964055" cy="402590"/>
        </p:xfrm>
        <a:graphic>
          <a:graphicData uri="http://schemas.openxmlformats.org/presentationml/2006/ole">
            <mc:AlternateContent xmlns:mc="http://schemas.openxmlformats.org/markup-compatibility/2006">
              <mc:Choice xmlns:v="urn:schemas-microsoft-com:vml" Requires="v">
                <p:oleObj spid="_x0000_s1044" name="" r:id="rId5" imgW="990600" imgH="203200" progId="Equation.KSEE3">
                  <p:embed/>
                </p:oleObj>
              </mc:Choice>
              <mc:Fallback>
                <p:oleObj name="" r:id="rId5" imgW="990600" imgH="203200" progId="Equation.KSEE3">
                  <p:embed/>
                  <p:pic>
                    <p:nvPicPr>
                      <p:cNvPr id="0" name="图片 1026"/>
                      <p:cNvPicPr/>
                      <p:nvPr/>
                    </p:nvPicPr>
                    <p:blipFill>
                      <a:blip r:embed="rId6">
                        <a:lum bright="100000"/>
                      </a:blip>
                      <a:stretch>
                        <a:fillRect/>
                      </a:stretch>
                    </p:blipFill>
                    <p:spPr>
                      <a:xfrm>
                        <a:off x="8793480" y="5045710"/>
                        <a:ext cx="1964055" cy="402590"/>
                      </a:xfrm>
                      <a:prstGeom prst="rect">
                        <a:avLst/>
                      </a:prstGeom>
                    </p:spPr>
                  </p:pic>
                </p:oleObj>
              </mc:Fallback>
            </mc:AlternateContent>
          </a:graphicData>
        </a:graphic>
      </p:graphicFrame>
    </p:spTree>
    <p:custDataLst>
      <p:tags r:id="rId7"/>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BZOJ</a:t>
            </a:r>
            <a:r>
              <a:rPr lang="zh-CN" altLang="en-US" sz="4000"/>
              <a:t>2705   Longge的问题</a:t>
            </a:r>
            <a:endParaRPr lang="zh-CN" altLang="en-US" sz="4000"/>
          </a:p>
        </p:txBody>
      </p:sp>
      <p:sp>
        <p:nvSpPr>
          <p:cNvPr id="3" name="内容占位符 2"/>
          <p:cNvSpPr>
            <a:spLocks noGrp="1"/>
          </p:cNvSpPr>
          <p:nvPr>
            <p:ph idx="1"/>
          </p:nvPr>
        </p:nvSpPr>
        <p:spPr/>
        <p:txBody>
          <a:bodyPr/>
          <a:lstStyle/>
          <a:p>
            <a:r>
              <a:rPr lang="zh-CN" altLang="en-US" sz="2400"/>
              <a:t>题目大意：</a:t>
            </a:r>
            <a:endParaRPr lang="zh-CN" altLang="en-US" sz="2400"/>
          </a:p>
          <a:p>
            <a:endParaRPr lang="zh-CN" altLang="en-US" sz="2400"/>
          </a:p>
          <a:p>
            <a:r>
              <a:rPr lang="zh-CN" altLang="en-US" sz="2400"/>
              <a:t>求</a:t>
            </a:r>
            <a:r>
              <a:rPr lang="en-US" altLang="zh-CN" sz="2400"/>
              <a:t>		      </a:t>
            </a:r>
            <a:endParaRPr lang="zh-CN" altLang="en-US" sz="2400"/>
          </a:p>
        </p:txBody>
      </p:sp>
      <p:graphicFrame>
        <p:nvGraphicFramePr>
          <p:cNvPr id="4" name="对象 3">
            <a:hlinkClick r:id="" action="ppaction://ole?verb=0"/>
          </p:cNvPr>
          <p:cNvGraphicFramePr>
            <a:graphicFrameLocks noChangeAspect="1"/>
          </p:cNvGraphicFramePr>
          <p:nvPr/>
        </p:nvGraphicFramePr>
        <p:xfrm>
          <a:off x="1463993" y="2452370"/>
          <a:ext cx="3324225" cy="965835"/>
        </p:xfrm>
        <a:graphic>
          <a:graphicData uri="http://schemas.openxmlformats.org/presentationml/2006/ole">
            <mc:AlternateContent xmlns:mc="http://schemas.openxmlformats.org/markup-compatibility/2006">
              <mc:Choice xmlns:v="urn:schemas-microsoft-com:vml" Requires="v">
                <p:oleObj spid="_x0000_s24582" name="" r:id="rId1" imgW="1485900" imgH="431800" progId="Equation.KSEE3">
                  <p:embed/>
                </p:oleObj>
              </mc:Choice>
              <mc:Fallback>
                <p:oleObj name="" r:id="rId1" imgW="1485900" imgH="431800" progId="Equation.KSEE3">
                  <p:embed/>
                  <p:pic>
                    <p:nvPicPr>
                      <p:cNvPr id="0" name="图片 3072"/>
                      <p:cNvPicPr/>
                      <p:nvPr/>
                    </p:nvPicPr>
                    <p:blipFill>
                      <a:blip r:embed="rId2">
                        <a:lum bright="100000"/>
                      </a:blip>
                      <a:stretch>
                        <a:fillRect/>
                      </a:stretch>
                    </p:blipFill>
                    <p:spPr>
                      <a:xfrm>
                        <a:off x="1463993" y="2452370"/>
                        <a:ext cx="3324225" cy="96583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BZOJ</a:t>
            </a:r>
            <a:r>
              <a:rPr lang="zh-CN" altLang="en-US" sz="4000">
                <a:sym typeface="+mn-ea"/>
              </a:rPr>
              <a:t>2705   Longge的问题</a:t>
            </a:r>
            <a:endParaRPr lang="zh-CN" altLang="en-US" sz="4000">
              <a:sym typeface="+mn-ea"/>
            </a:endParaRPr>
          </a:p>
        </p:txBody>
      </p:sp>
      <p:sp>
        <p:nvSpPr>
          <p:cNvPr id="3" name="内容占位符 2"/>
          <p:cNvSpPr>
            <a:spLocks noGrp="1"/>
          </p:cNvSpPr>
          <p:nvPr>
            <p:ph idx="1"/>
          </p:nvPr>
        </p:nvSpPr>
        <p:spPr/>
        <p:txBody>
          <a:bodyPr/>
          <a:lstStyle/>
          <a:p>
            <a:r>
              <a:rPr lang="zh-CN" altLang="zh-CN" sz="2400"/>
              <a:t>解析：</a:t>
            </a:r>
            <a:endParaRPr lang="zh-CN" altLang="zh-CN" sz="2400"/>
          </a:p>
          <a:p>
            <a:endParaRPr lang="zh-CN" altLang="zh-CN" sz="2400"/>
          </a:p>
        </p:txBody>
      </p:sp>
      <p:graphicFrame>
        <p:nvGraphicFramePr>
          <p:cNvPr id="4" name="对象 3">
            <a:hlinkClick r:id="" action="ppaction://ole?verb=0"/>
          </p:cNvPr>
          <p:cNvGraphicFramePr>
            <a:graphicFrameLocks noChangeAspect="1"/>
          </p:cNvGraphicFramePr>
          <p:nvPr/>
        </p:nvGraphicFramePr>
        <p:xfrm>
          <a:off x="1968500" y="1536065"/>
          <a:ext cx="5444490" cy="2350135"/>
        </p:xfrm>
        <a:graphic>
          <a:graphicData uri="http://schemas.openxmlformats.org/presentationml/2006/ole">
            <mc:AlternateContent xmlns:mc="http://schemas.openxmlformats.org/markup-compatibility/2006">
              <mc:Choice xmlns:v="urn:schemas-microsoft-com:vml" Requires="v">
                <p:oleObj spid="_x0000_s25606" name="" r:id="rId1" imgW="2413000" imgH="1041400" progId="Equation.KSEE3">
                  <p:embed/>
                </p:oleObj>
              </mc:Choice>
              <mc:Fallback>
                <p:oleObj name="" r:id="rId1" imgW="2413000" imgH="1041400" progId="Equation.KSEE3">
                  <p:embed/>
                  <p:pic>
                    <p:nvPicPr>
                      <p:cNvPr id="0" name="图片 4096"/>
                      <p:cNvPicPr/>
                      <p:nvPr/>
                    </p:nvPicPr>
                    <p:blipFill>
                      <a:blip r:embed="rId2">
                        <a:lum bright="100000"/>
                      </a:blip>
                      <a:stretch>
                        <a:fillRect/>
                      </a:stretch>
                    </p:blipFill>
                    <p:spPr>
                      <a:xfrm>
                        <a:off x="1968500" y="1536065"/>
                        <a:ext cx="5444490" cy="235013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BZOJ</a:t>
            </a:r>
            <a:r>
              <a:rPr lang="zh-CN" altLang="en-US" sz="4000"/>
              <a:t>2186   沙拉公主的困惑</a:t>
            </a:r>
            <a:endParaRPr lang="zh-CN" altLang="en-US" sz="4000"/>
          </a:p>
        </p:txBody>
      </p:sp>
      <p:sp>
        <p:nvSpPr>
          <p:cNvPr id="3" name="内容占位符 2"/>
          <p:cNvSpPr>
            <a:spLocks noGrp="1"/>
          </p:cNvSpPr>
          <p:nvPr>
            <p:ph idx="1"/>
          </p:nvPr>
        </p:nvSpPr>
        <p:spPr/>
        <p:txBody>
          <a:bodyPr/>
          <a:lstStyle/>
          <a:p>
            <a:r>
              <a:rPr lang="zh-CN" altLang="en-US" sz="2400" dirty="0"/>
              <a:t>题目大意：</a:t>
            </a:r>
            <a:endParaRPr lang="zh-CN" altLang="en-US" sz="2400" dirty="0"/>
          </a:p>
          <a:p>
            <a:endParaRPr lang="zh-CN" altLang="en-US" sz="2400" dirty="0"/>
          </a:p>
          <a:p>
            <a:r>
              <a:rPr lang="zh-CN" altLang="en-US" sz="2400" dirty="0"/>
              <a:t>给定</a:t>
            </a:r>
            <a:r>
              <a:rPr lang="en-US" altLang="zh-CN" sz="2400" dirty="0" err="1"/>
              <a:t>n,m</a:t>
            </a:r>
            <a:r>
              <a:rPr lang="zh-CN" altLang="en-US" sz="2400" dirty="0"/>
              <a:t>且</a:t>
            </a:r>
            <a:r>
              <a:rPr lang="en-US" altLang="zh-CN" sz="2400" dirty="0"/>
              <a:t>m&lt;=n</a:t>
            </a:r>
            <a:r>
              <a:rPr lang="zh-CN" altLang="zh-CN" sz="2400" dirty="0"/>
              <a:t>，求：</a:t>
            </a:r>
            <a:endParaRPr lang="zh-CN" altLang="zh-CN" sz="2400" dirty="0"/>
          </a:p>
          <a:p>
            <a:endParaRPr lang="zh-CN" altLang="zh-CN" sz="2400" dirty="0"/>
          </a:p>
          <a:p>
            <a:r>
              <a:rPr lang="zh-CN" altLang="zh-CN" sz="2400" dirty="0"/>
              <a:t>答案对</a:t>
            </a:r>
            <a:r>
              <a:rPr lang="en-US" altLang="zh-CN" sz="2400" dirty="0"/>
              <a:t>P</a:t>
            </a:r>
            <a:r>
              <a:rPr lang="zh-CN" altLang="en-US" sz="2400" dirty="0"/>
              <a:t>取模</a:t>
            </a:r>
            <a:endParaRPr lang="zh-CN" altLang="en-US" sz="2400" dirty="0"/>
          </a:p>
        </p:txBody>
      </p:sp>
      <p:graphicFrame>
        <p:nvGraphicFramePr>
          <p:cNvPr id="4" name="对象 3">
            <a:hlinkClick r:id="" action="ppaction://ole?verb=0"/>
          </p:cNvPr>
          <p:cNvGraphicFramePr>
            <a:graphicFrameLocks noChangeAspect="1"/>
          </p:cNvGraphicFramePr>
          <p:nvPr/>
        </p:nvGraphicFramePr>
        <p:xfrm>
          <a:off x="4029075" y="2430145"/>
          <a:ext cx="2477770" cy="979805"/>
        </p:xfrm>
        <a:graphic>
          <a:graphicData uri="http://schemas.openxmlformats.org/presentationml/2006/ole">
            <mc:AlternateContent xmlns:mc="http://schemas.openxmlformats.org/markup-compatibility/2006">
              <mc:Choice xmlns:v="urn:schemas-microsoft-com:vml" Requires="v">
                <p:oleObj spid="_x0000_s26630" name="" r:id="rId1" imgW="1091565" imgH="431800" progId="Equation.KSEE3">
                  <p:embed/>
                </p:oleObj>
              </mc:Choice>
              <mc:Fallback>
                <p:oleObj name="" r:id="rId1" imgW="1091565" imgH="431800" progId="Equation.KSEE3">
                  <p:embed/>
                  <p:pic>
                    <p:nvPicPr>
                      <p:cNvPr id="0" name="图片 5120"/>
                      <p:cNvPicPr/>
                      <p:nvPr/>
                    </p:nvPicPr>
                    <p:blipFill>
                      <a:blip r:embed="rId2">
                        <a:lum bright="100000"/>
                      </a:blip>
                      <a:stretch>
                        <a:fillRect/>
                      </a:stretch>
                    </p:blipFill>
                    <p:spPr>
                      <a:xfrm>
                        <a:off x="4029075" y="2430145"/>
                        <a:ext cx="2477770" cy="97980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BZOJ</a:t>
            </a:r>
            <a:r>
              <a:rPr lang="zh-CN" altLang="en-US" sz="4000">
                <a:sym typeface="+mn-ea"/>
              </a:rPr>
              <a:t>2186   沙拉公主的困惑</a:t>
            </a:r>
            <a:endParaRPr lang="zh-CN" altLang="en-US" sz="4000">
              <a:sym typeface="+mn-ea"/>
            </a:endParaRPr>
          </a:p>
        </p:txBody>
      </p:sp>
      <p:sp>
        <p:nvSpPr>
          <p:cNvPr id="3" name="内容占位符 2"/>
          <p:cNvSpPr>
            <a:spLocks noGrp="1"/>
          </p:cNvSpPr>
          <p:nvPr>
            <p:ph idx="1"/>
          </p:nvPr>
        </p:nvSpPr>
        <p:spPr/>
        <p:txBody>
          <a:bodyPr/>
          <a:lstStyle/>
          <a:p>
            <a:r>
              <a:rPr lang="zh-CN" altLang="en-US" sz="2400" dirty="0"/>
              <a:t>由于</a:t>
            </a:r>
            <a:r>
              <a:rPr lang="en-US" altLang="zh-CN" sz="2400" dirty="0"/>
              <a:t>m&lt;=n</a:t>
            </a:r>
            <a:r>
              <a:rPr lang="zh-CN" altLang="zh-CN" sz="2400" dirty="0"/>
              <a:t>，问题就转化为了求：</a:t>
            </a:r>
            <a:endParaRPr lang="zh-CN" altLang="zh-CN" sz="2400" dirty="0"/>
          </a:p>
          <a:p>
            <a:r>
              <a:rPr lang="zh-CN" altLang="zh-CN" sz="2400" dirty="0"/>
              <a:t>为什么呢？</a:t>
            </a:r>
            <a:endParaRPr lang="zh-CN" altLang="zh-CN" sz="2400" dirty="0"/>
          </a:p>
          <a:p>
            <a:r>
              <a:rPr lang="zh-CN" altLang="zh-CN" sz="2400" dirty="0"/>
              <a:t>首先我们知道，若x与y互质，则x+y与y也互质，x+2y与y也互质</a:t>
            </a:r>
            <a:endParaRPr lang="zh-CN" altLang="zh-CN" sz="2400" dirty="0"/>
          </a:p>
          <a:p>
            <a:r>
              <a:rPr lang="zh-CN" altLang="zh-CN" sz="2400" dirty="0"/>
              <a:t>换到这道题上来说，若一个数x与m!互质，那么x+(m!)也一定与m!互质</a:t>
            </a:r>
            <a:endParaRPr lang="zh-CN" altLang="zh-CN" sz="2400" dirty="0"/>
          </a:p>
          <a:p>
            <a:r>
              <a:rPr lang="zh-CN" altLang="zh-CN" sz="2400" dirty="0"/>
              <a:t>由于n!一定是m!的倍数，于是我们每存在到一个x&lt;=m!与m!互质，我们就一定能找到(n!)/(m!)个与m!互质的数</a:t>
            </a:r>
            <a:endParaRPr lang="zh-CN" altLang="zh-CN" sz="2400" dirty="0"/>
          </a:p>
          <a:p>
            <a:r>
              <a:rPr lang="zh-CN" altLang="zh-CN" sz="2400" dirty="0"/>
              <a:t>按照定义求欧拉函数即可</a:t>
            </a:r>
            <a:endParaRPr lang="zh-CN" altLang="zh-CN" sz="2400" dirty="0"/>
          </a:p>
        </p:txBody>
      </p:sp>
      <p:graphicFrame>
        <p:nvGraphicFramePr>
          <p:cNvPr id="4" name="对象 3">
            <a:hlinkClick r:id="" action="ppaction://ole?verb=0"/>
          </p:cNvPr>
          <p:cNvGraphicFramePr>
            <a:graphicFrameLocks noChangeAspect="1"/>
          </p:cNvGraphicFramePr>
          <p:nvPr/>
        </p:nvGraphicFramePr>
        <p:xfrm>
          <a:off x="5439410" y="1489710"/>
          <a:ext cx="1680210" cy="1038225"/>
        </p:xfrm>
        <a:graphic>
          <a:graphicData uri="http://schemas.openxmlformats.org/presentationml/2006/ole">
            <mc:AlternateContent xmlns:mc="http://schemas.openxmlformats.org/markup-compatibility/2006">
              <mc:Choice xmlns:v="urn:schemas-microsoft-com:vml" Requires="v">
                <p:oleObj spid="_x0000_s27654" name="" r:id="rId1" imgW="698500" imgH="431800" progId="Equation.KSEE3">
                  <p:embed/>
                </p:oleObj>
              </mc:Choice>
              <mc:Fallback>
                <p:oleObj name="" r:id="rId1" imgW="698500" imgH="431800" progId="Equation.KSEE3">
                  <p:embed/>
                  <p:pic>
                    <p:nvPicPr>
                      <p:cNvPr id="0" name="图片 6144"/>
                      <p:cNvPicPr/>
                      <p:nvPr/>
                    </p:nvPicPr>
                    <p:blipFill>
                      <a:blip r:embed="rId2">
                        <a:lum bright="100000"/>
                      </a:blip>
                      <a:stretch>
                        <a:fillRect/>
                      </a:stretch>
                    </p:blipFill>
                    <p:spPr>
                      <a:xfrm>
                        <a:off x="5439410" y="1489710"/>
                        <a:ext cx="1680210" cy="103822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HAOI</a:t>
            </a:r>
            <a:r>
              <a:rPr lang="zh-CN" altLang="en-US">
                <a:sym typeface="+mn-ea"/>
              </a:rPr>
              <a:t>2012   外星人</a:t>
            </a:r>
            <a:endParaRPr lang="zh-CN" altLang="en-US"/>
          </a:p>
        </p:txBody>
      </p:sp>
      <p:sp>
        <p:nvSpPr>
          <p:cNvPr id="3" name="内容占位符 2"/>
          <p:cNvSpPr>
            <a:spLocks noGrp="1"/>
          </p:cNvSpPr>
          <p:nvPr>
            <p:ph idx="1"/>
          </p:nvPr>
        </p:nvSpPr>
        <p:spPr/>
        <p:txBody>
          <a:bodyPr/>
          <a:p>
            <a:pPr marL="228600" indent="-228600">
              <a:lnSpc>
                <a:spcPct val="120000"/>
              </a:lnSpc>
              <a:buSzTx/>
              <a:buFont typeface="Arial" panose="020B0604020202020204" pitchFamily="34" charset="0"/>
              <a:buChar char="•"/>
            </a:pPr>
            <a:r>
              <a:rPr lang="zh-CN" altLang="en-US" dirty="0">
                <a:sym typeface="+mn-ea"/>
              </a:rPr>
              <a:t>题目大意：</a:t>
            </a:r>
            <a:endParaRPr lang="zh-CN" altLang="en-US" dirty="0">
              <a:solidFill>
                <a:schemeClr val="bg1"/>
              </a:solidFill>
              <a:latin typeface="+mn-lt"/>
              <a:ea typeface="+mn-ea"/>
            </a:endParaRPr>
          </a:p>
          <a:p>
            <a:pPr marL="228600" indent="-228600">
              <a:lnSpc>
                <a:spcPct val="120000"/>
              </a:lnSpc>
              <a:buSzTx/>
              <a:buFont typeface="Arial" panose="020B0604020202020204" pitchFamily="34" charset="0"/>
              <a:buChar char="•"/>
            </a:pPr>
            <a:r>
              <a:rPr lang="zh-CN" altLang="en-US" dirty="0">
                <a:sym typeface="+mn-ea"/>
              </a:rPr>
              <a:t>给定一个数</a:t>
            </a:r>
            <a:r>
              <a:rPr lang="en-US" altLang="zh-CN" dirty="0">
                <a:sym typeface="+mn-ea"/>
              </a:rPr>
              <a:t>N</a:t>
            </a:r>
            <a:r>
              <a:rPr lang="zh-CN" altLang="en-US" dirty="0">
                <a:sym typeface="+mn-ea"/>
              </a:rPr>
              <a:t>，问你这个数取多少次欧拉函数后变成</a:t>
            </a:r>
            <a:r>
              <a:rPr lang="en-US" altLang="zh-CN" dirty="0">
                <a:sym typeface="+mn-ea"/>
              </a:rPr>
              <a:t>1</a:t>
            </a:r>
            <a:endParaRPr lang="en-US" altLang="zh-CN" dirty="0">
              <a:solidFill>
                <a:schemeClr val="bg1"/>
              </a:solidFill>
              <a:latin typeface="+mn-lt"/>
              <a:ea typeface="+mn-ea"/>
            </a:endParaRPr>
          </a:p>
          <a:p>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HAOI</a:t>
            </a:r>
            <a:r>
              <a:rPr lang="zh-CN" altLang="en-US" sz="4000">
                <a:sym typeface="+mn-ea"/>
              </a:rPr>
              <a:t>2012   外星人</a:t>
            </a:r>
            <a:endParaRPr lang="zh-CN" altLang="en-US" sz="4000">
              <a:sym typeface="+mn-ea"/>
            </a:endParaRPr>
          </a:p>
        </p:txBody>
      </p:sp>
      <p:sp>
        <p:nvSpPr>
          <p:cNvPr id="3" name="内容占位符 2"/>
          <p:cNvSpPr>
            <a:spLocks noGrp="1"/>
          </p:cNvSpPr>
          <p:nvPr>
            <p:ph idx="1"/>
          </p:nvPr>
        </p:nvSpPr>
        <p:spPr/>
        <p:txBody>
          <a:bodyPr/>
          <a:lstStyle/>
          <a:p>
            <a:endParaRPr lang="zh-CN" altLang="en-US" sz="2400"/>
          </a:p>
          <a:p>
            <a:endParaRPr lang="zh-CN" altLang="en-US" sz="2400"/>
          </a:p>
        </p:txBody>
      </p:sp>
      <p:graphicFrame>
        <p:nvGraphicFramePr>
          <p:cNvPr id="4" name="对象 3">
            <a:hlinkClick r:id="" action="ppaction://ole?verb=0"/>
          </p:cNvPr>
          <p:cNvGraphicFramePr>
            <a:graphicFrameLocks noChangeAspect="1"/>
          </p:cNvGraphicFramePr>
          <p:nvPr/>
        </p:nvGraphicFramePr>
        <p:xfrm>
          <a:off x="1211898" y="1825308"/>
          <a:ext cx="8512810" cy="3672840"/>
        </p:xfrm>
        <a:graphic>
          <a:graphicData uri="http://schemas.openxmlformats.org/presentationml/2006/ole">
            <mc:AlternateContent xmlns:mc="http://schemas.openxmlformats.org/markup-compatibility/2006">
              <mc:Choice xmlns:v="urn:schemas-microsoft-com:vml" Requires="v">
                <p:oleObj spid="_x0000_s28678" name="" r:id="rId1" imgW="4445000" imgH="1917065" progId="Equation.KSEE3">
                  <p:embed/>
                </p:oleObj>
              </mc:Choice>
              <mc:Fallback>
                <p:oleObj name="" r:id="rId1" imgW="4445000" imgH="1917065" progId="Equation.KSEE3">
                  <p:embed/>
                  <p:pic>
                    <p:nvPicPr>
                      <p:cNvPr id="0" name="图片 7168"/>
                      <p:cNvPicPr/>
                      <p:nvPr/>
                    </p:nvPicPr>
                    <p:blipFill>
                      <a:blip r:embed="rId2">
                        <a:lum bright="100000"/>
                      </a:blip>
                      <a:stretch>
                        <a:fillRect/>
                      </a:stretch>
                    </p:blipFill>
                    <p:spPr>
                      <a:xfrm>
                        <a:off x="1211898" y="1825308"/>
                        <a:ext cx="8512810" cy="367284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欧拉定理</a:t>
            </a:r>
            <a:endParaRPr lang="zh-CN" altLang="en-US" sz="4000"/>
          </a:p>
        </p:txBody>
      </p:sp>
      <p:sp>
        <p:nvSpPr>
          <p:cNvPr id="3" name="内容占位符 2"/>
          <p:cNvSpPr>
            <a:spLocks noGrp="1"/>
          </p:cNvSpPr>
          <p:nvPr>
            <p:ph idx="1"/>
          </p:nvPr>
        </p:nvSpPr>
        <p:spPr/>
        <p:txBody>
          <a:bodyPr/>
          <a:lstStyle/>
          <a:p>
            <a:r>
              <a:rPr lang="zh-CN" altLang="en-US" sz="2400" dirty="0"/>
              <a:t>前面提到，乘方运算也不满足模的性质，为此我们引入欧拉定理</a:t>
            </a:r>
            <a:endParaRPr lang="zh-CN" altLang="en-US" sz="2400" dirty="0"/>
          </a:p>
          <a:p>
            <a:endParaRPr lang="zh-CN" altLang="en-US" sz="2400" dirty="0"/>
          </a:p>
          <a:p>
            <a:r>
              <a:rPr lang="zh-CN" altLang="en-US" sz="2400" dirty="0"/>
              <a:t>欧拉定理：</a:t>
            </a:r>
            <a:endParaRPr lang="zh-CN" altLang="en-US" sz="2400" dirty="0"/>
          </a:p>
          <a:p>
            <a:endParaRPr lang="zh-CN" altLang="en-US" sz="2400" dirty="0"/>
          </a:p>
          <a:p>
            <a:r>
              <a:rPr lang="zh-CN" altLang="en-US" sz="2400" dirty="0"/>
              <a:t>据此，我们有：</a:t>
            </a:r>
            <a:endParaRPr lang="zh-CN" altLang="en-US" sz="2400" dirty="0"/>
          </a:p>
          <a:p>
            <a:endParaRPr lang="zh-CN" altLang="en-US" sz="2400" dirty="0"/>
          </a:p>
          <a:p>
            <a:r>
              <a:rPr lang="zh-CN" altLang="en-US" sz="2400" dirty="0"/>
              <a:t>扩展欧拉定理：</a:t>
            </a:r>
            <a:endParaRPr lang="zh-CN" altLang="en-US" sz="2400" dirty="0"/>
          </a:p>
        </p:txBody>
      </p:sp>
      <p:graphicFrame>
        <p:nvGraphicFramePr>
          <p:cNvPr id="4" name="对象 3">
            <a:hlinkClick r:id="" action="ppaction://ole?verb=0"/>
          </p:cNvPr>
          <p:cNvGraphicFramePr>
            <a:graphicFrameLocks noChangeAspect="1"/>
          </p:cNvGraphicFramePr>
          <p:nvPr/>
        </p:nvGraphicFramePr>
        <p:xfrm>
          <a:off x="2583815" y="2699703"/>
          <a:ext cx="4133850" cy="437515"/>
        </p:xfrm>
        <a:graphic>
          <a:graphicData uri="http://schemas.openxmlformats.org/presentationml/2006/ole">
            <mc:AlternateContent xmlns:mc="http://schemas.openxmlformats.org/markup-compatibility/2006">
              <mc:Choice xmlns:v="urn:schemas-microsoft-com:vml" Requires="v">
                <p:oleObj spid="_x0000_s29707" name="" r:id="rId1" imgW="2159000" imgH="228600" progId="Equation.KSEE3">
                  <p:embed/>
                </p:oleObj>
              </mc:Choice>
              <mc:Fallback>
                <p:oleObj name="" r:id="rId1" imgW="2159000" imgH="228600" progId="Equation.KSEE3">
                  <p:embed/>
                  <p:pic>
                    <p:nvPicPr>
                      <p:cNvPr id="0" name="图片 8192"/>
                      <p:cNvPicPr/>
                      <p:nvPr/>
                    </p:nvPicPr>
                    <p:blipFill>
                      <a:blip r:embed="rId2">
                        <a:lum bright="100000"/>
                      </a:blip>
                      <a:stretch>
                        <a:fillRect/>
                      </a:stretch>
                    </p:blipFill>
                    <p:spPr>
                      <a:xfrm>
                        <a:off x="2583815" y="2699703"/>
                        <a:ext cx="4133850" cy="43751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155950" y="3583940"/>
          <a:ext cx="4849495" cy="510540"/>
        </p:xfrm>
        <a:graphic>
          <a:graphicData uri="http://schemas.openxmlformats.org/presentationml/2006/ole">
            <mc:AlternateContent xmlns:mc="http://schemas.openxmlformats.org/markup-compatibility/2006">
              <mc:Choice xmlns:v="urn:schemas-microsoft-com:vml" Requires="v">
                <p:oleObj spid="_x0000_s29708" name="" r:id="rId3" imgW="2171700" imgH="228600" progId="Equation.KSEE3">
                  <p:embed/>
                </p:oleObj>
              </mc:Choice>
              <mc:Fallback>
                <p:oleObj name="" r:id="rId3" imgW="2171700" imgH="228600" progId="Equation.KSEE3">
                  <p:embed/>
                  <p:pic>
                    <p:nvPicPr>
                      <p:cNvPr id="0" name="图片 8193"/>
                      <p:cNvPicPr/>
                      <p:nvPr/>
                    </p:nvPicPr>
                    <p:blipFill>
                      <a:blip r:embed="rId4">
                        <a:lum bright="100000"/>
                      </a:blip>
                      <a:stretch>
                        <a:fillRect/>
                      </a:stretch>
                    </p:blipFill>
                    <p:spPr>
                      <a:xfrm>
                        <a:off x="3155950" y="3583940"/>
                        <a:ext cx="4849495" cy="51054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194050" y="4512310"/>
          <a:ext cx="4984750" cy="490220"/>
        </p:xfrm>
        <a:graphic>
          <a:graphicData uri="http://schemas.openxmlformats.org/presentationml/2006/ole">
            <mc:AlternateContent xmlns:mc="http://schemas.openxmlformats.org/markup-compatibility/2006">
              <mc:Choice xmlns:v="urn:schemas-microsoft-com:vml" Requires="v">
                <p:oleObj spid="_x0000_s4097" name="" r:id="rId5" imgW="2324100" imgH="228600" progId="Equation.KSEE3">
                  <p:embed/>
                </p:oleObj>
              </mc:Choice>
              <mc:Fallback>
                <p:oleObj name="" r:id="rId5" imgW="2324100" imgH="228600" progId="Equation.KSEE3">
                  <p:embed/>
                  <p:pic>
                    <p:nvPicPr>
                      <p:cNvPr id="0" name="图片 4096"/>
                      <p:cNvPicPr/>
                      <p:nvPr/>
                    </p:nvPicPr>
                    <p:blipFill>
                      <a:blip r:embed="rId6">
                        <a:lum bright="100000"/>
                      </a:blip>
                      <a:stretch>
                        <a:fillRect/>
                      </a:stretch>
                    </p:blipFill>
                    <p:spPr>
                      <a:xfrm>
                        <a:off x="3194050" y="4512310"/>
                        <a:ext cx="4984750" cy="490220"/>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BZOJ</a:t>
            </a:r>
            <a:r>
              <a:rPr lang="zh-CN" altLang="en-US" sz="4000"/>
              <a:t>3884   上帝与集合的正确用法</a:t>
            </a:r>
            <a:endParaRPr lang="zh-CN" altLang="en-US" sz="4000"/>
          </a:p>
        </p:txBody>
      </p:sp>
      <p:sp>
        <p:nvSpPr>
          <p:cNvPr id="3" name="内容占位符 2"/>
          <p:cNvSpPr>
            <a:spLocks noGrp="1"/>
          </p:cNvSpPr>
          <p:nvPr>
            <p:ph idx="1"/>
          </p:nvPr>
        </p:nvSpPr>
        <p:spPr/>
        <p:txBody>
          <a:bodyPr/>
          <a:lstStyle/>
          <a:p>
            <a:r>
              <a:rPr lang="zh-CN" altLang="en-US" sz="2400"/>
              <a:t>题目大意：</a:t>
            </a:r>
            <a:endParaRPr lang="zh-CN" altLang="en-US" sz="2400"/>
          </a:p>
          <a:p>
            <a:endParaRPr lang="zh-CN" altLang="en-US" sz="2400"/>
          </a:p>
          <a:p>
            <a:r>
              <a:rPr lang="zh-CN" altLang="en-US" sz="2400"/>
              <a:t>求</a:t>
            </a:r>
            <a:endParaRPr lang="zh-CN" altLang="en-US" sz="2400"/>
          </a:p>
        </p:txBody>
      </p:sp>
      <p:graphicFrame>
        <p:nvGraphicFramePr>
          <p:cNvPr id="4" name="对象 3">
            <a:hlinkClick r:id="" action="ppaction://ole?verb=0"/>
          </p:cNvPr>
          <p:cNvGraphicFramePr>
            <a:graphicFrameLocks noChangeAspect="1"/>
          </p:cNvGraphicFramePr>
          <p:nvPr/>
        </p:nvGraphicFramePr>
        <p:xfrm>
          <a:off x="1471930" y="2508250"/>
          <a:ext cx="1906905" cy="683260"/>
        </p:xfrm>
        <a:graphic>
          <a:graphicData uri="http://schemas.openxmlformats.org/presentationml/2006/ole">
            <mc:AlternateContent xmlns:mc="http://schemas.openxmlformats.org/markup-compatibility/2006">
              <mc:Choice xmlns:v="urn:schemas-microsoft-com:vml" Requires="v">
                <p:oleObj spid="_x0000_s30726" name="" r:id="rId1" imgW="850900" imgH="304800" progId="Equation.KSEE3">
                  <p:embed/>
                </p:oleObj>
              </mc:Choice>
              <mc:Fallback>
                <p:oleObj name="" r:id="rId1" imgW="850900" imgH="304800" progId="Equation.KSEE3">
                  <p:embed/>
                  <p:pic>
                    <p:nvPicPr>
                      <p:cNvPr id="0" name="图片 9216"/>
                      <p:cNvPicPr/>
                      <p:nvPr/>
                    </p:nvPicPr>
                    <p:blipFill>
                      <a:blip r:embed="rId2">
                        <a:lum bright="100000"/>
                      </a:blip>
                      <a:stretch>
                        <a:fillRect/>
                      </a:stretch>
                    </p:blipFill>
                    <p:spPr>
                      <a:xfrm>
                        <a:off x="1471930" y="2508250"/>
                        <a:ext cx="1906905" cy="68326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BZOJ</a:t>
            </a:r>
            <a:r>
              <a:rPr lang="zh-CN" altLang="en-US" sz="4000">
                <a:sym typeface="+mn-ea"/>
              </a:rPr>
              <a:t>3884   上帝与集合的正确用法</a:t>
            </a:r>
            <a:endParaRPr lang="zh-CN" altLang="en-US" sz="4000">
              <a:sym typeface="+mn-ea"/>
            </a:endParaRPr>
          </a:p>
        </p:txBody>
      </p:sp>
      <p:sp>
        <p:nvSpPr>
          <p:cNvPr id="3" name="内容占位符 2"/>
          <p:cNvSpPr>
            <a:spLocks noGrp="1"/>
          </p:cNvSpPr>
          <p:nvPr>
            <p:ph idx="1"/>
          </p:nvPr>
        </p:nvSpPr>
        <p:spPr/>
        <p:txBody>
          <a:bodyPr/>
          <a:lstStyle/>
          <a:p>
            <a:r>
              <a:rPr lang="zh-CN" altLang="en-US" sz="2400" dirty="0"/>
              <a:t>解析：</a:t>
            </a:r>
            <a:endParaRPr lang="zh-CN" altLang="en-US" sz="2400" dirty="0"/>
          </a:p>
          <a:p>
            <a:endParaRPr lang="zh-CN" altLang="en-US" sz="2400" dirty="0"/>
          </a:p>
        </p:txBody>
      </p:sp>
      <p:graphicFrame>
        <p:nvGraphicFramePr>
          <p:cNvPr id="4" name="对象 3">
            <a:hlinkClick r:id="" action="ppaction://ole?verb=0"/>
          </p:cNvPr>
          <p:cNvGraphicFramePr>
            <a:graphicFrameLocks noChangeAspect="1"/>
          </p:cNvGraphicFramePr>
          <p:nvPr/>
        </p:nvGraphicFramePr>
        <p:xfrm>
          <a:off x="1096645" y="2322830"/>
          <a:ext cx="6711950" cy="1946910"/>
        </p:xfrm>
        <a:graphic>
          <a:graphicData uri="http://schemas.openxmlformats.org/presentationml/2006/ole">
            <mc:AlternateContent xmlns:mc="http://schemas.openxmlformats.org/markup-compatibility/2006">
              <mc:Choice xmlns:v="urn:schemas-microsoft-com:vml" Requires="v">
                <p:oleObj spid="_x0000_s31750" name="" r:id="rId1" imgW="3416300" imgH="990600" progId="Equation.KSEE3">
                  <p:embed/>
                </p:oleObj>
              </mc:Choice>
              <mc:Fallback>
                <p:oleObj name="" r:id="rId1" imgW="3416300" imgH="990600" progId="Equation.KSEE3">
                  <p:embed/>
                  <p:pic>
                    <p:nvPicPr>
                      <p:cNvPr id="0" name="图片 10240"/>
                      <p:cNvPicPr/>
                      <p:nvPr/>
                    </p:nvPicPr>
                    <p:blipFill>
                      <a:blip r:embed="rId2">
                        <a:lum bright="100000"/>
                      </a:blip>
                      <a:stretch>
                        <a:fillRect/>
                      </a:stretch>
                    </p:blipFill>
                    <p:spPr>
                      <a:xfrm>
                        <a:off x="1096645" y="2322830"/>
                        <a:ext cx="6711950" cy="194691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费马小定理</a:t>
            </a:r>
            <a:endParaRPr lang="zh-CN" altLang="en-US"/>
          </a:p>
        </p:txBody>
      </p:sp>
      <p:sp>
        <p:nvSpPr>
          <p:cNvPr id="3" name="内容占位符 2"/>
          <p:cNvSpPr>
            <a:spLocks noGrp="1"/>
          </p:cNvSpPr>
          <p:nvPr>
            <p:ph idx="1"/>
          </p:nvPr>
        </p:nvSpPr>
        <p:spPr/>
        <p:txBody>
          <a:bodyPr/>
          <a:p>
            <a:r>
              <a:rPr lang="zh-CN" altLang="en-US"/>
              <a:t>费马小定理：                        ，</a:t>
            </a:r>
            <a:r>
              <a:rPr lang="en-US" altLang="zh-CN"/>
              <a:t>P </a:t>
            </a:r>
            <a:r>
              <a:rPr lang="zh-CN" altLang="en-US"/>
              <a:t>是素数</a:t>
            </a:r>
            <a:endParaRPr lang="zh-CN" altLang="en-US"/>
          </a:p>
          <a:p>
            <a:endParaRPr lang="zh-CN" altLang="en-US"/>
          </a:p>
          <a:p>
            <a:r>
              <a:rPr lang="zh-CN" altLang="en-US"/>
              <a:t>证明：由于 </a:t>
            </a:r>
            <a:r>
              <a:rPr lang="en-US" altLang="zh-CN"/>
              <a:t>P </a:t>
            </a:r>
            <a:r>
              <a:rPr lang="zh-CN" altLang="en-US"/>
              <a:t>是素数，所以                   代入欧拉定理即可</a:t>
            </a:r>
            <a:endParaRPr lang="zh-CN" altLang="en-US"/>
          </a:p>
        </p:txBody>
      </p:sp>
      <p:graphicFrame>
        <p:nvGraphicFramePr>
          <p:cNvPr id="4" name="对象 3">
            <a:hlinkClick r:id="" action="ppaction://ole?verb="/>
          </p:cNvPr>
          <p:cNvGraphicFramePr>
            <a:graphicFrameLocks noChangeAspect="1"/>
          </p:cNvGraphicFramePr>
          <p:nvPr/>
        </p:nvGraphicFramePr>
        <p:xfrm>
          <a:off x="2900680" y="1764030"/>
          <a:ext cx="2102485" cy="485140"/>
        </p:xfrm>
        <a:graphic>
          <a:graphicData uri="http://schemas.openxmlformats.org/presentationml/2006/ole">
            <mc:AlternateContent xmlns:mc="http://schemas.openxmlformats.org/markup-compatibility/2006">
              <mc:Choice xmlns:v="urn:schemas-microsoft-com:vml" Requires="v">
                <p:oleObj spid="_x0000_s4097" name="" r:id="rId1" imgW="990600" imgH="228600" progId="Equation.KSEE3">
                  <p:embed/>
                </p:oleObj>
              </mc:Choice>
              <mc:Fallback>
                <p:oleObj name="" r:id="rId1" imgW="990600" imgH="228600" progId="Equation.KSEE3">
                  <p:embed/>
                  <p:pic>
                    <p:nvPicPr>
                      <p:cNvPr id="0" name="图片 4096"/>
                      <p:cNvPicPr/>
                      <p:nvPr/>
                    </p:nvPicPr>
                    <p:blipFill>
                      <a:blip r:embed="rId2">
                        <a:lum bright="100000"/>
                      </a:blip>
                      <a:stretch>
                        <a:fillRect/>
                      </a:stretch>
                    </p:blipFill>
                    <p:spPr>
                      <a:xfrm>
                        <a:off x="2900680" y="1764030"/>
                        <a:ext cx="2102485" cy="48514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857115" y="2725420"/>
          <a:ext cx="1570990" cy="412750"/>
        </p:xfrm>
        <a:graphic>
          <a:graphicData uri="http://schemas.openxmlformats.org/presentationml/2006/ole">
            <mc:AlternateContent xmlns:mc="http://schemas.openxmlformats.org/markup-compatibility/2006">
              <mc:Choice xmlns:v="urn:schemas-microsoft-com:vml" Requires="v">
                <p:oleObj spid="_x0000_s4098" name="" r:id="rId3" imgW="774065" imgH="203200" progId="Equation.KSEE3">
                  <p:embed/>
                </p:oleObj>
              </mc:Choice>
              <mc:Fallback>
                <p:oleObj name="" r:id="rId3" imgW="774065" imgH="203200" progId="Equation.KSEE3">
                  <p:embed/>
                  <p:pic>
                    <p:nvPicPr>
                      <p:cNvPr id="0" name="图片 4097"/>
                      <p:cNvPicPr/>
                      <p:nvPr/>
                    </p:nvPicPr>
                    <p:blipFill>
                      <a:blip r:embed="rId4">
                        <a:lum bright="100000"/>
                      </a:blip>
                      <a:stretch>
                        <a:fillRect/>
                      </a:stretch>
                    </p:blipFill>
                    <p:spPr>
                      <a:xfrm>
                        <a:off x="4857115" y="2725420"/>
                        <a:ext cx="1570990" cy="412750"/>
                      </a:xfrm>
                      <a:prstGeom prst="rect">
                        <a:avLst/>
                      </a:prstGeom>
                    </p:spPr>
                  </p:pic>
                </p:oleObj>
              </mc:Fallback>
            </mc:AlternateContent>
          </a:graphicData>
        </a:graphic>
      </p:graphicFrame>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mtClean="0">
                <a:sym typeface="+mn-ea"/>
              </a:rPr>
              <a:t>从模的法则说起</a:t>
            </a:r>
            <a:endParaRPr lang="zh-CN" altLang="en-US"/>
          </a:p>
        </p:txBody>
      </p:sp>
      <p:sp>
        <p:nvSpPr>
          <p:cNvPr id="3" name="内容占位符 2"/>
          <p:cNvSpPr>
            <a:spLocks noGrp="1"/>
          </p:cNvSpPr>
          <p:nvPr>
            <p:ph idx="1"/>
          </p:nvPr>
        </p:nvSpPr>
        <p:spPr/>
        <p:txBody>
          <a:bodyPr/>
          <a:p>
            <a:r>
              <a:rPr lang="zh-CN" altLang="en-US">
                <a:sym typeface="+mn-ea"/>
              </a:rPr>
              <a:t>在要求取模的题目中，为减小代码常数，我们通常这样写：</a:t>
            </a:r>
            <a:endParaRPr lang="zh-CN" altLang="en-US">
              <a:solidFill>
                <a:schemeClr val="bg1"/>
              </a:solidFill>
            </a:endParaRPr>
          </a:p>
          <a:p>
            <a:endParaRPr lang="zh-CN" altLang="en-US"/>
          </a:p>
        </p:txBody>
      </p:sp>
      <p:pic>
        <p:nvPicPr>
          <p:cNvPr id="6" name="图片 5"/>
          <p:cNvPicPr>
            <a:picLocks noChangeAspect="1"/>
          </p:cNvPicPr>
          <p:nvPr/>
        </p:nvPicPr>
        <p:blipFill>
          <a:blip r:embed="rId1"/>
          <a:stretch>
            <a:fillRect/>
          </a:stretch>
        </p:blipFill>
        <p:spPr>
          <a:xfrm>
            <a:off x="1096010" y="2453005"/>
            <a:ext cx="9999980" cy="1510665"/>
          </a:xfrm>
          <a:prstGeom prst="rect">
            <a:avLst/>
          </a:prstGeom>
        </p:spPr>
      </p:pic>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威尔逊定理</a:t>
            </a:r>
            <a:endParaRPr lang="zh-CN" altLang="en-US"/>
          </a:p>
        </p:txBody>
      </p:sp>
      <p:sp>
        <p:nvSpPr>
          <p:cNvPr id="3" name="内容占位符 2"/>
          <p:cNvSpPr>
            <a:spLocks noGrp="1"/>
          </p:cNvSpPr>
          <p:nvPr>
            <p:ph idx="1"/>
          </p:nvPr>
        </p:nvSpPr>
        <p:spPr/>
        <p:txBody>
          <a:bodyPr/>
          <a:p>
            <a:r>
              <a:rPr lang="zh-CN" altLang="en-US">
                <a:sym typeface="+mn-ea"/>
              </a:rPr>
              <a:t>威尔逊定理：</a:t>
            </a:r>
            <a:endParaRPr lang="zh-CN" altLang="en-US">
              <a:sym typeface="+mn-ea"/>
            </a:endParaRPr>
          </a:p>
          <a:p>
            <a:endParaRPr lang="zh-CN" altLang="en-US"/>
          </a:p>
          <a:p>
            <a:r>
              <a:rPr lang="zh-CN" altLang="en-US"/>
              <a:t>证明：</a:t>
            </a:r>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2926398" y="1819275"/>
          <a:ext cx="2641600" cy="431800"/>
        </p:xfrm>
        <a:graphic>
          <a:graphicData uri="http://schemas.openxmlformats.org/presentationml/2006/ole">
            <mc:AlternateContent xmlns:mc="http://schemas.openxmlformats.org/markup-compatibility/2006">
              <mc:Choice xmlns:v="urn:schemas-microsoft-com:vml" Requires="v">
                <p:oleObj spid="_x0000_s4097" name="" r:id="rId1" imgW="1244600" imgH="203200" progId="Equation.KSEE3">
                  <p:embed/>
                </p:oleObj>
              </mc:Choice>
              <mc:Fallback>
                <p:oleObj name="" r:id="rId1" imgW="1244600" imgH="203200" progId="Equation.KSEE3">
                  <p:embed/>
                  <p:pic>
                    <p:nvPicPr>
                      <p:cNvPr id="0" name="图片 4096"/>
                      <p:cNvPicPr/>
                      <p:nvPr/>
                    </p:nvPicPr>
                    <p:blipFill>
                      <a:blip r:embed="rId2">
                        <a:lum bright="100000"/>
                      </a:blip>
                      <a:stretch>
                        <a:fillRect/>
                      </a:stretch>
                    </p:blipFill>
                    <p:spPr>
                      <a:xfrm>
                        <a:off x="2926398" y="1819275"/>
                        <a:ext cx="2641600" cy="4318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985645" y="2742565"/>
          <a:ext cx="5526405" cy="1351280"/>
        </p:xfrm>
        <a:graphic>
          <a:graphicData uri="http://schemas.openxmlformats.org/presentationml/2006/ole">
            <mc:AlternateContent xmlns:mc="http://schemas.openxmlformats.org/markup-compatibility/2006">
              <mc:Choice xmlns:v="urn:schemas-microsoft-com:vml" Requires="v">
                <p:oleObj spid="_x0000_s5121" name="" r:id="rId3" imgW="2857500" imgH="698500" progId="Equation.KSEE3">
                  <p:embed/>
                </p:oleObj>
              </mc:Choice>
              <mc:Fallback>
                <p:oleObj name="" r:id="rId3" imgW="2857500" imgH="698500" progId="Equation.KSEE3">
                  <p:embed/>
                  <p:pic>
                    <p:nvPicPr>
                      <p:cNvPr id="0" name="图片 5120"/>
                      <p:cNvPicPr/>
                      <p:nvPr/>
                    </p:nvPicPr>
                    <p:blipFill>
                      <a:blip r:embed="rId4">
                        <a:lum bright="100000"/>
                      </a:blip>
                      <a:stretch>
                        <a:fillRect/>
                      </a:stretch>
                    </p:blipFill>
                    <p:spPr>
                      <a:xfrm>
                        <a:off x="1985645" y="2742565"/>
                        <a:ext cx="5526405" cy="1351280"/>
                      </a:xfrm>
                      <a:prstGeom prst="rect">
                        <a:avLst/>
                      </a:prstGeom>
                    </p:spPr>
                  </p:pic>
                </p:oleObj>
              </mc:Fallback>
            </mc:AlternateContent>
          </a:graphicData>
        </a:graphic>
      </p:graphicFrame>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Rabin-Miller</a:t>
            </a:r>
            <a:r>
              <a:rPr lang="zh-CN" altLang="zh-CN" sz="4000"/>
              <a:t>测试</a:t>
            </a:r>
            <a:endParaRPr lang="zh-CN" altLang="zh-CN" sz="4000"/>
          </a:p>
        </p:txBody>
      </p:sp>
      <p:sp>
        <p:nvSpPr>
          <p:cNvPr id="3" name="内容占位符 2"/>
          <p:cNvSpPr>
            <a:spLocks noGrp="1"/>
          </p:cNvSpPr>
          <p:nvPr>
            <p:ph idx="1"/>
          </p:nvPr>
        </p:nvSpPr>
        <p:spPr/>
        <p:txBody>
          <a:bodyPr/>
          <a:lstStyle/>
          <a:p>
            <a:r>
              <a:rPr lang="zh-CN" altLang="zh-CN" sz="2400"/>
              <a:t>根据费马小定理，若</a:t>
            </a:r>
            <a:r>
              <a:rPr lang="en-US" altLang="zh-CN" sz="2400"/>
              <a:t>p</a:t>
            </a:r>
            <a:r>
              <a:rPr lang="zh-CN" altLang="en-US" sz="2400"/>
              <a:t>为素数，则必有</a:t>
            </a:r>
            <a:r>
              <a:rPr lang="en-US" altLang="zh-CN" sz="2400"/>
              <a:t>			</a:t>
            </a:r>
            <a:r>
              <a:rPr lang="zh-CN" altLang="en-US" sz="2400"/>
              <a:t>成立</a:t>
            </a:r>
            <a:endParaRPr lang="zh-CN" altLang="en-US" sz="2400"/>
          </a:p>
          <a:p>
            <a:r>
              <a:rPr lang="zh-CN" altLang="en-US" sz="2400"/>
              <a:t>如果我们找一些</a:t>
            </a:r>
            <a:r>
              <a:rPr lang="en-US" altLang="zh-CN" sz="2400"/>
              <a:t>a</a:t>
            </a:r>
            <a:r>
              <a:rPr lang="zh-CN" altLang="en-US" sz="2400"/>
              <a:t>对</a:t>
            </a:r>
            <a:r>
              <a:rPr lang="en-US" altLang="zh-CN" sz="2400"/>
              <a:t>p</a:t>
            </a:r>
            <a:r>
              <a:rPr lang="zh-CN" altLang="en-US" sz="2400"/>
              <a:t>进行验证，就能判断</a:t>
            </a:r>
            <a:r>
              <a:rPr lang="en-US" altLang="zh-CN" sz="2400"/>
              <a:t>p</a:t>
            </a:r>
            <a:r>
              <a:rPr lang="zh-CN" altLang="en-US" sz="2400"/>
              <a:t>是否为素数</a:t>
            </a:r>
            <a:endParaRPr lang="zh-CN" altLang="en-US" sz="2400"/>
          </a:p>
          <a:p>
            <a:r>
              <a:rPr lang="zh-CN" altLang="en-US" sz="2400"/>
              <a:t>然而可惜的是有一些</a:t>
            </a:r>
            <a:r>
              <a:rPr lang="en-US" altLang="zh-CN" sz="2400"/>
              <a:t>“</a:t>
            </a:r>
            <a:r>
              <a:rPr lang="zh-CN" altLang="en-US" sz="2400"/>
              <a:t>强伪素数</a:t>
            </a:r>
            <a:r>
              <a:rPr lang="en-US" altLang="zh-CN" sz="2400"/>
              <a:t>”</a:t>
            </a:r>
            <a:r>
              <a:rPr lang="zh-CN" altLang="en-US" sz="2400"/>
              <a:t>总是能通过测试，为了提高测试的准确率，我们引入如下定理：</a:t>
            </a:r>
            <a:endParaRPr lang="zh-CN" altLang="en-US" sz="2400"/>
          </a:p>
          <a:p>
            <a:endParaRPr lang="zh-CN" altLang="en-US" sz="2400"/>
          </a:p>
          <a:p>
            <a:r>
              <a:rPr lang="zh-CN" altLang="en-US" sz="2400"/>
              <a:t>证明：</a:t>
            </a:r>
            <a:endParaRPr lang="zh-CN" altLang="en-US" sz="2400"/>
          </a:p>
        </p:txBody>
      </p:sp>
      <p:graphicFrame>
        <p:nvGraphicFramePr>
          <p:cNvPr id="4" name="对象 3">
            <a:hlinkClick r:id="" action="ppaction://ole?verb=0"/>
          </p:cNvPr>
          <p:cNvGraphicFramePr>
            <a:graphicFrameLocks noChangeAspect="1"/>
          </p:cNvGraphicFramePr>
          <p:nvPr/>
        </p:nvGraphicFramePr>
        <p:xfrm>
          <a:off x="6216650" y="1780540"/>
          <a:ext cx="1895475" cy="437515"/>
        </p:xfrm>
        <a:graphic>
          <a:graphicData uri="http://schemas.openxmlformats.org/presentationml/2006/ole">
            <mc:AlternateContent xmlns:mc="http://schemas.openxmlformats.org/markup-compatibility/2006">
              <mc:Choice xmlns:v="urn:schemas-microsoft-com:vml" Requires="v">
                <p:oleObj spid="_x0000_s32784" name="" r:id="rId1" imgW="990600" imgH="228600" progId="Equation.KSEE3">
                  <p:embed/>
                </p:oleObj>
              </mc:Choice>
              <mc:Fallback>
                <p:oleObj name="" r:id="rId1" imgW="990600" imgH="228600" progId="Equation.KSEE3">
                  <p:embed/>
                  <p:pic>
                    <p:nvPicPr>
                      <p:cNvPr id="0" name="图片 1024"/>
                      <p:cNvPicPr/>
                      <p:nvPr/>
                    </p:nvPicPr>
                    <p:blipFill>
                      <a:blip r:embed="rId2">
                        <a:lum bright="100000"/>
                      </a:blip>
                      <a:stretch>
                        <a:fillRect/>
                      </a:stretch>
                    </p:blipFill>
                    <p:spPr>
                      <a:xfrm>
                        <a:off x="6216650" y="1780540"/>
                        <a:ext cx="1895475" cy="43751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130300" y="3465195"/>
          <a:ext cx="8552180" cy="452755"/>
        </p:xfrm>
        <a:graphic>
          <a:graphicData uri="http://schemas.openxmlformats.org/presentationml/2006/ole">
            <mc:AlternateContent xmlns:mc="http://schemas.openxmlformats.org/markup-compatibility/2006">
              <mc:Choice xmlns:v="urn:schemas-microsoft-com:vml" Requires="v">
                <p:oleObj spid="_x0000_s32785" name="" r:id="rId3" imgW="4318000" imgH="228600" progId="Equation.KSEE3">
                  <p:embed/>
                </p:oleObj>
              </mc:Choice>
              <mc:Fallback>
                <p:oleObj name="" r:id="rId3" imgW="4318000" imgH="228600" progId="Equation.KSEE3">
                  <p:embed/>
                  <p:pic>
                    <p:nvPicPr>
                      <p:cNvPr id="0" name="图片 1025"/>
                      <p:cNvPicPr/>
                      <p:nvPr/>
                    </p:nvPicPr>
                    <p:blipFill>
                      <a:blip r:embed="rId4">
                        <a:lum bright="100000"/>
                      </a:blip>
                      <a:stretch>
                        <a:fillRect/>
                      </a:stretch>
                    </p:blipFill>
                    <p:spPr>
                      <a:xfrm>
                        <a:off x="1130300" y="3465195"/>
                        <a:ext cx="8552180" cy="45275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007235" y="3965575"/>
          <a:ext cx="3937000" cy="875030"/>
        </p:xfrm>
        <a:graphic>
          <a:graphicData uri="http://schemas.openxmlformats.org/presentationml/2006/ole">
            <mc:AlternateContent xmlns:mc="http://schemas.openxmlformats.org/markup-compatibility/2006">
              <mc:Choice xmlns:v="urn:schemas-microsoft-com:vml" Requires="v">
                <p:oleObj spid="_x0000_s32786" name="" r:id="rId5" imgW="2057400" imgH="457200" progId="Equation.KSEE3">
                  <p:embed/>
                </p:oleObj>
              </mc:Choice>
              <mc:Fallback>
                <p:oleObj name="" r:id="rId5" imgW="2057400" imgH="457200" progId="Equation.KSEE3">
                  <p:embed/>
                  <p:pic>
                    <p:nvPicPr>
                      <p:cNvPr id="0" name="图片 1026"/>
                      <p:cNvPicPr/>
                      <p:nvPr/>
                    </p:nvPicPr>
                    <p:blipFill>
                      <a:blip r:embed="rId6">
                        <a:lum bright="100000"/>
                      </a:blip>
                      <a:stretch>
                        <a:fillRect/>
                      </a:stretch>
                    </p:blipFill>
                    <p:spPr>
                      <a:xfrm>
                        <a:off x="2007235" y="3965575"/>
                        <a:ext cx="3937000" cy="875030"/>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Rabin-Miller</a:t>
            </a:r>
            <a:r>
              <a:rPr lang="zh-CN" altLang="zh-CN" sz="4000">
                <a:sym typeface="+mn-ea"/>
              </a:rPr>
              <a:t>测试</a:t>
            </a:r>
            <a:endParaRPr lang="zh-CN" altLang="zh-CN" sz="4000">
              <a:sym typeface="+mn-ea"/>
            </a:endParaRPr>
          </a:p>
        </p:txBody>
      </p:sp>
      <p:sp>
        <p:nvSpPr>
          <p:cNvPr id="3" name="内容占位符 2"/>
          <p:cNvSpPr>
            <a:spLocks noGrp="1"/>
          </p:cNvSpPr>
          <p:nvPr>
            <p:ph idx="1"/>
          </p:nvPr>
        </p:nvSpPr>
        <p:spPr/>
        <p:txBody>
          <a:bodyPr/>
          <a:lstStyle/>
          <a:p>
            <a:r>
              <a:rPr lang="zh-CN" altLang="en-US" sz="2400" dirty="0"/>
              <a:t>对于每一个用于测试的</a:t>
            </a:r>
            <a:r>
              <a:rPr lang="en-US" altLang="zh-CN" sz="2400" dirty="0"/>
              <a:t>a</a:t>
            </a:r>
            <a:r>
              <a:rPr lang="zh-CN" altLang="en-US" sz="2400" dirty="0"/>
              <a:t>，我们把        不断开方，如果开方的结果是</a:t>
            </a:r>
            <a:r>
              <a:rPr lang="en-US" altLang="zh-CN" sz="2400" dirty="0"/>
              <a:t>-1</a:t>
            </a:r>
            <a:r>
              <a:rPr lang="zh-CN" altLang="en-US" sz="2400" dirty="0"/>
              <a:t>，则</a:t>
            </a:r>
            <a:r>
              <a:rPr lang="en-US" altLang="zh-CN" sz="2400" dirty="0"/>
              <a:t>p</a:t>
            </a:r>
            <a:r>
              <a:rPr lang="zh-CN" altLang="en-US" sz="2400" dirty="0"/>
              <a:t>通过测试，否则继续开方，直至不能开方</a:t>
            </a:r>
            <a:endParaRPr lang="zh-CN" altLang="en-US" sz="2400" dirty="0"/>
          </a:p>
          <a:p>
            <a:r>
              <a:rPr lang="zh-CN" altLang="en-US" sz="2400" dirty="0"/>
              <a:t>具体实现的话，设</a:t>
            </a:r>
            <a:endParaRPr lang="zh-CN" altLang="en-US" sz="2400" dirty="0"/>
          </a:p>
          <a:p>
            <a:endParaRPr lang="zh-CN" altLang="en-US" sz="2400" dirty="0"/>
          </a:p>
          <a:p>
            <a:r>
              <a:rPr lang="zh-CN" altLang="en-US" sz="2400" dirty="0"/>
              <a:t>从</a:t>
            </a:r>
            <a:r>
              <a:rPr lang="en-US" altLang="zh-CN" sz="2400" dirty="0"/>
              <a:t>i=s</a:t>
            </a:r>
            <a:r>
              <a:rPr lang="zh-CN" altLang="zh-CN" sz="2400" dirty="0"/>
              <a:t>开始</a:t>
            </a:r>
            <a:r>
              <a:rPr lang="zh-CN" altLang="en-US" sz="2400" dirty="0"/>
              <a:t>依次计算           ，来模拟开方的过程即可</a:t>
            </a:r>
            <a:endParaRPr lang="zh-CN" altLang="en-US" sz="2400" dirty="0"/>
          </a:p>
          <a:p>
            <a:endParaRPr lang="en-US" altLang="zh-CN" sz="2400" dirty="0"/>
          </a:p>
        </p:txBody>
      </p:sp>
      <p:graphicFrame>
        <p:nvGraphicFramePr>
          <p:cNvPr id="4" name="对象 3">
            <a:hlinkClick r:id="" action="ppaction://ole?verb=0"/>
          </p:cNvPr>
          <p:cNvGraphicFramePr>
            <a:graphicFrameLocks noChangeAspect="1"/>
          </p:cNvGraphicFramePr>
          <p:nvPr/>
        </p:nvGraphicFramePr>
        <p:xfrm>
          <a:off x="5588635" y="1801495"/>
          <a:ext cx="546100" cy="397510"/>
        </p:xfrm>
        <a:graphic>
          <a:graphicData uri="http://schemas.openxmlformats.org/presentationml/2006/ole">
            <mc:AlternateContent xmlns:mc="http://schemas.openxmlformats.org/markup-compatibility/2006">
              <mc:Choice xmlns:v="urn:schemas-microsoft-com:vml" Requires="v">
                <p:oleObj spid="_x0000_s33808" name="" r:id="rId1" imgW="279400" imgH="203200" progId="Equation.KSEE3">
                  <p:embed/>
                </p:oleObj>
              </mc:Choice>
              <mc:Fallback>
                <p:oleObj name="" r:id="rId1" imgW="279400" imgH="203200" progId="Equation.KSEE3">
                  <p:embed/>
                  <p:pic>
                    <p:nvPicPr>
                      <p:cNvPr id="0" name="图片 2048"/>
                      <p:cNvPicPr/>
                      <p:nvPr/>
                    </p:nvPicPr>
                    <p:blipFill>
                      <a:blip r:embed="rId2">
                        <a:lum bright="100000"/>
                      </a:blip>
                      <a:stretch>
                        <a:fillRect/>
                      </a:stretch>
                    </p:blipFill>
                    <p:spPr>
                      <a:xfrm>
                        <a:off x="5588635" y="1801495"/>
                        <a:ext cx="546100" cy="39751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596640" y="2585085"/>
          <a:ext cx="2949575" cy="393700"/>
        </p:xfrm>
        <a:graphic>
          <a:graphicData uri="http://schemas.openxmlformats.org/presentationml/2006/ole">
            <mc:AlternateContent xmlns:mc="http://schemas.openxmlformats.org/markup-compatibility/2006">
              <mc:Choice xmlns:v="urn:schemas-microsoft-com:vml" Requires="v">
                <p:oleObj spid="_x0000_s33809" name="" r:id="rId3" imgW="1714500" imgH="228600" progId="Equation.KSEE3">
                  <p:embed/>
                </p:oleObj>
              </mc:Choice>
              <mc:Fallback>
                <p:oleObj name="" r:id="rId3" imgW="1714500" imgH="228600" progId="Equation.KSEE3">
                  <p:embed/>
                  <p:pic>
                    <p:nvPicPr>
                      <p:cNvPr id="0" name="图片 2049"/>
                      <p:cNvPicPr/>
                      <p:nvPr/>
                    </p:nvPicPr>
                    <p:blipFill>
                      <a:blip r:embed="rId4">
                        <a:lum bright="100000"/>
                      </a:blip>
                      <a:stretch>
                        <a:fillRect/>
                      </a:stretch>
                    </p:blipFill>
                    <p:spPr>
                      <a:xfrm>
                        <a:off x="3596640" y="2585085"/>
                        <a:ext cx="2949575" cy="3937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653790" y="3305810"/>
          <a:ext cx="824230" cy="594360"/>
        </p:xfrm>
        <a:graphic>
          <a:graphicData uri="http://schemas.openxmlformats.org/presentationml/2006/ole">
            <mc:AlternateContent xmlns:mc="http://schemas.openxmlformats.org/markup-compatibility/2006">
              <mc:Choice xmlns:v="urn:schemas-microsoft-com:vml" Requires="v">
                <p:oleObj spid="_x0000_s33810" name="" r:id="rId5" imgW="316865" imgH="228600" progId="Equation.KSEE3">
                  <p:embed/>
                </p:oleObj>
              </mc:Choice>
              <mc:Fallback>
                <p:oleObj name="" r:id="rId5" imgW="316865" imgH="228600" progId="Equation.KSEE3">
                  <p:embed/>
                  <p:pic>
                    <p:nvPicPr>
                      <p:cNvPr id="0" name="图片 2050"/>
                      <p:cNvPicPr/>
                      <p:nvPr/>
                    </p:nvPicPr>
                    <p:blipFill>
                      <a:blip r:embed="rId6">
                        <a:lum bright="100000"/>
                      </a:blip>
                      <a:stretch>
                        <a:fillRect/>
                      </a:stretch>
                    </p:blipFill>
                    <p:spPr>
                      <a:xfrm>
                        <a:off x="3653790" y="3305810"/>
                        <a:ext cx="824230" cy="594360"/>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Rabin-Miller</a:t>
            </a:r>
            <a:r>
              <a:rPr lang="zh-CN" altLang="zh-CN">
                <a:sym typeface="+mn-ea"/>
              </a:rPr>
              <a:t>测试</a:t>
            </a:r>
            <a:endParaRPr lang="zh-CN" altLang="en-US"/>
          </a:p>
        </p:txBody>
      </p:sp>
      <p:sp>
        <p:nvSpPr>
          <p:cNvPr id="3" name="内容占位符 2"/>
          <p:cNvSpPr>
            <a:spLocks noGrp="1"/>
          </p:cNvSpPr>
          <p:nvPr>
            <p:ph idx="1"/>
          </p:nvPr>
        </p:nvSpPr>
        <p:spPr/>
        <p:txBody>
          <a:bodyPr/>
          <a:p>
            <a:r>
              <a:rPr lang="zh-CN" altLang="en-US"/>
              <a:t>代码实现：</a:t>
            </a:r>
            <a:endParaRPr lang="zh-CN" altLang="en-US"/>
          </a:p>
          <a:p>
            <a:endParaRPr lang="zh-CN" altLang="en-US"/>
          </a:p>
        </p:txBody>
      </p:sp>
      <p:pic>
        <p:nvPicPr>
          <p:cNvPr id="4" name="图片 3"/>
          <p:cNvPicPr>
            <a:picLocks noChangeAspect="1"/>
          </p:cNvPicPr>
          <p:nvPr/>
        </p:nvPicPr>
        <p:blipFill>
          <a:blip r:embed="rId1"/>
          <a:stretch>
            <a:fillRect/>
          </a:stretch>
        </p:blipFill>
        <p:spPr>
          <a:xfrm>
            <a:off x="1066165" y="2300605"/>
            <a:ext cx="7809230" cy="4114165"/>
          </a:xfrm>
          <a:prstGeom prst="rect">
            <a:avLst/>
          </a:prstGeom>
        </p:spPr>
      </p:pic>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Pollard</a:t>
            </a:r>
            <a:r>
              <a:rPr lang="en-US" altLang="zh-CN" dirty="0">
                <a:sym typeface="+mn-ea"/>
              </a:rPr>
              <a:t>-</a:t>
            </a:r>
            <a:r>
              <a:rPr lang="zh-CN" altLang="en-US" dirty="0">
                <a:sym typeface="+mn-ea"/>
              </a:rPr>
              <a:t>Rho因数分解 </a:t>
            </a:r>
            <a:endParaRPr lang="zh-CN" altLang="en-US"/>
          </a:p>
        </p:txBody>
      </p:sp>
      <p:sp>
        <p:nvSpPr>
          <p:cNvPr id="3" name="内容占位符 2"/>
          <p:cNvSpPr>
            <a:spLocks noGrp="1"/>
          </p:cNvSpPr>
          <p:nvPr>
            <p:ph idx="1"/>
          </p:nvPr>
        </p:nvSpPr>
        <p:spPr/>
        <p:txBody>
          <a:bodyPr/>
          <a:p>
            <a:r>
              <a:rPr lang="zh-CN" altLang="en-US"/>
              <a:t>设   </a:t>
            </a:r>
            <a:r>
              <a:rPr lang="en-US" altLang="zh-CN"/>
              <a:t> </a:t>
            </a:r>
            <a:r>
              <a:rPr lang="zh-CN" altLang="en-US"/>
              <a:t>是一个大合数，我们要求它的素因子分解式</a:t>
            </a:r>
            <a:endParaRPr lang="zh-CN" altLang="en-US"/>
          </a:p>
          <a:p>
            <a:r>
              <a:rPr lang="zh-CN" altLang="en-US"/>
              <a:t>假设       </a:t>
            </a:r>
            <a:r>
              <a:rPr lang="en-US" altLang="zh-CN"/>
              <a:t>   </a:t>
            </a:r>
            <a:r>
              <a:rPr lang="zh-CN" altLang="en-US"/>
              <a:t>，我们要求        ，怎么做？</a:t>
            </a:r>
            <a:endParaRPr lang="zh-CN" altLang="en-US"/>
          </a:p>
          <a:p>
            <a:r>
              <a:rPr lang="zh-CN" altLang="en-US"/>
              <a:t>先看一个暴力算法：</a:t>
            </a:r>
            <a:endParaRPr lang="zh-CN" altLang="en-US"/>
          </a:p>
          <a:p>
            <a:r>
              <a:rPr lang="zh-CN" altLang="en-US"/>
              <a:t>我们随机一个         之间的数，然后进行判断</a:t>
            </a:r>
            <a:endParaRPr lang="zh-CN" altLang="en-US"/>
          </a:p>
          <a:p>
            <a:r>
              <a:rPr lang="zh-CN" altLang="en-US"/>
              <a:t>如果            ，那么成功的概率为               ，比彩票中奖的概率还小</a:t>
            </a:r>
            <a:endParaRPr lang="zh-CN" altLang="en-US"/>
          </a:p>
          <a:p>
            <a:r>
              <a:rPr lang="zh-CN" altLang="en-US"/>
              <a:t>我们考虑优化</a:t>
            </a:r>
            <a:endParaRPr lang="zh-CN" altLang="en-US"/>
          </a:p>
        </p:txBody>
      </p:sp>
      <p:graphicFrame>
        <p:nvGraphicFramePr>
          <p:cNvPr id="4" name="对象 3">
            <a:hlinkClick r:id="" action="ppaction://ole?verb="/>
          </p:cNvPr>
          <p:cNvGraphicFramePr>
            <a:graphicFrameLocks noChangeAspect="1"/>
          </p:cNvGraphicFramePr>
          <p:nvPr/>
        </p:nvGraphicFramePr>
        <p:xfrm>
          <a:off x="3001645" y="3185160"/>
          <a:ext cx="694055" cy="411480"/>
        </p:xfrm>
        <a:graphic>
          <a:graphicData uri="http://schemas.openxmlformats.org/presentationml/2006/ole">
            <mc:AlternateContent xmlns:mc="http://schemas.openxmlformats.org/markup-compatibility/2006">
              <mc:Choice xmlns:v="urn:schemas-microsoft-com:vml" Requires="v">
                <p:oleObj spid="_x0000_s7169" name="" r:id="rId1" imgW="342900" imgH="203200" progId="Equation.KSEE3">
                  <p:embed/>
                </p:oleObj>
              </mc:Choice>
              <mc:Fallback>
                <p:oleObj name="" r:id="rId1" imgW="342900" imgH="203200" progId="Equation.KSEE3">
                  <p:embed/>
                  <p:pic>
                    <p:nvPicPr>
                      <p:cNvPr id="0" name="图片 7168"/>
                      <p:cNvPicPr/>
                      <p:nvPr/>
                    </p:nvPicPr>
                    <p:blipFill>
                      <a:blip r:embed="rId2">
                        <a:lum bright="100000"/>
                      </a:blip>
                      <a:stretch>
                        <a:fillRect/>
                      </a:stretch>
                    </p:blipFill>
                    <p:spPr>
                      <a:xfrm>
                        <a:off x="3001645" y="3185160"/>
                        <a:ext cx="694055" cy="41148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751648" y="2343150"/>
          <a:ext cx="925830" cy="335280"/>
        </p:xfrm>
        <a:graphic>
          <a:graphicData uri="http://schemas.openxmlformats.org/presentationml/2006/ole">
            <mc:AlternateContent xmlns:mc="http://schemas.openxmlformats.org/markup-compatibility/2006">
              <mc:Choice xmlns:v="urn:schemas-microsoft-com:vml" Requires="v">
                <p:oleObj spid="_x0000_s6" name="" r:id="rId3" imgW="457200" imgH="165100" progId="Equation.KSEE3">
                  <p:embed/>
                </p:oleObj>
              </mc:Choice>
              <mc:Fallback>
                <p:oleObj name="" r:id="rId3" imgW="457200" imgH="165100" progId="Equation.KSEE3">
                  <p:embed/>
                  <p:pic>
                    <p:nvPicPr>
                      <p:cNvPr id="0" name="图片 7168"/>
                      <p:cNvPicPr/>
                      <p:nvPr/>
                    </p:nvPicPr>
                    <p:blipFill>
                      <a:blip r:embed="rId4">
                        <a:lum bright="100000"/>
                      </a:blip>
                      <a:stretch>
                        <a:fillRect/>
                      </a:stretch>
                    </p:blipFill>
                    <p:spPr>
                      <a:xfrm>
                        <a:off x="1751648" y="2343150"/>
                        <a:ext cx="925830" cy="33528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109721" y="2281873"/>
          <a:ext cx="771525" cy="438785"/>
        </p:xfrm>
        <a:graphic>
          <a:graphicData uri="http://schemas.openxmlformats.org/presentationml/2006/ole">
            <mc:AlternateContent xmlns:mc="http://schemas.openxmlformats.org/markup-compatibility/2006">
              <mc:Choice xmlns:v="urn:schemas-microsoft-com:vml" Requires="v">
                <p:oleObj spid="_x0000_s8" name="" r:id="rId5" imgW="381000" imgH="215900" progId="Equation.KSEE3">
                  <p:embed/>
                </p:oleObj>
              </mc:Choice>
              <mc:Fallback>
                <p:oleObj name="" r:id="rId5" imgW="381000" imgH="215900" progId="Equation.KSEE3">
                  <p:embed/>
                  <p:pic>
                    <p:nvPicPr>
                      <p:cNvPr id="0" name="图片 7168"/>
                      <p:cNvPicPr/>
                      <p:nvPr/>
                    </p:nvPicPr>
                    <p:blipFill>
                      <a:blip r:embed="rId6">
                        <a:lum bright="100000"/>
                      </a:blip>
                      <a:stretch>
                        <a:fillRect/>
                      </a:stretch>
                    </p:blipFill>
                    <p:spPr>
                      <a:xfrm>
                        <a:off x="4109721" y="2281873"/>
                        <a:ext cx="771525" cy="43878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508760" y="1918654"/>
          <a:ext cx="257175" cy="283845"/>
        </p:xfrm>
        <a:graphic>
          <a:graphicData uri="http://schemas.openxmlformats.org/presentationml/2006/ole">
            <mc:AlternateContent xmlns:mc="http://schemas.openxmlformats.org/markup-compatibility/2006">
              <mc:Choice xmlns:v="urn:schemas-microsoft-com:vml" Requires="v">
                <p:oleObj spid="_x0000_s10" name="" r:id="rId7" imgW="127000" imgH="139700" progId="Equation.KSEE3">
                  <p:embed/>
                </p:oleObj>
              </mc:Choice>
              <mc:Fallback>
                <p:oleObj name="" r:id="rId7" imgW="127000" imgH="139700" progId="Equation.KSEE3">
                  <p:embed/>
                  <p:pic>
                    <p:nvPicPr>
                      <p:cNvPr id="0" name="图片 7168"/>
                      <p:cNvPicPr/>
                      <p:nvPr/>
                    </p:nvPicPr>
                    <p:blipFill>
                      <a:blip r:embed="rId8">
                        <a:lum bright="100000"/>
                      </a:blip>
                      <a:stretch>
                        <a:fillRect/>
                      </a:stretch>
                    </p:blipFill>
                    <p:spPr>
                      <a:xfrm>
                        <a:off x="1508760" y="1918654"/>
                        <a:ext cx="257175" cy="28384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803650" y="2753361"/>
          <a:ext cx="3419475" cy="412750"/>
        </p:xfrm>
        <a:graphic>
          <a:graphicData uri="http://schemas.openxmlformats.org/presentationml/2006/ole">
            <mc:AlternateContent xmlns:mc="http://schemas.openxmlformats.org/markup-compatibility/2006">
              <mc:Choice xmlns:v="urn:schemas-microsoft-com:vml" Requires="v">
                <p:oleObj spid="_x0000_s12" name="" r:id="rId9" imgW="1688465" imgH="203200" progId="Equation.KSEE3">
                  <p:embed/>
                </p:oleObj>
              </mc:Choice>
              <mc:Fallback>
                <p:oleObj name="" r:id="rId9" imgW="1688465" imgH="203200" progId="Equation.KSEE3">
                  <p:embed/>
                  <p:pic>
                    <p:nvPicPr>
                      <p:cNvPr id="0" name="图片 7168"/>
                      <p:cNvPicPr/>
                      <p:nvPr/>
                    </p:nvPicPr>
                    <p:blipFill>
                      <a:blip r:embed="rId10">
                        <a:lum bright="100000"/>
                      </a:blip>
                      <a:stretch>
                        <a:fillRect/>
                      </a:stretch>
                    </p:blipFill>
                    <p:spPr>
                      <a:xfrm>
                        <a:off x="3803650" y="2753361"/>
                        <a:ext cx="3419475" cy="4127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759268" y="3596959"/>
          <a:ext cx="1028700" cy="413385"/>
        </p:xfrm>
        <a:graphic>
          <a:graphicData uri="http://schemas.openxmlformats.org/presentationml/2006/ole">
            <mc:AlternateContent xmlns:mc="http://schemas.openxmlformats.org/markup-compatibility/2006">
              <mc:Choice xmlns:v="urn:schemas-microsoft-com:vml" Requires="v">
                <p:oleObj spid="_x0000_s14" name="" r:id="rId11" imgW="508000" imgH="203200" progId="Equation.KSEE3">
                  <p:embed/>
                </p:oleObj>
              </mc:Choice>
              <mc:Fallback>
                <p:oleObj name="" r:id="rId11" imgW="508000" imgH="203200" progId="Equation.KSEE3">
                  <p:embed/>
                  <p:pic>
                    <p:nvPicPr>
                      <p:cNvPr id="0" name="图片 7168"/>
                      <p:cNvPicPr/>
                      <p:nvPr/>
                    </p:nvPicPr>
                    <p:blipFill>
                      <a:blip r:embed="rId12">
                        <a:lum bright="100000"/>
                      </a:blip>
                      <a:stretch>
                        <a:fillRect/>
                      </a:stretch>
                    </p:blipFill>
                    <p:spPr>
                      <a:xfrm>
                        <a:off x="1759268" y="3596959"/>
                        <a:ext cx="1028700" cy="41338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578475" y="3545205"/>
          <a:ext cx="1132840" cy="540385"/>
        </p:xfrm>
        <a:graphic>
          <a:graphicData uri="http://schemas.openxmlformats.org/presentationml/2006/ole">
            <mc:AlternateContent xmlns:mc="http://schemas.openxmlformats.org/markup-compatibility/2006">
              <mc:Choice xmlns:v="urn:schemas-microsoft-com:vml" Requires="v">
                <p:oleObj spid="_x0000_s7170" name="" r:id="rId13" imgW="825500" imgH="393700" progId="Equation.KSEE3">
                  <p:embed/>
                </p:oleObj>
              </mc:Choice>
              <mc:Fallback>
                <p:oleObj name="" r:id="rId13" imgW="825500" imgH="393700" progId="Equation.KSEE3">
                  <p:embed/>
                  <p:pic>
                    <p:nvPicPr>
                      <p:cNvPr id="0" name="图片 7169"/>
                      <p:cNvPicPr/>
                      <p:nvPr/>
                    </p:nvPicPr>
                    <p:blipFill>
                      <a:blip r:embed="rId14">
                        <a:lum bright="100000"/>
                      </a:blip>
                      <a:stretch>
                        <a:fillRect/>
                      </a:stretch>
                    </p:blipFill>
                    <p:spPr>
                      <a:xfrm>
                        <a:off x="5578475" y="3545205"/>
                        <a:ext cx="1132840" cy="540385"/>
                      </a:xfrm>
                      <a:prstGeom prst="rect">
                        <a:avLst/>
                      </a:prstGeom>
                    </p:spPr>
                  </p:pic>
                </p:oleObj>
              </mc:Fallback>
            </mc:AlternateContent>
          </a:graphicData>
        </a:graphic>
      </p:graphicFrame>
    </p:spTree>
    <p:custDataLst>
      <p:tags r:id="rId15"/>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生日悖论</a:t>
            </a:r>
            <a:endParaRPr lang="zh-CN" altLang="en-US"/>
          </a:p>
        </p:txBody>
      </p:sp>
      <p:sp>
        <p:nvSpPr>
          <p:cNvPr id="3" name="内容占位符 2"/>
          <p:cNvSpPr>
            <a:spLocks noGrp="1"/>
          </p:cNvSpPr>
          <p:nvPr>
            <p:ph idx="1"/>
          </p:nvPr>
        </p:nvSpPr>
        <p:spPr/>
        <p:txBody>
          <a:bodyPr/>
          <a:p>
            <a:r>
              <a:rPr lang="zh-CN" altLang="en-US"/>
              <a:t>这是一个简单而又十分有用的提高概率的技巧，它被叫做</a:t>
            </a:r>
            <a:r>
              <a:rPr lang="zh-CN" altLang="en-US">
                <a:solidFill>
                  <a:srgbClr val="FFC000"/>
                </a:solidFill>
              </a:rPr>
              <a:t>Birthday Trick</a:t>
            </a:r>
            <a:endParaRPr lang="zh-CN" altLang="en-US">
              <a:solidFill>
                <a:srgbClr val="FFC000"/>
              </a:solidFill>
            </a:endParaRPr>
          </a:p>
          <a:p>
            <a:r>
              <a:rPr lang="zh-CN" altLang="en-US"/>
              <a:t>我们举例来说明这个 trick：</a:t>
            </a:r>
            <a:endParaRPr lang="zh-CN" altLang="en-US"/>
          </a:p>
          <a:p>
            <a:r>
              <a:rPr lang="zh-CN" altLang="en-US"/>
              <a:t>从             中任取一个数  ，</a:t>
            </a:r>
            <a:endParaRPr lang="zh-CN" altLang="en-US"/>
          </a:p>
          <a:p>
            <a:r>
              <a:rPr lang="zh-CN" altLang="en-US">
                <a:sym typeface="+mn-ea"/>
              </a:rPr>
              <a:t>从             中任取两个数     ，</a:t>
            </a:r>
            <a:endParaRPr lang="zh-CN" altLang="en-US">
              <a:sym typeface="+mn-ea"/>
            </a:endParaRPr>
          </a:p>
          <a:p>
            <a:r>
              <a:rPr lang="zh-CN" altLang="en-US"/>
              <a:t>我们发现成功率提高了很多</a:t>
            </a:r>
            <a:endParaRPr lang="zh-CN" altLang="en-US"/>
          </a:p>
          <a:p>
            <a:r>
              <a:rPr lang="zh-CN" altLang="en-US"/>
              <a:t>那我们从中选   </a:t>
            </a:r>
            <a:r>
              <a:rPr lang="en-US" altLang="zh-CN"/>
              <a:t> </a:t>
            </a:r>
            <a:r>
              <a:rPr lang="zh-CN" altLang="en-US"/>
              <a:t>个数                  ，满足                  的概率是多少呢？</a:t>
            </a:r>
            <a:endParaRPr lang="zh-CN" altLang="en-US"/>
          </a:p>
        </p:txBody>
      </p:sp>
      <p:graphicFrame>
        <p:nvGraphicFramePr>
          <p:cNvPr id="4" name="对象 3">
            <a:hlinkClick r:id="" action="ppaction://ole?verb="/>
          </p:cNvPr>
          <p:cNvGraphicFramePr>
            <a:graphicFrameLocks noChangeAspect="1"/>
          </p:cNvGraphicFramePr>
          <p:nvPr/>
        </p:nvGraphicFramePr>
        <p:xfrm>
          <a:off x="1534478" y="2736533"/>
          <a:ext cx="1028700" cy="412115"/>
        </p:xfrm>
        <a:graphic>
          <a:graphicData uri="http://schemas.openxmlformats.org/presentationml/2006/ole">
            <mc:AlternateContent xmlns:mc="http://schemas.openxmlformats.org/markup-compatibility/2006">
              <mc:Choice xmlns:v="urn:schemas-microsoft-com:vml" Requires="v">
                <p:oleObj spid="_x0000_s7169" name="" r:id="rId1" imgW="508000" imgH="203200" progId="Equation.KSEE3">
                  <p:embed/>
                </p:oleObj>
              </mc:Choice>
              <mc:Fallback>
                <p:oleObj name="" r:id="rId1" imgW="508000" imgH="203200" progId="Equation.KSEE3">
                  <p:embed/>
                  <p:pic>
                    <p:nvPicPr>
                      <p:cNvPr id="0" name="图片 7168"/>
                      <p:cNvPicPr/>
                      <p:nvPr/>
                    </p:nvPicPr>
                    <p:blipFill>
                      <a:blip r:embed="rId2">
                        <a:lum bright="100000"/>
                      </a:blip>
                      <a:stretch>
                        <a:fillRect/>
                      </a:stretch>
                    </p:blipFill>
                    <p:spPr>
                      <a:xfrm>
                        <a:off x="1534478" y="2736533"/>
                        <a:ext cx="1028700" cy="41211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4793615" y="2733675"/>
          <a:ext cx="2050415" cy="492760"/>
        </p:xfrm>
        <a:graphic>
          <a:graphicData uri="http://schemas.openxmlformats.org/presentationml/2006/ole">
            <mc:AlternateContent xmlns:mc="http://schemas.openxmlformats.org/markup-compatibility/2006">
              <mc:Choice xmlns:v="urn:schemas-microsoft-com:vml" Requires="v">
                <p:oleObj spid="_x0000_s7170" name="" r:id="rId3" imgW="952500" imgH="228600" progId="Equation.KSEE3">
                  <p:embed/>
                </p:oleObj>
              </mc:Choice>
              <mc:Fallback>
                <p:oleObj name="" r:id="rId3" imgW="952500" imgH="228600" progId="Equation.KSEE3">
                  <p:embed/>
                  <p:pic>
                    <p:nvPicPr>
                      <p:cNvPr id="0" name="图片 7169"/>
                      <p:cNvPicPr/>
                      <p:nvPr/>
                    </p:nvPicPr>
                    <p:blipFill>
                      <a:blip r:embed="rId4">
                        <a:lum bright="100000"/>
                      </a:blip>
                      <a:stretch>
                        <a:fillRect/>
                      </a:stretch>
                    </p:blipFill>
                    <p:spPr>
                      <a:xfrm>
                        <a:off x="4793615" y="2733675"/>
                        <a:ext cx="2050415" cy="49276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544003" y="3186748"/>
          <a:ext cx="1028700" cy="412115"/>
        </p:xfrm>
        <a:graphic>
          <a:graphicData uri="http://schemas.openxmlformats.org/presentationml/2006/ole">
            <mc:AlternateContent xmlns:mc="http://schemas.openxmlformats.org/markup-compatibility/2006">
              <mc:Choice xmlns:v="urn:schemas-microsoft-com:vml" Requires="v">
                <p:oleObj spid="_x0000_s6" name="" r:id="rId5" imgW="508000" imgH="203200" progId="Equation.KSEE3">
                  <p:embed/>
                </p:oleObj>
              </mc:Choice>
              <mc:Fallback>
                <p:oleObj name="" r:id="rId5" imgW="508000" imgH="203200" progId="Equation.KSEE3">
                  <p:embed/>
                  <p:pic>
                    <p:nvPicPr>
                      <p:cNvPr id="0" name="图片 7168"/>
                      <p:cNvPicPr/>
                      <p:nvPr/>
                    </p:nvPicPr>
                    <p:blipFill>
                      <a:blip r:embed="rId2">
                        <a:lum bright="100000"/>
                      </a:blip>
                      <a:stretch>
                        <a:fillRect/>
                      </a:stretch>
                    </p:blipFill>
                    <p:spPr>
                      <a:xfrm>
                        <a:off x="1544003" y="3186748"/>
                        <a:ext cx="1028700" cy="41211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399281" y="3208973"/>
          <a:ext cx="462915" cy="386715"/>
        </p:xfrm>
        <a:graphic>
          <a:graphicData uri="http://schemas.openxmlformats.org/presentationml/2006/ole">
            <mc:AlternateContent xmlns:mc="http://schemas.openxmlformats.org/markup-compatibility/2006">
              <mc:Choice xmlns:v="urn:schemas-microsoft-com:vml" Requires="v">
                <p:oleObj spid="_x0000_s8" name="" r:id="rId6" imgW="228600" imgH="190500" progId="Equation.KSEE3">
                  <p:embed/>
                </p:oleObj>
              </mc:Choice>
              <mc:Fallback>
                <p:oleObj name="" r:id="rId6" imgW="228600" imgH="190500" progId="Equation.KSEE3">
                  <p:embed/>
                  <p:pic>
                    <p:nvPicPr>
                      <p:cNvPr id="0" name="图片 7168"/>
                      <p:cNvPicPr/>
                      <p:nvPr/>
                    </p:nvPicPr>
                    <p:blipFill>
                      <a:blip r:embed="rId7">
                        <a:lum bright="100000"/>
                      </a:blip>
                      <a:stretch>
                        <a:fillRect/>
                      </a:stretch>
                    </p:blipFill>
                    <p:spPr>
                      <a:xfrm>
                        <a:off x="4399281" y="3208973"/>
                        <a:ext cx="462915" cy="38671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092066" y="3179446"/>
          <a:ext cx="2289175" cy="464820"/>
        </p:xfrm>
        <a:graphic>
          <a:graphicData uri="http://schemas.openxmlformats.org/presentationml/2006/ole">
            <mc:AlternateContent xmlns:mc="http://schemas.openxmlformats.org/markup-compatibility/2006">
              <mc:Choice xmlns:v="urn:schemas-microsoft-com:vml" Requires="v">
                <p:oleObj spid="_x0000_s10" name="" r:id="rId8" imgW="1130300" imgH="228600" progId="Equation.KSEE3">
                  <p:embed/>
                </p:oleObj>
              </mc:Choice>
              <mc:Fallback>
                <p:oleObj name="" r:id="rId8" imgW="1130300" imgH="228600" progId="Equation.KSEE3">
                  <p:embed/>
                  <p:pic>
                    <p:nvPicPr>
                      <p:cNvPr id="0" name="图片 7168"/>
                      <p:cNvPicPr/>
                      <p:nvPr/>
                    </p:nvPicPr>
                    <p:blipFill>
                      <a:blip r:embed="rId9">
                        <a:lum bright="100000"/>
                      </a:blip>
                      <a:stretch>
                        <a:fillRect/>
                      </a:stretch>
                    </p:blipFill>
                    <p:spPr>
                      <a:xfrm>
                        <a:off x="5092066" y="3179446"/>
                        <a:ext cx="2289175" cy="46482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408489" y="2777491"/>
          <a:ext cx="179070" cy="335280"/>
        </p:xfrm>
        <a:graphic>
          <a:graphicData uri="http://schemas.openxmlformats.org/presentationml/2006/ole">
            <mc:AlternateContent xmlns:mc="http://schemas.openxmlformats.org/markup-compatibility/2006">
              <mc:Choice xmlns:v="urn:schemas-microsoft-com:vml" Requires="v">
                <p:oleObj spid="_x0000_s12" name="" r:id="rId10" imgW="88265" imgH="165100" progId="Equation.KSEE3">
                  <p:embed/>
                </p:oleObj>
              </mc:Choice>
              <mc:Fallback>
                <p:oleObj name="" r:id="rId10" imgW="88265" imgH="165100" progId="Equation.KSEE3">
                  <p:embed/>
                  <p:pic>
                    <p:nvPicPr>
                      <p:cNvPr id="0" name="图片 7168"/>
                      <p:cNvPicPr/>
                      <p:nvPr/>
                    </p:nvPicPr>
                    <p:blipFill>
                      <a:blip r:embed="rId11">
                        <a:lum bright="100000"/>
                      </a:blip>
                      <a:stretch>
                        <a:fillRect/>
                      </a:stretch>
                    </p:blipFill>
                    <p:spPr>
                      <a:xfrm>
                        <a:off x="4408489" y="2777491"/>
                        <a:ext cx="179070" cy="33528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3048319" y="4124008"/>
          <a:ext cx="257810" cy="360045"/>
        </p:xfrm>
        <a:graphic>
          <a:graphicData uri="http://schemas.openxmlformats.org/presentationml/2006/ole">
            <mc:AlternateContent xmlns:mc="http://schemas.openxmlformats.org/markup-compatibility/2006">
              <mc:Choice xmlns:v="urn:schemas-microsoft-com:vml" Requires="v">
                <p:oleObj spid="_x0000_s15" name="" r:id="rId12" imgW="127000" imgH="177165" progId="Equation.KSEE3">
                  <p:embed/>
                </p:oleObj>
              </mc:Choice>
              <mc:Fallback>
                <p:oleObj name="" r:id="rId12" imgW="127000" imgH="177165" progId="Equation.KSEE3">
                  <p:embed/>
                  <p:pic>
                    <p:nvPicPr>
                      <p:cNvPr id="0" name="图片 7168"/>
                      <p:cNvPicPr/>
                      <p:nvPr/>
                    </p:nvPicPr>
                    <p:blipFill>
                      <a:blip r:embed="rId13">
                        <a:lum bright="100000"/>
                      </a:blip>
                      <a:stretch>
                        <a:fillRect/>
                      </a:stretch>
                    </p:blipFill>
                    <p:spPr>
                      <a:xfrm>
                        <a:off x="3048319" y="4124008"/>
                        <a:ext cx="257810" cy="36004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3955099" y="4067176"/>
          <a:ext cx="1494790" cy="464820"/>
        </p:xfrm>
        <a:graphic>
          <a:graphicData uri="http://schemas.openxmlformats.org/presentationml/2006/ole">
            <mc:AlternateContent xmlns:mc="http://schemas.openxmlformats.org/markup-compatibility/2006">
              <mc:Choice xmlns:v="urn:schemas-microsoft-com:vml" Requires="v">
                <p:oleObj spid="_x0000_s17" name="" r:id="rId14" imgW="736600" imgH="228600" progId="Equation.KSEE3">
                  <p:embed/>
                </p:oleObj>
              </mc:Choice>
              <mc:Fallback>
                <p:oleObj name="" r:id="rId14" imgW="736600" imgH="228600" progId="Equation.KSEE3">
                  <p:embed/>
                  <p:pic>
                    <p:nvPicPr>
                      <p:cNvPr id="0" name="图片 7168"/>
                      <p:cNvPicPr/>
                      <p:nvPr/>
                    </p:nvPicPr>
                    <p:blipFill>
                      <a:blip r:embed="rId15">
                        <a:lum bright="100000"/>
                      </a:blip>
                      <a:stretch>
                        <a:fillRect/>
                      </a:stretch>
                    </p:blipFill>
                    <p:spPr>
                      <a:xfrm>
                        <a:off x="3955099" y="4067176"/>
                        <a:ext cx="1494790" cy="46482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6383339" y="4083368"/>
          <a:ext cx="1494790" cy="490855"/>
        </p:xfrm>
        <a:graphic>
          <a:graphicData uri="http://schemas.openxmlformats.org/presentationml/2006/ole">
            <mc:AlternateContent xmlns:mc="http://schemas.openxmlformats.org/markup-compatibility/2006">
              <mc:Choice xmlns:v="urn:schemas-microsoft-com:vml" Requires="v">
                <p:oleObj spid="_x0000_s19" name="" r:id="rId16" imgW="736600" imgH="241300" progId="Equation.KSEE3">
                  <p:embed/>
                </p:oleObj>
              </mc:Choice>
              <mc:Fallback>
                <p:oleObj name="" r:id="rId16" imgW="736600" imgH="241300" progId="Equation.KSEE3">
                  <p:embed/>
                  <p:pic>
                    <p:nvPicPr>
                      <p:cNvPr id="0" name="图片 7168"/>
                      <p:cNvPicPr/>
                      <p:nvPr/>
                    </p:nvPicPr>
                    <p:blipFill>
                      <a:blip r:embed="rId17">
                        <a:lum bright="100000"/>
                      </a:blip>
                      <a:stretch>
                        <a:fillRect/>
                      </a:stretch>
                    </p:blipFill>
                    <p:spPr>
                      <a:xfrm>
                        <a:off x="6383339" y="4083368"/>
                        <a:ext cx="1494790" cy="490855"/>
                      </a:xfrm>
                      <a:prstGeom prst="rect">
                        <a:avLst/>
                      </a:prstGeom>
                    </p:spPr>
                  </p:pic>
                </p:oleObj>
              </mc:Fallback>
            </mc:AlternateContent>
          </a:graphicData>
        </a:graphic>
      </p:graphicFrame>
    </p:spTree>
    <p:custDataLst>
      <p:tags r:id="rId18"/>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生日悖论</a:t>
            </a:r>
            <a:endParaRPr lang="zh-CN" altLang="en-US"/>
          </a:p>
        </p:txBody>
      </p:sp>
      <p:sp>
        <p:nvSpPr>
          <p:cNvPr id="3" name="内容占位符 2"/>
          <p:cNvSpPr>
            <a:spLocks noGrp="1"/>
          </p:cNvSpPr>
          <p:nvPr>
            <p:ph idx="1"/>
          </p:nvPr>
        </p:nvSpPr>
        <p:spPr/>
        <p:txBody>
          <a:bodyPr/>
          <a:p>
            <a:r>
              <a:rPr lang="zh-CN" altLang="en-US"/>
              <a:t>我们可以写个程序来模拟这个过程计算概率：</a:t>
            </a:r>
            <a:endParaRPr lang="zh-CN" altLang="en-US"/>
          </a:p>
        </p:txBody>
      </p:sp>
      <p:pic>
        <p:nvPicPr>
          <p:cNvPr id="4" name="图片 3"/>
          <p:cNvPicPr>
            <a:picLocks noChangeAspect="1"/>
          </p:cNvPicPr>
          <p:nvPr/>
        </p:nvPicPr>
        <p:blipFill>
          <a:blip r:embed="rId1"/>
          <a:stretch>
            <a:fillRect/>
          </a:stretch>
        </p:blipFill>
        <p:spPr>
          <a:xfrm>
            <a:off x="1089660" y="2388235"/>
            <a:ext cx="8044180" cy="3786505"/>
          </a:xfrm>
          <a:prstGeom prst="rect">
            <a:avLst/>
          </a:prstGeom>
        </p:spPr>
      </p:pic>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生日悖论</a:t>
            </a:r>
            <a:endParaRPr lang="zh-CN" altLang="en-US"/>
          </a:p>
        </p:txBody>
      </p:sp>
      <p:sp>
        <p:nvSpPr>
          <p:cNvPr id="3" name="内容占位符 2"/>
          <p:cNvSpPr>
            <a:spLocks noGrp="1"/>
          </p:cNvSpPr>
          <p:nvPr>
            <p:ph idx="1"/>
          </p:nvPr>
        </p:nvSpPr>
        <p:spPr/>
        <p:txBody>
          <a:bodyPr/>
          <a:p>
            <a:r>
              <a:rPr lang="zh-CN" altLang="en-US"/>
              <a:t>这张表格展示了概率奇妙的分布情况</a:t>
            </a:r>
            <a:endParaRPr lang="zh-CN" altLang="en-US"/>
          </a:p>
          <a:p>
            <a:r>
              <a:rPr lang="zh-CN" altLang="en-US"/>
              <a:t>大约在 </a:t>
            </a:r>
            <a:r>
              <a:rPr lang="en-US" altLang="zh-CN"/>
              <a:t>k </a:t>
            </a:r>
            <a:r>
              <a:rPr lang="zh-CN" altLang="en-US"/>
              <a:t>= 30 的时候，成功的概率已经超过一半</a:t>
            </a:r>
            <a:endParaRPr lang="zh-CN" altLang="en-US"/>
          </a:p>
          <a:p>
            <a:r>
              <a:rPr lang="zh-CN" altLang="en-US"/>
              <a:t>大约在 </a:t>
            </a:r>
            <a:r>
              <a:rPr lang="en-US" altLang="zh-CN"/>
              <a:t>k</a:t>
            </a:r>
            <a:r>
              <a:rPr lang="zh-CN" altLang="en-US"/>
              <a:t> = 100 的时候，我们几乎可以确保是成功的</a:t>
            </a:r>
            <a:endParaRPr lang="zh-CN" altLang="en-US"/>
          </a:p>
          <a:p>
            <a:r>
              <a:rPr lang="zh-CN" altLang="en-US"/>
              <a:t>这被称为</a:t>
            </a:r>
            <a:r>
              <a:rPr lang="zh-CN" altLang="en-US">
                <a:solidFill>
                  <a:srgbClr val="FFC000"/>
                </a:solidFill>
              </a:rPr>
              <a:t>生日悖论</a:t>
            </a:r>
            <a:endParaRPr lang="zh-CN" altLang="en-US"/>
          </a:p>
          <a:p>
            <a:r>
              <a:rPr lang="zh-CN" altLang="en-US"/>
              <a:t>我们随机选择一名学生，他的生日为 </a:t>
            </a:r>
            <a:r>
              <a:rPr lang="en-US" altLang="zh-CN"/>
              <a:t>8</a:t>
            </a:r>
            <a:r>
              <a:rPr lang="zh-CN" altLang="en-US"/>
              <a:t> 月 1</a:t>
            </a:r>
            <a:r>
              <a:rPr lang="en-US" altLang="zh-CN"/>
              <a:t>7</a:t>
            </a:r>
            <a:r>
              <a:rPr lang="zh-CN" altLang="en-US"/>
              <a:t> 日的概率为</a:t>
            </a:r>
            <a:endParaRPr lang="zh-CN" altLang="en-US"/>
          </a:p>
          <a:p>
            <a:r>
              <a:rPr lang="zh-CN" altLang="en-US"/>
              <a:t>我们随机选择 </a:t>
            </a:r>
            <a:r>
              <a:rPr lang="en-US" altLang="zh-CN"/>
              <a:t>k </a:t>
            </a:r>
            <a:r>
              <a:rPr lang="zh-CN" altLang="en-US"/>
              <a:t>名学生，他们的生日在同一天的概率是多少？</a:t>
            </a:r>
            <a:endParaRPr lang="zh-CN" altLang="en-US"/>
          </a:p>
          <a:p>
            <a:r>
              <a:rPr lang="zh-CN" altLang="en-US"/>
              <a:t>当 </a:t>
            </a:r>
            <a:r>
              <a:rPr lang="en-US" altLang="zh-CN"/>
              <a:t>k = 58 </a:t>
            </a:r>
            <a:r>
              <a:rPr lang="zh-CN" altLang="en-US"/>
              <a:t>时程序模拟的结果已经达到</a:t>
            </a:r>
            <a:r>
              <a:rPr lang="en-US" altLang="zh-CN"/>
              <a:t>99%</a:t>
            </a:r>
            <a:endParaRPr lang="en-US" altLang="zh-CN"/>
          </a:p>
          <a:p>
            <a:r>
              <a:rPr lang="zh-CN" altLang="en-US"/>
              <a:t>但这与我们的常识矛盾</a:t>
            </a:r>
            <a:endParaRPr lang="zh-CN" altLang="en-US"/>
          </a:p>
        </p:txBody>
      </p:sp>
      <p:graphicFrame>
        <p:nvGraphicFramePr>
          <p:cNvPr id="11" name="对象 10">
            <a:hlinkClick r:id="" action="ppaction://ole?verb="/>
          </p:cNvPr>
          <p:cNvGraphicFramePr>
            <a:graphicFrameLocks noChangeAspect="1"/>
          </p:cNvGraphicFramePr>
          <p:nvPr/>
        </p:nvGraphicFramePr>
        <p:xfrm>
          <a:off x="8693785" y="3532505"/>
          <a:ext cx="510540" cy="574675"/>
        </p:xfrm>
        <a:graphic>
          <a:graphicData uri="http://schemas.openxmlformats.org/presentationml/2006/ole">
            <mc:AlternateContent xmlns:mc="http://schemas.openxmlformats.org/markup-compatibility/2006">
              <mc:Choice xmlns:v="urn:schemas-microsoft-com:vml" Requires="v">
                <p:oleObj spid="_x0000_s12" name="" r:id="rId1" imgW="203200" imgH="228600" progId="Equation.KSEE3">
                  <p:embed/>
                </p:oleObj>
              </mc:Choice>
              <mc:Fallback>
                <p:oleObj name="" r:id="rId1" imgW="203200" imgH="228600" progId="Equation.KSEE3">
                  <p:embed/>
                  <p:pic>
                    <p:nvPicPr>
                      <p:cNvPr id="0" name="图片 7168"/>
                      <p:cNvPicPr/>
                      <p:nvPr/>
                    </p:nvPicPr>
                    <p:blipFill>
                      <a:blip r:embed="rId2">
                        <a:lum bright="100000"/>
                      </a:blip>
                      <a:stretch>
                        <a:fillRect/>
                      </a:stretch>
                    </p:blipFill>
                    <p:spPr>
                      <a:xfrm>
                        <a:off x="8693785" y="3532505"/>
                        <a:ext cx="510540" cy="574675"/>
                      </a:xfrm>
                      <a:prstGeom prst="rect">
                        <a:avLst/>
                      </a:prstGeom>
                    </p:spPr>
                  </p:pic>
                </p:oleObj>
              </mc:Fallback>
            </mc:AlternateContent>
          </a:graphicData>
        </a:graphic>
      </p:graphicFrame>
    </p:spTree>
    <p:custDataLst>
      <p:tags r:id="rId3"/>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dirty="0">
                <a:sym typeface="+mn-ea"/>
              </a:rPr>
              <a:t>利用生日悖论分解</a:t>
            </a:r>
            <a:r>
              <a:rPr lang="zh-CN" dirty="0">
                <a:sym typeface="+mn-ea"/>
              </a:rPr>
              <a:t>因数</a:t>
            </a:r>
            <a:endParaRPr lang="zh-CN" dirty="0">
              <a:sym typeface="+mn-ea"/>
            </a:endParaRPr>
          </a:p>
        </p:txBody>
      </p:sp>
      <p:sp>
        <p:nvSpPr>
          <p:cNvPr id="3" name="内容占位符 2"/>
          <p:cNvSpPr>
            <a:spLocks noGrp="1"/>
          </p:cNvSpPr>
          <p:nvPr>
            <p:ph idx="1"/>
          </p:nvPr>
        </p:nvSpPr>
        <p:spPr/>
        <p:txBody>
          <a:bodyPr/>
          <a:p>
            <a:r>
              <a:rPr lang="zh-CN" altLang="en-US"/>
              <a:t>我们尝试用生日悖论来优化</a:t>
            </a:r>
            <a:endParaRPr lang="zh-CN" altLang="en-US"/>
          </a:p>
          <a:p>
            <a:r>
              <a:rPr lang="zh-CN" altLang="en-US"/>
              <a:t>我们不再选取一个数，而是选取 </a:t>
            </a:r>
            <a:r>
              <a:rPr lang="en-US" altLang="zh-CN"/>
              <a:t>k </a:t>
            </a:r>
            <a:r>
              <a:rPr lang="zh-CN" altLang="en-US"/>
              <a:t>个数，并判断是否存在</a:t>
            </a:r>
            <a:endParaRPr lang="zh-CN" altLang="en-US"/>
          </a:p>
          <a:p>
            <a:r>
              <a:rPr lang="zh-CN" altLang="en-US"/>
              <a:t>取            就能把可能性提高到 </a:t>
            </a:r>
            <a:r>
              <a:rPr lang="en-US" altLang="zh-CN"/>
              <a:t>50%</a:t>
            </a:r>
            <a:endParaRPr lang="en-US" altLang="zh-CN"/>
          </a:p>
          <a:p>
            <a:r>
              <a:rPr lang="en-US" altLang="zh-CN"/>
              <a:t>因此，对于一个 10 位的整数，我们只需要选取           个随机数而不是</a:t>
            </a:r>
            <a:endParaRPr lang="en-US" altLang="zh-CN"/>
          </a:p>
          <a:p>
            <a:r>
              <a:rPr lang="en-US" altLang="zh-CN"/>
              <a:t>不幸的是，这没有节省我们的开销</a:t>
            </a:r>
            <a:endParaRPr lang="en-US" altLang="zh-CN"/>
          </a:p>
          <a:p>
            <a:r>
              <a:rPr lang="en-US" altLang="zh-CN"/>
              <a:t>我们仍然要做             次比较和除法</a:t>
            </a:r>
            <a:endParaRPr lang="en-US" altLang="zh-CN"/>
          </a:p>
          <a:p>
            <a:r>
              <a:rPr lang="en-US" altLang="zh-CN"/>
              <a:t>但幸运的是，这里有一个更好的办法</a:t>
            </a:r>
            <a:endParaRPr lang="en-US" altLang="zh-CN"/>
          </a:p>
        </p:txBody>
      </p:sp>
      <p:graphicFrame>
        <p:nvGraphicFramePr>
          <p:cNvPr id="10" name="对象 9">
            <a:hlinkClick r:id="" action="ppaction://ole?verb="/>
          </p:cNvPr>
          <p:cNvGraphicFramePr>
            <a:graphicFrameLocks noChangeAspect="1"/>
          </p:cNvGraphicFramePr>
          <p:nvPr/>
        </p:nvGraphicFramePr>
        <p:xfrm>
          <a:off x="4832350" y="1835151"/>
          <a:ext cx="3419475" cy="412750"/>
        </p:xfrm>
        <a:graphic>
          <a:graphicData uri="http://schemas.openxmlformats.org/presentationml/2006/ole">
            <mc:AlternateContent xmlns:mc="http://schemas.openxmlformats.org/markup-compatibility/2006">
              <mc:Choice xmlns:v="urn:schemas-microsoft-com:vml" Requires="v">
                <p:oleObj spid="_x0000_s11" name="" r:id="rId1" imgW="1688465" imgH="203200" progId="Equation.KSEE3">
                  <p:embed/>
                </p:oleObj>
              </mc:Choice>
              <mc:Fallback>
                <p:oleObj name="" r:id="rId1" imgW="1688465" imgH="203200" progId="Equation.KSEE3">
                  <p:embed/>
                  <p:pic>
                    <p:nvPicPr>
                      <p:cNvPr id="0" name="图片 7168"/>
                      <p:cNvPicPr/>
                      <p:nvPr/>
                    </p:nvPicPr>
                    <p:blipFill>
                      <a:blip r:embed="rId2">
                        <a:lum bright="100000"/>
                      </a:blip>
                      <a:stretch>
                        <a:fillRect/>
                      </a:stretch>
                    </p:blipFill>
                    <p:spPr>
                      <a:xfrm>
                        <a:off x="4832350" y="1835151"/>
                        <a:ext cx="3419475" cy="41275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8809355" y="2232660"/>
          <a:ext cx="1369695" cy="473075"/>
        </p:xfrm>
        <a:graphic>
          <a:graphicData uri="http://schemas.openxmlformats.org/presentationml/2006/ole">
            <mc:AlternateContent xmlns:mc="http://schemas.openxmlformats.org/markup-compatibility/2006">
              <mc:Choice xmlns:v="urn:schemas-microsoft-com:vml" Requires="v">
                <p:oleObj spid="_x0000_s1025" name="" r:id="rId3" imgW="698500" imgH="241300" progId="Equation.KSEE3">
                  <p:embed/>
                </p:oleObj>
              </mc:Choice>
              <mc:Fallback>
                <p:oleObj name="" r:id="rId3" imgW="698500" imgH="241300" progId="Equation.KSEE3">
                  <p:embed/>
                  <p:pic>
                    <p:nvPicPr>
                      <p:cNvPr id="0" name="图片 1024"/>
                      <p:cNvPicPr/>
                      <p:nvPr/>
                    </p:nvPicPr>
                    <p:blipFill>
                      <a:blip r:embed="rId4">
                        <a:lum bright="100000"/>
                      </a:blip>
                      <a:stretch>
                        <a:fillRect/>
                      </a:stretch>
                    </p:blipFill>
                    <p:spPr>
                      <a:xfrm>
                        <a:off x="8809355" y="2232660"/>
                        <a:ext cx="1369695" cy="47307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520508" y="2684463"/>
          <a:ext cx="922020" cy="448310"/>
        </p:xfrm>
        <a:graphic>
          <a:graphicData uri="http://schemas.openxmlformats.org/presentationml/2006/ole">
            <mc:AlternateContent xmlns:mc="http://schemas.openxmlformats.org/markup-compatibility/2006">
              <mc:Choice xmlns:v="urn:schemas-microsoft-com:vml" Requires="v">
                <p:oleObj spid="_x0000_s6" name="" r:id="rId5" imgW="469900" imgH="228600" progId="Equation.KSEE3">
                  <p:embed/>
                </p:oleObj>
              </mc:Choice>
              <mc:Fallback>
                <p:oleObj name="" r:id="rId5" imgW="469900" imgH="228600" progId="Equation.KSEE3">
                  <p:embed/>
                  <p:pic>
                    <p:nvPicPr>
                      <p:cNvPr id="0" name="图片 1024"/>
                      <p:cNvPicPr/>
                      <p:nvPr/>
                    </p:nvPicPr>
                    <p:blipFill>
                      <a:blip r:embed="rId6">
                        <a:lum bright="100000"/>
                      </a:blip>
                      <a:stretch>
                        <a:fillRect/>
                      </a:stretch>
                    </p:blipFill>
                    <p:spPr>
                      <a:xfrm>
                        <a:off x="1520508" y="2684463"/>
                        <a:ext cx="922020" cy="44831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7460298" y="3161348"/>
          <a:ext cx="922020" cy="398780"/>
        </p:xfrm>
        <a:graphic>
          <a:graphicData uri="http://schemas.openxmlformats.org/presentationml/2006/ole">
            <mc:AlternateContent xmlns:mc="http://schemas.openxmlformats.org/markup-compatibility/2006">
              <mc:Choice xmlns:v="urn:schemas-microsoft-com:vml" Requires="v">
                <p:oleObj spid="_x0000_s8" name="" r:id="rId7" imgW="469900" imgH="203200" progId="Equation.KSEE3">
                  <p:embed/>
                </p:oleObj>
              </mc:Choice>
              <mc:Fallback>
                <p:oleObj name="" r:id="rId7" imgW="469900" imgH="203200" progId="Equation.KSEE3">
                  <p:embed/>
                  <p:pic>
                    <p:nvPicPr>
                      <p:cNvPr id="0" name="图片 1024"/>
                      <p:cNvPicPr/>
                      <p:nvPr/>
                    </p:nvPicPr>
                    <p:blipFill>
                      <a:blip r:embed="rId8">
                        <a:lum bright="100000"/>
                      </a:blip>
                      <a:stretch>
                        <a:fillRect/>
                      </a:stretch>
                    </p:blipFill>
                    <p:spPr>
                      <a:xfrm>
                        <a:off x="7460298" y="3161348"/>
                        <a:ext cx="922020" cy="39878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0530205" y="3161348"/>
          <a:ext cx="523875" cy="398780"/>
        </p:xfrm>
        <a:graphic>
          <a:graphicData uri="http://schemas.openxmlformats.org/presentationml/2006/ole">
            <mc:AlternateContent xmlns:mc="http://schemas.openxmlformats.org/markup-compatibility/2006">
              <mc:Choice xmlns:v="urn:schemas-microsoft-com:vml" Requires="v">
                <p:oleObj spid="_x0000_s12" name="" r:id="rId9" imgW="266700" imgH="203200" progId="Equation.KSEE3">
                  <p:embed/>
                </p:oleObj>
              </mc:Choice>
              <mc:Fallback>
                <p:oleObj name="" r:id="rId9" imgW="266700" imgH="203200" progId="Equation.KSEE3">
                  <p:embed/>
                  <p:pic>
                    <p:nvPicPr>
                      <p:cNvPr id="0" name="图片 1024"/>
                      <p:cNvPicPr/>
                      <p:nvPr/>
                    </p:nvPicPr>
                    <p:blipFill>
                      <a:blip r:embed="rId10">
                        <a:lum bright="100000"/>
                      </a:blip>
                      <a:stretch>
                        <a:fillRect/>
                      </a:stretch>
                    </p:blipFill>
                    <p:spPr>
                      <a:xfrm>
                        <a:off x="10530205" y="3161348"/>
                        <a:ext cx="523875" cy="39878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984183" y="4080193"/>
          <a:ext cx="1121410" cy="398780"/>
        </p:xfrm>
        <a:graphic>
          <a:graphicData uri="http://schemas.openxmlformats.org/presentationml/2006/ole">
            <mc:AlternateContent xmlns:mc="http://schemas.openxmlformats.org/markup-compatibility/2006">
              <mc:Choice xmlns:v="urn:schemas-microsoft-com:vml" Requires="v">
                <p:oleObj spid="_x0000_s14" name="" r:id="rId11" imgW="571500" imgH="203200" progId="Equation.KSEE3">
                  <p:embed/>
                </p:oleObj>
              </mc:Choice>
              <mc:Fallback>
                <p:oleObj name="" r:id="rId11" imgW="571500" imgH="203200" progId="Equation.KSEE3">
                  <p:embed/>
                  <p:pic>
                    <p:nvPicPr>
                      <p:cNvPr id="0" name="图片 1024"/>
                      <p:cNvPicPr/>
                      <p:nvPr/>
                    </p:nvPicPr>
                    <p:blipFill>
                      <a:blip r:embed="rId12">
                        <a:lum bright="100000"/>
                      </a:blip>
                      <a:stretch>
                        <a:fillRect/>
                      </a:stretch>
                    </p:blipFill>
                    <p:spPr>
                      <a:xfrm>
                        <a:off x="2984183" y="4080193"/>
                        <a:ext cx="1121410" cy="398780"/>
                      </a:xfrm>
                      <a:prstGeom prst="rect">
                        <a:avLst/>
                      </a:prstGeom>
                    </p:spPr>
                  </p:pic>
                </p:oleObj>
              </mc:Fallback>
            </mc:AlternateContent>
          </a:graphicData>
        </a:graphic>
      </p:graphicFrame>
    </p:spTree>
    <p:custDataLst>
      <p:tags r:id="rId13"/>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dirty="0">
                <a:sym typeface="+mn-ea"/>
              </a:rPr>
              <a:t>利用生日悖论分解</a:t>
            </a:r>
            <a:r>
              <a:rPr lang="zh-CN" dirty="0">
                <a:sym typeface="+mn-ea"/>
              </a:rPr>
              <a:t>因数</a:t>
            </a:r>
            <a:endParaRPr lang="zh-CN" altLang="en-US"/>
          </a:p>
        </p:txBody>
      </p:sp>
      <p:sp>
        <p:nvSpPr>
          <p:cNvPr id="3" name="内容占位符 2"/>
          <p:cNvSpPr>
            <a:spLocks noGrp="1"/>
          </p:cNvSpPr>
          <p:nvPr>
            <p:ph idx="1"/>
          </p:nvPr>
        </p:nvSpPr>
        <p:spPr/>
        <p:txBody>
          <a:bodyPr/>
          <a:p>
            <a:r>
              <a:rPr lang="zh-CN" altLang="en-US"/>
              <a:t>我们可以选取    个数                  ，判断是否存在                      的情况</a:t>
            </a:r>
            <a:endParaRPr lang="zh-CN" altLang="en-US"/>
          </a:p>
          <a:p>
            <a:r>
              <a:rPr lang="zh-CN" altLang="en-US"/>
              <a:t>若存在，               就是 </a:t>
            </a:r>
            <a:r>
              <a:rPr lang="en-US" altLang="zh-CN"/>
              <a:t>n </a:t>
            </a:r>
            <a:r>
              <a:rPr lang="zh-CN" altLang="en-US"/>
              <a:t>的一个因子</a:t>
            </a:r>
            <a:endParaRPr lang="zh-CN" altLang="en-US"/>
          </a:p>
          <a:p>
            <a:r>
              <a:rPr lang="zh-CN" altLang="en-US"/>
              <a:t>但是我们要选取的数是很多的，不能存在内存中</a:t>
            </a:r>
            <a:endParaRPr lang="zh-CN" altLang="en-US"/>
          </a:p>
        </p:txBody>
      </p:sp>
      <p:graphicFrame>
        <p:nvGraphicFramePr>
          <p:cNvPr id="13" name="对象 12">
            <a:hlinkClick r:id="" action="ppaction://ole?verb="/>
          </p:cNvPr>
          <p:cNvGraphicFramePr>
            <a:graphicFrameLocks noChangeAspect="1"/>
          </p:cNvGraphicFramePr>
          <p:nvPr/>
        </p:nvGraphicFramePr>
        <p:xfrm>
          <a:off x="3019744" y="1825308"/>
          <a:ext cx="257810" cy="360045"/>
        </p:xfrm>
        <a:graphic>
          <a:graphicData uri="http://schemas.openxmlformats.org/presentationml/2006/ole">
            <mc:AlternateContent xmlns:mc="http://schemas.openxmlformats.org/markup-compatibility/2006">
              <mc:Choice xmlns:v="urn:schemas-microsoft-com:vml" Requires="v">
                <p:oleObj spid="_x0000_s15" name="" r:id="rId1" imgW="127000" imgH="177165" progId="Equation.KSEE3">
                  <p:embed/>
                </p:oleObj>
              </mc:Choice>
              <mc:Fallback>
                <p:oleObj name="" r:id="rId1" imgW="127000" imgH="177165" progId="Equation.KSEE3">
                  <p:embed/>
                  <p:pic>
                    <p:nvPicPr>
                      <p:cNvPr id="0" name="图片 7168"/>
                      <p:cNvPicPr/>
                      <p:nvPr/>
                    </p:nvPicPr>
                    <p:blipFill>
                      <a:blip r:embed="rId2">
                        <a:lum bright="100000"/>
                      </a:blip>
                      <a:stretch>
                        <a:fillRect/>
                      </a:stretch>
                    </p:blipFill>
                    <p:spPr>
                      <a:xfrm>
                        <a:off x="3019744" y="1825308"/>
                        <a:ext cx="257810" cy="36004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3926524" y="1768476"/>
          <a:ext cx="1494790" cy="464820"/>
        </p:xfrm>
        <a:graphic>
          <a:graphicData uri="http://schemas.openxmlformats.org/presentationml/2006/ole">
            <mc:AlternateContent xmlns:mc="http://schemas.openxmlformats.org/markup-compatibility/2006">
              <mc:Choice xmlns:v="urn:schemas-microsoft-com:vml" Requires="v">
                <p:oleObj spid="_x0000_s17" name="" r:id="rId3" imgW="736600" imgH="228600" progId="Equation.KSEE3">
                  <p:embed/>
                </p:oleObj>
              </mc:Choice>
              <mc:Fallback>
                <p:oleObj name="" r:id="rId3" imgW="736600" imgH="228600" progId="Equation.KSEE3">
                  <p:embed/>
                  <p:pic>
                    <p:nvPicPr>
                      <p:cNvPr id="0" name="图片 7168"/>
                      <p:cNvPicPr/>
                      <p:nvPr/>
                    </p:nvPicPr>
                    <p:blipFill>
                      <a:blip r:embed="rId4">
                        <a:lum bright="100000"/>
                      </a:blip>
                      <a:stretch>
                        <a:fillRect/>
                      </a:stretch>
                    </p:blipFill>
                    <p:spPr>
                      <a:xfrm>
                        <a:off x="3926524" y="1768476"/>
                        <a:ext cx="1494790" cy="46482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7598729" y="1799273"/>
          <a:ext cx="1804670" cy="490855"/>
        </p:xfrm>
        <a:graphic>
          <a:graphicData uri="http://schemas.openxmlformats.org/presentationml/2006/ole">
            <mc:AlternateContent xmlns:mc="http://schemas.openxmlformats.org/markup-compatibility/2006">
              <mc:Choice xmlns:v="urn:schemas-microsoft-com:vml" Requires="v">
                <p:oleObj spid="_x0000_s5" name="" r:id="rId5" imgW="889000" imgH="241300" progId="Equation.KSEE3">
                  <p:embed/>
                </p:oleObj>
              </mc:Choice>
              <mc:Fallback>
                <p:oleObj name="" r:id="rId5" imgW="889000" imgH="241300" progId="Equation.KSEE3">
                  <p:embed/>
                  <p:pic>
                    <p:nvPicPr>
                      <p:cNvPr id="0" name="图片 7168"/>
                      <p:cNvPicPr/>
                      <p:nvPr/>
                    </p:nvPicPr>
                    <p:blipFill>
                      <a:blip r:embed="rId6">
                        <a:lum bright="100000"/>
                      </a:blip>
                      <a:stretch>
                        <a:fillRect/>
                      </a:stretch>
                    </p:blipFill>
                    <p:spPr>
                      <a:xfrm>
                        <a:off x="7598729" y="1799273"/>
                        <a:ext cx="1804670" cy="49085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252347" y="2252028"/>
          <a:ext cx="1392555" cy="490855"/>
        </p:xfrm>
        <a:graphic>
          <a:graphicData uri="http://schemas.openxmlformats.org/presentationml/2006/ole">
            <mc:AlternateContent xmlns:mc="http://schemas.openxmlformats.org/markup-compatibility/2006">
              <mc:Choice xmlns:v="urn:schemas-microsoft-com:vml" Requires="v">
                <p:oleObj spid="_x0000_s7" name="" r:id="rId7" imgW="685800" imgH="241300" progId="Equation.KSEE3">
                  <p:embed/>
                </p:oleObj>
              </mc:Choice>
              <mc:Fallback>
                <p:oleObj name="" r:id="rId7" imgW="685800" imgH="241300" progId="Equation.KSEE3">
                  <p:embed/>
                  <p:pic>
                    <p:nvPicPr>
                      <p:cNvPr id="0" name="图片 7168"/>
                      <p:cNvPicPr/>
                      <p:nvPr/>
                    </p:nvPicPr>
                    <p:blipFill>
                      <a:blip r:embed="rId8">
                        <a:lum bright="100000"/>
                      </a:blip>
                      <a:stretch>
                        <a:fillRect/>
                      </a:stretch>
                    </p:blipFill>
                    <p:spPr>
                      <a:xfrm>
                        <a:off x="2252347" y="2252028"/>
                        <a:ext cx="1392555" cy="490855"/>
                      </a:xfrm>
                      <a:prstGeom prst="rect">
                        <a:avLst/>
                      </a:prstGeom>
                    </p:spPr>
                  </p:pic>
                </p:oleObj>
              </mc:Fallback>
            </mc:AlternateContent>
          </a:graphicData>
        </a:graphic>
      </p:graphicFrame>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快速幂与快速乘</a:t>
            </a:r>
            <a:endParaRPr lang="zh-CN" altLang="en-US" sz="4000"/>
          </a:p>
        </p:txBody>
      </p:sp>
      <p:sp>
        <p:nvSpPr>
          <p:cNvPr id="3" name="内容占位符 2"/>
          <p:cNvSpPr>
            <a:spLocks noGrp="1"/>
          </p:cNvSpPr>
          <p:nvPr>
            <p:ph idx="1"/>
          </p:nvPr>
        </p:nvSpPr>
        <p:spPr/>
        <p:txBody>
          <a:bodyPr/>
          <a:lstStyle/>
          <a:p>
            <a:r>
              <a:rPr lang="zh-CN" altLang="en-US" sz="2400" dirty="0"/>
              <a:t>快速幂：计算     的快速算法，时间复杂度</a:t>
            </a:r>
            <a:endParaRPr lang="zh-CN" altLang="en-US" sz="2400" dirty="0"/>
          </a:p>
          <a:p>
            <a:r>
              <a:rPr lang="zh-CN" altLang="zh-CN" sz="2400" dirty="0"/>
              <a:t>将指数写成二进制的形式，然后把指数拆开</a:t>
            </a:r>
            <a:endParaRPr lang="zh-CN" altLang="zh-CN" sz="2400" dirty="0"/>
          </a:p>
          <a:p>
            <a:r>
              <a:rPr lang="zh-CN" altLang="zh-CN" sz="2400" dirty="0"/>
              <a:t>例如计算       时，</a:t>
            </a:r>
            <a:endParaRPr lang="zh-CN" altLang="zh-CN" sz="2400" dirty="0"/>
          </a:p>
          <a:p>
            <a:r>
              <a:rPr lang="zh-CN" altLang="zh-CN" sz="2400" dirty="0"/>
              <a:t>代码：</a:t>
            </a:r>
            <a:endParaRPr lang="zh-CN" altLang="zh-CN" sz="2400" dirty="0"/>
          </a:p>
        </p:txBody>
      </p:sp>
      <p:graphicFrame>
        <p:nvGraphicFramePr>
          <p:cNvPr id="4" name="对象 3">
            <a:hlinkClick r:id="" action="ppaction://ole?verb=0"/>
          </p:cNvPr>
          <p:cNvGraphicFramePr>
            <a:graphicFrameLocks noChangeAspect="1"/>
          </p:cNvGraphicFramePr>
          <p:nvPr/>
        </p:nvGraphicFramePr>
        <p:xfrm>
          <a:off x="2962275" y="1802130"/>
          <a:ext cx="342265" cy="393700"/>
        </p:xfrm>
        <a:graphic>
          <a:graphicData uri="http://schemas.openxmlformats.org/presentationml/2006/ole">
            <mc:AlternateContent xmlns:mc="http://schemas.openxmlformats.org/markup-compatibility/2006">
              <mc:Choice xmlns:v="urn:schemas-microsoft-com:vml" Requires="v">
                <p:oleObj spid="_x0000_s3095" name="" r:id="rId1" imgW="177165" imgH="203200" progId="Equation.KSEE3">
                  <p:embed/>
                </p:oleObj>
              </mc:Choice>
              <mc:Fallback>
                <p:oleObj name="" r:id="rId1" imgW="177165" imgH="203200" progId="Equation.KSEE3">
                  <p:embed/>
                  <p:pic>
                    <p:nvPicPr>
                      <p:cNvPr id="0" name="图片 3072"/>
                      <p:cNvPicPr/>
                      <p:nvPr/>
                    </p:nvPicPr>
                    <p:blipFill>
                      <a:blip r:embed="rId2">
                        <a:lum bright="100000"/>
                      </a:blip>
                      <a:stretch>
                        <a:fillRect/>
                      </a:stretch>
                    </p:blipFill>
                    <p:spPr>
                      <a:xfrm>
                        <a:off x="2962275" y="1802130"/>
                        <a:ext cx="342265" cy="3937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710680" y="1850390"/>
          <a:ext cx="1015365" cy="369570"/>
        </p:xfrm>
        <a:graphic>
          <a:graphicData uri="http://schemas.openxmlformats.org/presentationml/2006/ole">
            <mc:AlternateContent xmlns:mc="http://schemas.openxmlformats.org/markup-compatibility/2006">
              <mc:Choice xmlns:v="urn:schemas-microsoft-com:vml" Requires="v">
                <p:oleObj spid="_x0000_s3096" name="" r:id="rId3" imgW="558800" imgH="203200" progId="Equation.KSEE3">
                  <p:embed/>
                </p:oleObj>
              </mc:Choice>
              <mc:Fallback>
                <p:oleObj name="" r:id="rId3" imgW="558800" imgH="203200" progId="Equation.KSEE3">
                  <p:embed/>
                  <p:pic>
                    <p:nvPicPr>
                      <p:cNvPr id="0" name="图片 3073"/>
                      <p:cNvPicPr/>
                      <p:nvPr/>
                    </p:nvPicPr>
                    <p:blipFill>
                      <a:blip r:embed="rId4">
                        <a:lum bright="100000"/>
                      </a:blip>
                      <a:stretch>
                        <a:fillRect/>
                      </a:stretch>
                    </p:blipFill>
                    <p:spPr>
                      <a:xfrm>
                        <a:off x="6710680" y="1850390"/>
                        <a:ext cx="1015365" cy="36957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402205" y="2691130"/>
          <a:ext cx="408305" cy="436245"/>
        </p:xfrm>
        <a:graphic>
          <a:graphicData uri="http://schemas.openxmlformats.org/presentationml/2006/ole">
            <mc:AlternateContent xmlns:mc="http://schemas.openxmlformats.org/markup-compatibility/2006">
              <mc:Choice xmlns:v="urn:schemas-microsoft-com:vml" Requires="v">
                <p:oleObj spid="_x0000_s3097" name="" r:id="rId5" imgW="190500" imgH="203200" progId="Equation.KSEE3">
                  <p:embed/>
                </p:oleObj>
              </mc:Choice>
              <mc:Fallback>
                <p:oleObj name="" r:id="rId5" imgW="190500" imgH="203200" progId="Equation.KSEE3">
                  <p:embed/>
                  <p:pic>
                    <p:nvPicPr>
                      <p:cNvPr id="0" name="图片 3074"/>
                      <p:cNvPicPr/>
                      <p:nvPr/>
                    </p:nvPicPr>
                    <p:blipFill>
                      <a:blip r:embed="rId6">
                        <a:lum bright="100000"/>
                      </a:blip>
                      <a:stretch>
                        <a:fillRect/>
                      </a:stretch>
                    </p:blipFill>
                    <p:spPr>
                      <a:xfrm>
                        <a:off x="2402205" y="2691130"/>
                        <a:ext cx="408305" cy="43624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387090" y="2705100"/>
          <a:ext cx="5149850" cy="435610"/>
        </p:xfrm>
        <a:graphic>
          <a:graphicData uri="http://schemas.openxmlformats.org/presentationml/2006/ole">
            <mc:AlternateContent xmlns:mc="http://schemas.openxmlformats.org/markup-compatibility/2006">
              <mc:Choice xmlns:v="urn:schemas-microsoft-com:vml" Requires="v">
                <p:oleObj spid="_x0000_s3098" name="" r:id="rId7" imgW="2552700" imgH="215900" progId="Equation.KSEE3">
                  <p:embed/>
                </p:oleObj>
              </mc:Choice>
              <mc:Fallback>
                <p:oleObj name="" r:id="rId7" imgW="2552700" imgH="215900" progId="Equation.KSEE3">
                  <p:embed/>
                  <p:pic>
                    <p:nvPicPr>
                      <p:cNvPr id="0" name="图片 3075"/>
                      <p:cNvPicPr/>
                      <p:nvPr/>
                    </p:nvPicPr>
                    <p:blipFill>
                      <a:blip r:embed="rId8">
                        <a:lum bright="100000"/>
                      </a:blip>
                      <a:stretch>
                        <a:fillRect/>
                      </a:stretch>
                    </p:blipFill>
                    <p:spPr>
                      <a:xfrm>
                        <a:off x="3387090" y="2705100"/>
                        <a:ext cx="5149850" cy="435610"/>
                      </a:xfrm>
                      <a:prstGeom prst="rect">
                        <a:avLst/>
                      </a:prstGeom>
                    </p:spPr>
                  </p:pic>
                </p:oleObj>
              </mc:Fallback>
            </mc:AlternateContent>
          </a:graphicData>
        </a:graphic>
      </p:graphicFrame>
      <p:pic>
        <p:nvPicPr>
          <p:cNvPr id="9" name="图片 8"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4477" y="3265709"/>
            <a:ext cx="8613109" cy="2407277"/>
          </a:xfrm>
          <a:prstGeom prst="rect">
            <a:avLst/>
          </a:prstGeom>
        </p:spPr>
      </p:pic>
    </p:spTree>
    <p:custDataLst>
      <p:tags r:id="rId10"/>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Pollard</a:t>
            </a:r>
            <a:r>
              <a:rPr lang="en-US" altLang="zh-CN" dirty="0">
                <a:sym typeface="+mn-ea"/>
              </a:rPr>
              <a:t>-</a:t>
            </a:r>
            <a:r>
              <a:rPr lang="zh-CN" altLang="en-US" dirty="0">
                <a:sym typeface="+mn-ea"/>
              </a:rPr>
              <a:t>Rho因数分解 </a:t>
            </a:r>
            <a:endParaRPr lang="zh-CN" altLang="en-US"/>
          </a:p>
        </p:txBody>
      </p:sp>
      <p:sp>
        <p:nvSpPr>
          <p:cNvPr id="3" name="内容占位符 2"/>
          <p:cNvSpPr>
            <a:spLocks noGrp="1"/>
          </p:cNvSpPr>
          <p:nvPr>
            <p:ph idx="1"/>
          </p:nvPr>
        </p:nvSpPr>
        <p:spPr/>
        <p:txBody>
          <a:bodyPr/>
          <a:p>
            <a:r>
              <a:rPr lang="zh-CN" altLang="en-US"/>
              <a:t>我们不生成 k 个数两两进行比较，而是一个一个地生成并检查连续的两个数</a:t>
            </a:r>
            <a:endParaRPr lang="zh-CN" altLang="en-US"/>
          </a:p>
          <a:p>
            <a:r>
              <a:rPr lang="zh-CN" altLang="en-US"/>
              <a:t>我们使用一个函数                           来生成伪随机数（</a:t>
            </a:r>
            <a:r>
              <a:rPr lang="en-US" altLang="zh-CN"/>
              <a:t>c </a:t>
            </a:r>
            <a:r>
              <a:rPr lang="zh-CN" altLang="en-US"/>
              <a:t>是一个钦定的数）</a:t>
            </a:r>
            <a:endParaRPr lang="zh-CN" altLang="en-US"/>
          </a:p>
          <a:p>
            <a:r>
              <a:rPr lang="zh-CN" altLang="en-US"/>
              <a:t>并不是所有函数都可以这样做，根据前辈们的经验这个函数可以</a:t>
            </a:r>
            <a:endParaRPr lang="zh-CN" altLang="en-US"/>
          </a:p>
          <a:p>
            <a:r>
              <a:rPr lang="zh-CN" altLang="en-US"/>
              <a:t>我们从          开始，                  </a:t>
            </a:r>
            <a:endParaRPr lang="zh-CN" altLang="en-US"/>
          </a:p>
          <a:p>
            <a:r>
              <a:rPr lang="zh-CN" altLang="en-US"/>
              <a:t>对于大部分的数据这个算法能够正常运行</a:t>
            </a:r>
            <a:endParaRPr lang="zh-CN" altLang="en-US"/>
          </a:p>
          <a:p>
            <a:r>
              <a:rPr lang="zh-CN" altLang="en-US"/>
              <a:t>但是对于某些数据，它将会进入无限循环，这个环就是算法名称的由来</a:t>
            </a:r>
            <a:endParaRPr lang="zh-CN" altLang="en-US"/>
          </a:p>
          <a:p>
            <a:r>
              <a:rPr lang="zh-CN" altLang="en-US"/>
              <a:t>遇到环的时候，算法就不适用了，需要改变 </a:t>
            </a:r>
            <a:r>
              <a:rPr lang="en-US" altLang="zh-CN"/>
              <a:t>c </a:t>
            </a:r>
            <a:r>
              <a:rPr lang="zh-CN" altLang="en-US"/>
              <a:t>的值</a:t>
            </a:r>
            <a:endParaRPr lang="zh-CN" altLang="en-US"/>
          </a:p>
          <a:p>
            <a:r>
              <a:rPr lang="zh-CN" altLang="en-US"/>
              <a:t>那么如何探测环的出现？</a:t>
            </a:r>
            <a:endParaRPr lang="zh-CN" altLang="en-US"/>
          </a:p>
        </p:txBody>
      </p:sp>
      <p:graphicFrame>
        <p:nvGraphicFramePr>
          <p:cNvPr id="4" name="对象 3">
            <a:hlinkClick r:id="" action="ppaction://ole?verb="/>
          </p:cNvPr>
          <p:cNvGraphicFramePr>
            <a:graphicFrameLocks noChangeAspect="1"/>
          </p:cNvGraphicFramePr>
          <p:nvPr/>
        </p:nvGraphicFramePr>
        <p:xfrm>
          <a:off x="3625215" y="2238375"/>
          <a:ext cx="2195830" cy="434340"/>
        </p:xfrm>
        <a:graphic>
          <a:graphicData uri="http://schemas.openxmlformats.org/presentationml/2006/ole">
            <mc:AlternateContent xmlns:mc="http://schemas.openxmlformats.org/markup-compatibility/2006">
              <mc:Choice xmlns:v="urn:schemas-microsoft-com:vml" Requires="v">
                <p:oleObj spid="_x0000_s2049" name="" r:id="rId1" imgW="1155700" imgH="228600" progId="Equation.KSEE3">
                  <p:embed/>
                </p:oleObj>
              </mc:Choice>
              <mc:Fallback>
                <p:oleObj name="" r:id="rId1" imgW="1155700" imgH="228600" progId="Equation.KSEE3">
                  <p:embed/>
                  <p:pic>
                    <p:nvPicPr>
                      <p:cNvPr id="0" name="图片 2048"/>
                      <p:cNvPicPr/>
                      <p:nvPr/>
                    </p:nvPicPr>
                    <p:blipFill>
                      <a:blip r:embed="rId2">
                        <a:lum bright="100000"/>
                      </a:blip>
                      <a:stretch>
                        <a:fillRect/>
                      </a:stretch>
                    </p:blipFill>
                    <p:spPr>
                      <a:xfrm>
                        <a:off x="3625215" y="2238375"/>
                        <a:ext cx="2195830" cy="4343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122170" y="3171825"/>
          <a:ext cx="789305" cy="433070"/>
        </p:xfrm>
        <a:graphic>
          <a:graphicData uri="http://schemas.openxmlformats.org/presentationml/2006/ole">
            <mc:AlternateContent xmlns:mc="http://schemas.openxmlformats.org/markup-compatibility/2006">
              <mc:Choice xmlns:v="urn:schemas-microsoft-com:vml" Requires="v">
                <p:oleObj spid="_x0000_s2050" name="" r:id="rId3" imgW="393700" imgH="215900" progId="Equation.KSEE3">
                  <p:embed/>
                </p:oleObj>
              </mc:Choice>
              <mc:Fallback>
                <p:oleObj name="" r:id="rId3" imgW="393700" imgH="215900" progId="Equation.KSEE3">
                  <p:embed/>
                  <p:pic>
                    <p:nvPicPr>
                      <p:cNvPr id="0" name="图片 2049"/>
                      <p:cNvPicPr/>
                      <p:nvPr/>
                    </p:nvPicPr>
                    <p:blipFill>
                      <a:blip r:embed="rId4">
                        <a:lum bright="100000"/>
                      </a:blip>
                      <a:stretch>
                        <a:fillRect/>
                      </a:stretch>
                    </p:blipFill>
                    <p:spPr>
                      <a:xfrm>
                        <a:off x="2122170" y="3171825"/>
                        <a:ext cx="789305" cy="43307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748088" y="3148648"/>
          <a:ext cx="1551940" cy="459105"/>
        </p:xfrm>
        <a:graphic>
          <a:graphicData uri="http://schemas.openxmlformats.org/presentationml/2006/ole">
            <mc:AlternateContent xmlns:mc="http://schemas.openxmlformats.org/markup-compatibility/2006">
              <mc:Choice xmlns:v="urn:schemas-microsoft-com:vml" Requires="v">
                <p:oleObj spid="_x0000_s7" name="" r:id="rId5" imgW="774065" imgH="228600" progId="Equation.KSEE3">
                  <p:embed/>
                </p:oleObj>
              </mc:Choice>
              <mc:Fallback>
                <p:oleObj name="" r:id="rId5" imgW="774065" imgH="228600" progId="Equation.KSEE3">
                  <p:embed/>
                  <p:pic>
                    <p:nvPicPr>
                      <p:cNvPr id="0" name="图片 2049"/>
                      <p:cNvPicPr/>
                      <p:nvPr/>
                    </p:nvPicPr>
                    <p:blipFill>
                      <a:blip r:embed="rId6">
                        <a:lum bright="100000"/>
                      </a:blip>
                      <a:stretch>
                        <a:fillRect/>
                      </a:stretch>
                    </p:blipFill>
                    <p:spPr>
                      <a:xfrm>
                        <a:off x="3748088" y="3148648"/>
                        <a:ext cx="1551940" cy="459105"/>
                      </a:xfrm>
                      <a:prstGeom prst="rect">
                        <a:avLst/>
                      </a:prstGeom>
                    </p:spPr>
                  </p:pic>
                </p:oleObj>
              </mc:Fallback>
            </mc:AlternateContent>
          </a:graphicData>
        </a:graphic>
      </p:graphicFrame>
    </p:spTree>
    <p:custDataLst>
      <p:tags r:id="rId7"/>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Pollard</a:t>
            </a:r>
            <a:r>
              <a:rPr lang="en-US" altLang="zh-CN" dirty="0">
                <a:sym typeface="+mn-ea"/>
              </a:rPr>
              <a:t>-</a:t>
            </a:r>
            <a:r>
              <a:rPr lang="zh-CN" altLang="en-US" dirty="0">
                <a:sym typeface="+mn-ea"/>
              </a:rPr>
              <a:t>Rho因数分解 </a:t>
            </a:r>
            <a:endParaRPr lang="zh-CN" altLang="en-US"/>
          </a:p>
        </p:txBody>
      </p:sp>
      <p:sp>
        <p:nvSpPr>
          <p:cNvPr id="3" name="内容占位符 2"/>
          <p:cNvSpPr>
            <a:spLocks noGrp="1"/>
          </p:cNvSpPr>
          <p:nvPr>
            <p:ph idx="1"/>
          </p:nvPr>
        </p:nvSpPr>
        <p:spPr/>
        <p:txBody>
          <a:bodyPr/>
          <a:p>
            <a:r>
              <a:rPr lang="zh-CN" altLang="en-US"/>
              <a:t>这是 </a:t>
            </a:r>
            <a:r>
              <a:rPr lang="en-US" altLang="zh-CN"/>
              <a:t>Floyd </a:t>
            </a:r>
            <a:r>
              <a:rPr lang="zh-CN" altLang="en-US"/>
              <a:t>发明的算法：</a:t>
            </a:r>
            <a:endParaRPr lang="zh-CN" altLang="en-US"/>
          </a:p>
          <a:p>
            <a:r>
              <a:rPr lang="zh-CN" altLang="en-US"/>
              <a:t>假设我们在一个很长的圆形轨道上行走，我们如何知道已经走完了一圈呢？</a:t>
            </a:r>
            <a:endParaRPr lang="zh-CN" altLang="en-US"/>
          </a:p>
          <a:p>
            <a:r>
              <a:rPr lang="zh-CN" altLang="en-US"/>
              <a:t>让 A 和 B 按照 B 的速度是 A 的速度两倍的设定从同一起点开始往前走</a:t>
            </a:r>
            <a:endParaRPr lang="zh-CN" altLang="en-US"/>
          </a:p>
          <a:p>
            <a:r>
              <a:rPr lang="zh-CN" altLang="en-US"/>
              <a:t>当 B 第一次追上 A 时，我们知道，</a:t>
            </a:r>
            <a:r>
              <a:rPr lang="en-US" altLang="zh-CN"/>
              <a:t>A</a:t>
            </a:r>
            <a:r>
              <a:rPr lang="zh-CN" altLang="en-US"/>
              <a:t> 已经走了一圈了</a:t>
            </a:r>
            <a:endParaRPr lang="zh-CN" altLang="en-US"/>
          </a:p>
          <a:p>
            <a:r>
              <a:rPr lang="zh-CN" altLang="en-US"/>
              <a:t>这种方法称为</a:t>
            </a:r>
            <a:r>
              <a:rPr lang="zh-CN" altLang="en-US">
                <a:solidFill>
                  <a:srgbClr val="FFC000"/>
                </a:solidFill>
              </a:rPr>
              <a:t> Floyd周期检测策略</a:t>
            </a:r>
            <a:endParaRPr lang="zh-CN" altLang="en-US">
              <a:solidFill>
                <a:srgbClr val="FFC000"/>
              </a:solidFill>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Pollard</a:t>
            </a:r>
            <a:r>
              <a:rPr lang="en-US" altLang="zh-CN" dirty="0">
                <a:sym typeface="+mn-ea"/>
              </a:rPr>
              <a:t>-</a:t>
            </a:r>
            <a:r>
              <a:rPr lang="zh-CN" altLang="en-US" dirty="0">
                <a:sym typeface="+mn-ea"/>
              </a:rPr>
              <a:t>Rho因数分解 </a:t>
            </a:r>
            <a:endParaRPr lang="zh-CN" altLang="en-US"/>
          </a:p>
        </p:txBody>
      </p:sp>
      <p:sp>
        <p:nvSpPr>
          <p:cNvPr id="3" name="内容占位符 2"/>
          <p:cNvSpPr>
            <a:spLocks noGrp="1"/>
          </p:cNvSpPr>
          <p:nvPr>
            <p:ph idx="1"/>
          </p:nvPr>
        </p:nvSpPr>
        <p:spPr/>
        <p:txBody>
          <a:bodyPr/>
          <a:p>
            <a:r>
              <a:rPr lang="zh-CN" altLang="en-US"/>
              <a:t>代码实现：</a:t>
            </a:r>
            <a:endParaRPr lang="zh-CN" altLang="en-US"/>
          </a:p>
        </p:txBody>
      </p:sp>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pic>
        <p:nvPicPr>
          <p:cNvPr id="5" name="图片 4"/>
          <p:cNvPicPr>
            <a:picLocks noChangeAspect="1"/>
          </p:cNvPicPr>
          <p:nvPr/>
        </p:nvPicPr>
        <p:blipFill>
          <a:blip r:embed="rId3"/>
          <a:stretch>
            <a:fillRect/>
          </a:stretch>
        </p:blipFill>
        <p:spPr>
          <a:xfrm>
            <a:off x="1067435" y="2341245"/>
            <a:ext cx="6853555" cy="3982720"/>
          </a:xfrm>
          <a:prstGeom prst="rect">
            <a:avLst/>
          </a:prstGeom>
        </p:spPr>
      </p:pic>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次数</a:t>
            </a:r>
            <a:endParaRPr lang="zh-CN" altLang="en-US"/>
          </a:p>
        </p:txBody>
      </p:sp>
      <p:sp>
        <p:nvSpPr>
          <p:cNvPr id="3" name="内容占位符 2"/>
          <p:cNvSpPr>
            <a:spLocks noGrp="1"/>
          </p:cNvSpPr>
          <p:nvPr>
            <p:ph idx="1"/>
          </p:nvPr>
        </p:nvSpPr>
        <p:spPr/>
        <p:txBody>
          <a:bodyPr/>
          <a:p>
            <a:r>
              <a:rPr lang="zh-CN" altLang="en-US"/>
              <a:t>定义：若                    ，使得                      成立的最小正整数   称为   模    的</a:t>
            </a:r>
            <a:r>
              <a:rPr lang="zh-CN" altLang="en-US">
                <a:solidFill>
                  <a:srgbClr val="FFC000"/>
                </a:solidFill>
              </a:rPr>
              <a:t>次数</a:t>
            </a:r>
            <a:r>
              <a:rPr lang="zh-CN" altLang="en-US"/>
              <a:t>，记作</a:t>
            </a:r>
            <a:endParaRPr lang="zh-CN" altLang="en-US"/>
          </a:p>
          <a:p>
            <a:r>
              <a:rPr lang="zh-CN" altLang="en-US"/>
              <a:t>定理：若正整数   满足                     ，则</a:t>
            </a:r>
            <a:endParaRPr lang="zh-CN" altLang="en-US"/>
          </a:p>
          <a:p>
            <a:r>
              <a:rPr lang="zh-CN" altLang="en-US"/>
              <a:t>证明：</a:t>
            </a:r>
            <a:endParaRPr lang="zh-CN" altLang="en-US"/>
          </a:p>
          <a:p>
            <a:endParaRPr lang="zh-CN" altLang="en-US"/>
          </a:p>
          <a:p>
            <a:endParaRPr lang="zh-CN" altLang="en-US"/>
          </a:p>
          <a:p>
            <a:endParaRPr lang="zh-CN" altLang="en-US"/>
          </a:p>
          <a:p>
            <a:endParaRPr lang="zh-CN" altLang="en-US"/>
          </a:p>
          <a:p>
            <a:r>
              <a:rPr lang="zh-CN" altLang="en-US"/>
              <a:t>推论：</a:t>
            </a:r>
            <a:endParaRPr lang="zh-CN" altLang="en-US"/>
          </a:p>
        </p:txBody>
      </p:sp>
      <p:graphicFrame>
        <p:nvGraphicFramePr>
          <p:cNvPr id="5" name="对象 4">
            <a:hlinkClick r:id="" action="ppaction://ole?verb="/>
          </p:cNvPr>
          <p:cNvGraphicFramePr>
            <a:graphicFrameLocks noChangeAspect="1"/>
          </p:cNvGraphicFramePr>
          <p:nvPr/>
        </p:nvGraphicFramePr>
        <p:xfrm>
          <a:off x="2394585" y="1816100"/>
          <a:ext cx="1630045" cy="407670"/>
        </p:xfrm>
        <a:graphic>
          <a:graphicData uri="http://schemas.openxmlformats.org/presentationml/2006/ole">
            <mc:AlternateContent xmlns:mc="http://schemas.openxmlformats.org/markup-compatibility/2006">
              <mc:Choice xmlns:v="urn:schemas-microsoft-com:vml" Requires="v">
                <p:oleObj spid="_x0000_s2050" name="" r:id="rId1" imgW="812800" imgH="203200" progId="Equation.KSEE3">
                  <p:embed/>
                </p:oleObj>
              </mc:Choice>
              <mc:Fallback>
                <p:oleObj name="" r:id="rId1" imgW="812800" imgH="203200" progId="Equation.KSEE3">
                  <p:embed/>
                  <p:pic>
                    <p:nvPicPr>
                      <p:cNvPr id="0" name="图片 2049"/>
                      <p:cNvPicPr/>
                      <p:nvPr/>
                    </p:nvPicPr>
                    <p:blipFill>
                      <a:blip r:embed="rId2">
                        <a:lum bright="100000"/>
                      </a:blip>
                      <a:stretch>
                        <a:fillRect/>
                      </a:stretch>
                    </p:blipFill>
                    <p:spPr>
                      <a:xfrm>
                        <a:off x="2394585" y="1816100"/>
                        <a:ext cx="1630045" cy="40767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981258" y="1780858"/>
          <a:ext cx="1783080" cy="459105"/>
        </p:xfrm>
        <a:graphic>
          <a:graphicData uri="http://schemas.openxmlformats.org/presentationml/2006/ole">
            <mc:AlternateContent xmlns:mc="http://schemas.openxmlformats.org/markup-compatibility/2006">
              <mc:Choice xmlns:v="urn:schemas-microsoft-com:vml" Requires="v">
                <p:oleObj spid="_x0000_s6" name="" r:id="rId3" imgW="889000" imgH="228600" progId="Equation.KSEE3">
                  <p:embed/>
                </p:oleObj>
              </mc:Choice>
              <mc:Fallback>
                <p:oleObj name="" r:id="rId3" imgW="889000" imgH="228600" progId="Equation.KSEE3">
                  <p:embed/>
                  <p:pic>
                    <p:nvPicPr>
                      <p:cNvPr id="0" name="图片 2049"/>
                      <p:cNvPicPr/>
                      <p:nvPr/>
                    </p:nvPicPr>
                    <p:blipFill>
                      <a:blip r:embed="rId4">
                        <a:lum bright="100000"/>
                      </a:blip>
                      <a:stretch>
                        <a:fillRect/>
                      </a:stretch>
                    </p:blipFill>
                    <p:spPr>
                      <a:xfrm>
                        <a:off x="4981258" y="1780858"/>
                        <a:ext cx="1783080" cy="45910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9276398" y="1907858"/>
          <a:ext cx="255270" cy="281305"/>
        </p:xfrm>
        <a:graphic>
          <a:graphicData uri="http://schemas.openxmlformats.org/presentationml/2006/ole">
            <mc:AlternateContent xmlns:mc="http://schemas.openxmlformats.org/markup-compatibility/2006">
              <mc:Choice xmlns:v="urn:schemas-microsoft-com:vml" Requires="v">
                <p:oleObj spid="_x0000_s8" name="" r:id="rId5" imgW="127000" imgH="139700" progId="Equation.KSEE3">
                  <p:embed/>
                </p:oleObj>
              </mc:Choice>
              <mc:Fallback>
                <p:oleObj name="" r:id="rId5" imgW="127000" imgH="139700" progId="Equation.KSEE3">
                  <p:embed/>
                  <p:pic>
                    <p:nvPicPr>
                      <p:cNvPr id="0" name="图片 2049"/>
                      <p:cNvPicPr/>
                      <p:nvPr/>
                    </p:nvPicPr>
                    <p:blipFill>
                      <a:blip r:embed="rId6">
                        <a:lum bright="100000"/>
                      </a:blip>
                      <a:stretch>
                        <a:fillRect/>
                      </a:stretch>
                    </p:blipFill>
                    <p:spPr>
                      <a:xfrm>
                        <a:off x="9276398" y="1907858"/>
                        <a:ext cx="255270" cy="28130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0148253" y="1907858"/>
          <a:ext cx="255270" cy="281305"/>
        </p:xfrm>
        <a:graphic>
          <a:graphicData uri="http://schemas.openxmlformats.org/presentationml/2006/ole">
            <mc:AlternateContent xmlns:mc="http://schemas.openxmlformats.org/markup-compatibility/2006">
              <mc:Choice xmlns:v="urn:schemas-microsoft-com:vml" Requires="v">
                <p:oleObj spid="_x0000_s10" name="" r:id="rId7" imgW="127000" imgH="139700" progId="Equation.KSEE3">
                  <p:embed/>
                </p:oleObj>
              </mc:Choice>
              <mc:Fallback>
                <p:oleObj name="" r:id="rId7" imgW="127000" imgH="139700" progId="Equation.KSEE3">
                  <p:embed/>
                  <p:pic>
                    <p:nvPicPr>
                      <p:cNvPr id="0" name="图片 2049"/>
                      <p:cNvPicPr/>
                      <p:nvPr/>
                    </p:nvPicPr>
                    <p:blipFill>
                      <a:blip r:embed="rId8">
                        <a:lum bright="100000"/>
                      </a:blip>
                      <a:stretch>
                        <a:fillRect/>
                      </a:stretch>
                    </p:blipFill>
                    <p:spPr>
                      <a:xfrm>
                        <a:off x="10148253" y="1907858"/>
                        <a:ext cx="255270" cy="28130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0688638" y="1882140"/>
          <a:ext cx="307340" cy="332740"/>
        </p:xfrm>
        <a:graphic>
          <a:graphicData uri="http://schemas.openxmlformats.org/presentationml/2006/ole">
            <mc:AlternateContent xmlns:mc="http://schemas.openxmlformats.org/markup-compatibility/2006">
              <mc:Choice xmlns:v="urn:schemas-microsoft-com:vml" Requires="v">
                <p:oleObj spid="_x0000_s12" name="" r:id="rId9" imgW="152400" imgH="165100" progId="Equation.KSEE3">
                  <p:embed/>
                </p:oleObj>
              </mc:Choice>
              <mc:Fallback>
                <p:oleObj name="" r:id="rId9" imgW="152400" imgH="165100" progId="Equation.KSEE3">
                  <p:embed/>
                  <p:pic>
                    <p:nvPicPr>
                      <p:cNvPr id="0" name="图片 2049"/>
                      <p:cNvPicPr/>
                      <p:nvPr/>
                    </p:nvPicPr>
                    <p:blipFill>
                      <a:blip r:embed="rId10">
                        <a:lum bright="100000"/>
                      </a:blip>
                      <a:stretch>
                        <a:fillRect/>
                      </a:stretch>
                    </p:blipFill>
                    <p:spPr>
                      <a:xfrm>
                        <a:off x="10688638" y="1882140"/>
                        <a:ext cx="307340" cy="33274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981325" y="2139951"/>
          <a:ext cx="893445" cy="486410"/>
        </p:xfrm>
        <a:graphic>
          <a:graphicData uri="http://schemas.openxmlformats.org/presentationml/2006/ole">
            <mc:AlternateContent xmlns:mc="http://schemas.openxmlformats.org/markup-compatibility/2006">
              <mc:Choice xmlns:v="urn:schemas-microsoft-com:vml" Requires="v">
                <p:oleObj spid="_x0000_s14" name="" r:id="rId11" imgW="444500" imgH="241300" progId="Equation.KSEE3">
                  <p:embed/>
                </p:oleObj>
              </mc:Choice>
              <mc:Fallback>
                <p:oleObj name="" r:id="rId11" imgW="444500" imgH="241300" progId="Equation.KSEE3">
                  <p:embed/>
                  <p:pic>
                    <p:nvPicPr>
                      <p:cNvPr id="0" name="图片 2049"/>
                      <p:cNvPicPr/>
                      <p:nvPr/>
                    </p:nvPicPr>
                    <p:blipFill>
                      <a:blip r:embed="rId12">
                        <a:lum bright="100000"/>
                      </a:blip>
                      <a:stretch>
                        <a:fillRect/>
                      </a:stretch>
                    </p:blipFill>
                    <p:spPr>
                      <a:xfrm>
                        <a:off x="2981325" y="2139951"/>
                        <a:ext cx="893445" cy="48641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3271838" y="2691448"/>
          <a:ext cx="255270" cy="281305"/>
        </p:xfrm>
        <a:graphic>
          <a:graphicData uri="http://schemas.openxmlformats.org/presentationml/2006/ole">
            <mc:AlternateContent xmlns:mc="http://schemas.openxmlformats.org/markup-compatibility/2006">
              <mc:Choice xmlns:v="urn:schemas-microsoft-com:vml" Requires="v">
                <p:oleObj spid="_x0000_s16" name="" r:id="rId13" imgW="127000" imgH="139700" progId="Equation.KSEE3">
                  <p:embed/>
                </p:oleObj>
              </mc:Choice>
              <mc:Fallback>
                <p:oleObj name="" r:id="rId13" imgW="127000" imgH="139700" progId="Equation.KSEE3">
                  <p:embed/>
                  <p:pic>
                    <p:nvPicPr>
                      <p:cNvPr id="0" name="图片 2049"/>
                      <p:cNvPicPr/>
                      <p:nvPr/>
                    </p:nvPicPr>
                    <p:blipFill>
                      <a:blip r:embed="rId14">
                        <a:lum bright="100000"/>
                      </a:blip>
                      <a:stretch>
                        <a:fillRect/>
                      </a:stretch>
                    </p:blipFill>
                    <p:spPr>
                      <a:xfrm>
                        <a:off x="3271838" y="2691448"/>
                        <a:ext cx="255270" cy="28130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4161473" y="2564448"/>
          <a:ext cx="1783080" cy="459105"/>
        </p:xfrm>
        <a:graphic>
          <a:graphicData uri="http://schemas.openxmlformats.org/presentationml/2006/ole">
            <mc:AlternateContent xmlns:mc="http://schemas.openxmlformats.org/markup-compatibility/2006">
              <mc:Choice xmlns:v="urn:schemas-microsoft-com:vml" Requires="v">
                <p:oleObj spid="_x0000_s18" name="" r:id="rId15" imgW="889000" imgH="228600" progId="Equation.KSEE3">
                  <p:embed/>
                </p:oleObj>
              </mc:Choice>
              <mc:Fallback>
                <p:oleObj name="" r:id="rId15" imgW="889000" imgH="228600" progId="Equation.KSEE3">
                  <p:embed/>
                  <p:pic>
                    <p:nvPicPr>
                      <p:cNvPr id="0" name="图片 2049"/>
                      <p:cNvPicPr/>
                      <p:nvPr/>
                    </p:nvPicPr>
                    <p:blipFill>
                      <a:blip r:embed="rId16">
                        <a:lum bright="100000"/>
                      </a:blip>
                      <a:stretch>
                        <a:fillRect/>
                      </a:stretch>
                    </p:blipFill>
                    <p:spPr>
                      <a:xfrm>
                        <a:off x="4161473" y="2564448"/>
                        <a:ext cx="1783080" cy="45910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6530658" y="2589531"/>
          <a:ext cx="1225550" cy="486410"/>
        </p:xfrm>
        <a:graphic>
          <a:graphicData uri="http://schemas.openxmlformats.org/presentationml/2006/ole">
            <mc:AlternateContent xmlns:mc="http://schemas.openxmlformats.org/markup-compatibility/2006">
              <mc:Choice xmlns:v="urn:schemas-microsoft-com:vml" Requires="v">
                <p:oleObj spid="_x0000_s20" name="" r:id="rId17" imgW="609600" imgH="241300" progId="Equation.KSEE3">
                  <p:embed/>
                </p:oleObj>
              </mc:Choice>
              <mc:Fallback>
                <p:oleObj name="" r:id="rId17" imgW="609600" imgH="241300" progId="Equation.KSEE3">
                  <p:embed/>
                  <p:pic>
                    <p:nvPicPr>
                      <p:cNvPr id="0" name="图片 2049"/>
                      <p:cNvPicPr/>
                      <p:nvPr/>
                    </p:nvPicPr>
                    <p:blipFill>
                      <a:blip r:embed="rId18">
                        <a:lum bright="100000"/>
                      </a:blip>
                      <a:stretch>
                        <a:fillRect/>
                      </a:stretch>
                    </p:blipFill>
                    <p:spPr>
                      <a:xfrm>
                        <a:off x="6530658" y="2589531"/>
                        <a:ext cx="1225550" cy="48641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2010410" y="3088005"/>
          <a:ext cx="6238240" cy="1868805"/>
        </p:xfrm>
        <a:graphic>
          <a:graphicData uri="http://schemas.openxmlformats.org/presentationml/2006/ole">
            <mc:AlternateContent xmlns:mc="http://schemas.openxmlformats.org/markup-compatibility/2006">
              <mc:Choice xmlns:v="urn:schemas-microsoft-com:vml" Requires="v">
                <p:oleObj spid="_x0000_s5121" name="" r:id="rId19" imgW="3136900" imgH="939800" progId="Equation.KSEE3">
                  <p:embed/>
                </p:oleObj>
              </mc:Choice>
              <mc:Fallback>
                <p:oleObj name="" r:id="rId19" imgW="3136900" imgH="939800" progId="Equation.KSEE3">
                  <p:embed/>
                  <p:pic>
                    <p:nvPicPr>
                      <p:cNvPr id="0" name="图片 5120"/>
                      <p:cNvPicPr/>
                      <p:nvPr/>
                    </p:nvPicPr>
                    <p:blipFill>
                      <a:blip r:embed="rId20">
                        <a:lum bright="100000"/>
                      </a:blip>
                      <a:stretch>
                        <a:fillRect/>
                      </a:stretch>
                    </p:blipFill>
                    <p:spPr>
                      <a:xfrm>
                        <a:off x="2010410" y="3088005"/>
                        <a:ext cx="6238240" cy="186880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2021523" y="5319396"/>
          <a:ext cx="1659890" cy="486410"/>
        </p:xfrm>
        <a:graphic>
          <a:graphicData uri="http://schemas.openxmlformats.org/presentationml/2006/ole">
            <mc:AlternateContent xmlns:mc="http://schemas.openxmlformats.org/markup-compatibility/2006">
              <mc:Choice xmlns:v="urn:schemas-microsoft-com:vml" Requires="v">
                <p:oleObj spid="_x0000_s23" name="" r:id="rId21" imgW="825500" imgH="241300" progId="Equation.KSEE3">
                  <p:embed/>
                </p:oleObj>
              </mc:Choice>
              <mc:Fallback>
                <p:oleObj name="" r:id="rId21" imgW="825500" imgH="241300" progId="Equation.KSEE3">
                  <p:embed/>
                  <p:pic>
                    <p:nvPicPr>
                      <p:cNvPr id="0" name="图片 2049"/>
                      <p:cNvPicPr/>
                      <p:nvPr/>
                    </p:nvPicPr>
                    <p:blipFill>
                      <a:blip r:embed="rId22">
                        <a:lum bright="100000"/>
                      </a:blip>
                      <a:stretch>
                        <a:fillRect/>
                      </a:stretch>
                    </p:blipFill>
                    <p:spPr>
                      <a:xfrm>
                        <a:off x="2021523" y="5319396"/>
                        <a:ext cx="1659890" cy="486410"/>
                      </a:xfrm>
                      <a:prstGeom prst="rect">
                        <a:avLst/>
                      </a:prstGeom>
                    </p:spPr>
                  </p:pic>
                </p:oleObj>
              </mc:Fallback>
            </mc:AlternateContent>
          </a:graphicData>
        </a:graphic>
      </p:graphicFrame>
    </p:spTree>
    <p:custDataLst>
      <p:tags r:id="rId23"/>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次数</a:t>
            </a:r>
            <a:endParaRPr lang="zh-CN" altLang="en-US"/>
          </a:p>
        </p:txBody>
      </p:sp>
      <p:sp>
        <p:nvSpPr>
          <p:cNvPr id="3" name="内容占位符 2"/>
          <p:cNvSpPr>
            <a:spLocks noGrp="1"/>
          </p:cNvSpPr>
          <p:nvPr>
            <p:ph idx="1"/>
          </p:nvPr>
        </p:nvSpPr>
        <p:spPr/>
        <p:txBody>
          <a:bodyPr/>
          <a:p>
            <a:r>
              <a:rPr lang="zh-CN" altLang="en-US"/>
              <a:t>定理：设                ，则                      两两不同余</a:t>
            </a:r>
            <a:endParaRPr lang="zh-CN" altLang="en-US"/>
          </a:p>
          <a:p>
            <a:endParaRPr lang="zh-CN" altLang="en-US"/>
          </a:p>
          <a:p>
            <a:r>
              <a:rPr lang="zh-CN" altLang="en-US"/>
              <a:t>证明：</a:t>
            </a:r>
            <a:endParaRPr lang="zh-CN" altLang="en-US"/>
          </a:p>
        </p:txBody>
      </p:sp>
      <p:graphicFrame>
        <p:nvGraphicFramePr>
          <p:cNvPr id="13" name="对象 12">
            <a:hlinkClick r:id="" action="ppaction://ole?verb="/>
          </p:cNvPr>
          <p:cNvGraphicFramePr>
            <a:graphicFrameLocks noChangeAspect="1"/>
          </p:cNvGraphicFramePr>
          <p:nvPr/>
        </p:nvGraphicFramePr>
        <p:xfrm>
          <a:off x="2374900" y="1806576"/>
          <a:ext cx="1353185" cy="486410"/>
        </p:xfrm>
        <a:graphic>
          <a:graphicData uri="http://schemas.openxmlformats.org/presentationml/2006/ole">
            <mc:AlternateContent xmlns:mc="http://schemas.openxmlformats.org/markup-compatibility/2006">
              <mc:Choice xmlns:v="urn:schemas-microsoft-com:vml" Requires="v">
                <p:oleObj spid="_x0000_s14" name="" r:id="rId1" imgW="673100" imgH="241300" progId="Equation.KSEE3">
                  <p:embed/>
                </p:oleObj>
              </mc:Choice>
              <mc:Fallback>
                <p:oleObj name="" r:id="rId1" imgW="673100" imgH="241300" progId="Equation.KSEE3">
                  <p:embed/>
                  <p:pic>
                    <p:nvPicPr>
                      <p:cNvPr id="0" name="图片 2049"/>
                      <p:cNvPicPr/>
                      <p:nvPr/>
                    </p:nvPicPr>
                    <p:blipFill>
                      <a:blip r:embed="rId2">
                        <a:lum bright="100000"/>
                      </a:blip>
                      <a:stretch>
                        <a:fillRect/>
                      </a:stretch>
                    </p:blipFill>
                    <p:spPr>
                      <a:xfrm>
                        <a:off x="2374900" y="1806576"/>
                        <a:ext cx="1353185" cy="48641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342765" y="1781176"/>
          <a:ext cx="1812925" cy="461010"/>
        </p:xfrm>
        <a:graphic>
          <a:graphicData uri="http://schemas.openxmlformats.org/presentationml/2006/ole">
            <mc:AlternateContent xmlns:mc="http://schemas.openxmlformats.org/markup-compatibility/2006">
              <mc:Choice xmlns:v="urn:schemas-microsoft-com:vml" Requires="v">
                <p:oleObj spid="_x0000_s5" name="" r:id="rId3" imgW="901700" imgH="228600" progId="Equation.KSEE3">
                  <p:embed/>
                </p:oleObj>
              </mc:Choice>
              <mc:Fallback>
                <p:oleObj name="" r:id="rId3" imgW="901700" imgH="228600" progId="Equation.KSEE3">
                  <p:embed/>
                  <p:pic>
                    <p:nvPicPr>
                      <p:cNvPr id="0" name="图片 2049"/>
                      <p:cNvPicPr/>
                      <p:nvPr/>
                    </p:nvPicPr>
                    <p:blipFill>
                      <a:blip r:embed="rId4">
                        <a:lum bright="100000"/>
                      </a:blip>
                      <a:stretch>
                        <a:fillRect/>
                      </a:stretch>
                    </p:blipFill>
                    <p:spPr>
                      <a:xfrm>
                        <a:off x="4342765" y="1781176"/>
                        <a:ext cx="1812925" cy="46101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958340" y="2751773"/>
          <a:ext cx="6677025" cy="2372360"/>
        </p:xfrm>
        <a:graphic>
          <a:graphicData uri="http://schemas.openxmlformats.org/presentationml/2006/ole">
            <mc:AlternateContent xmlns:mc="http://schemas.openxmlformats.org/markup-compatibility/2006">
              <mc:Choice xmlns:v="urn:schemas-microsoft-com:vml" Requires="v">
                <p:oleObj spid="_x0000_s6145" name="" r:id="rId5" imgW="3288665" imgH="1168400" progId="Equation.KSEE3">
                  <p:embed/>
                </p:oleObj>
              </mc:Choice>
              <mc:Fallback>
                <p:oleObj name="" r:id="rId5" imgW="3288665" imgH="1168400" progId="Equation.KSEE3">
                  <p:embed/>
                  <p:pic>
                    <p:nvPicPr>
                      <p:cNvPr id="0" name="图片 6144"/>
                      <p:cNvPicPr/>
                      <p:nvPr/>
                    </p:nvPicPr>
                    <p:blipFill>
                      <a:blip r:embed="rId6">
                        <a:lum bright="100000"/>
                      </a:blip>
                      <a:stretch>
                        <a:fillRect/>
                      </a:stretch>
                    </p:blipFill>
                    <p:spPr>
                      <a:xfrm>
                        <a:off x="1958340" y="2751773"/>
                        <a:ext cx="6677025" cy="2372360"/>
                      </a:xfrm>
                      <a:prstGeom prst="rect">
                        <a:avLst/>
                      </a:prstGeom>
                    </p:spPr>
                  </p:pic>
                </p:oleObj>
              </mc:Fallback>
            </mc:AlternateContent>
          </a:graphicData>
        </a:graphic>
      </p:graphicFrame>
    </p:spTree>
    <p:custDataLst>
      <p:tags r:id="rId7"/>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原根</a:t>
            </a:r>
            <a:endParaRPr lang="zh-CN" altLang="en-US"/>
          </a:p>
        </p:txBody>
      </p:sp>
      <p:sp>
        <p:nvSpPr>
          <p:cNvPr id="3" name="内容占位符 2"/>
          <p:cNvSpPr>
            <a:spLocks noGrp="1"/>
          </p:cNvSpPr>
          <p:nvPr>
            <p:ph idx="1"/>
          </p:nvPr>
        </p:nvSpPr>
        <p:spPr/>
        <p:txBody>
          <a:bodyPr/>
          <a:p>
            <a:r>
              <a:rPr lang="zh-CN" altLang="en-US"/>
              <a:t>定义：若                      ，则称    为模    意义下的</a:t>
            </a:r>
            <a:r>
              <a:rPr lang="zh-CN" altLang="en-US">
                <a:solidFill>
                  <a:srgbClr val="FFC000"/>
                </a:solidFill>
              </a:rPr>
              <a:t>原根</a:t>
            </a:r>
            <a:endParaRPr lang="zh-CN" altLang="en-US">
              <a:solidFill>
                <a:srgbClr val="FFC000"/>
              </a:solidFill>
            </a:endParaRPr>
          </a:p>
          <a:p>
            <a:endParaRPr lang="zh-CN" altLang="en-US"/>
          </a:p>
          <a:p>
            <a:r>
              <a:rPr lang="zh-CN" altLang="en-US"/>
              <a:t>求法：                      的意思就是方程                      的最小正整数解是</a:t>
            </a:r>
            <a:endParaRPr lang="zh-CN" altLang="en-US"/>
          </a:p>
          <a:p>
            <a:r>
              <a:rPr lang="zh-CN" altLang="en-US"/>
              <a:t>而                         是一定成立的</a:t>
            </a:r>
            <a:endParaRPr lang="zh-CN" altLang="en-US"/>
          </a:p>
          <a:p>
            <a:r>
              <a:rPr lang="zh-CN" altLang="en-US"/>
              <a:t>那么我们就可以从 </a:t>
            </a:r>
            <a:r>
              <a:rPr lang="en-US" altLang="zh-CN"/>
              <a:t>2 </a:t>
            </a:r>
            <a:r>
              <a:rPr lang="zh-CN" altLang="en-US"/>
              <a:t>到        枚举   ，检验                      在区间                   上恒不成立即可</a:t>
            </a:r>
            <a:endParaRPr lang="zh-CN" altLang="en-US"/>
          </a:p>
          <a:p>
            <a:r>
              <a:rPr lang="zh-CN" altLang="en-US"/>
              <a:t>而满足                     的   必定是        的约数</a:t>
            </a:r>
            <a:endParaRPr lang="zh-CN" altLang="en-US"/>
          </a:p>
          <a:p>
            <a:r>
              <a:rPr lang="zh-CN" altLang="en-US"/>
              <a:t>所以我们只需要枚举        的因子即可</a:t>
            </a:r>
            <a:endParaRPr lang="en-US" altLang="zh-CN"/>
          </a:p>
        </p:txBody>
      </p:sp>
      <p:graphicFrame>
        <p:nvGraphicFramePr>
          <p:cNvPr id="4" name="对象 3">
            <a:hlinkClick r:id="" action="ppaction://ole?verb="/>
          </p:cNvPr>
          <p:cNvGraphicFramePr>
            <a:graphicFrameLocks noChangeAspect="1"/>
          </p:cNvGraphicFramePr>
          <p:nvPr/>
        </p:nvGraphicFramePr>
        <p:xfrm>
          <a:off x="2392045" y="1806575"/>
          <a:ext cx="1822450" cy="480695"/>
        </p:xfrm>
        <a:graphic>
          <a:graphicData uri="http://schemas.openxmlformats.org/presentationml/2006/ole">
            <mc:AlternateContent xmlns:mc="http://schemas.openxmlformats.org/markup-compatibility/2006">
              <mc:Choice xmlns:v="urn:schemas-microsoft-com:vml" Requires="v">
                <p:oleObj spid="_x0000_s7169" name="" r:id="rId1" imgW="914400" imgH="241300" progId="Equation.KSEE3">
                  <p:embed/>
                </p:oleObj>
              </mc:Choice>
              <mc:Fallback>
                <p:oleObj name="" r:id="rId1" imgW="914400" imgH="241300" progId="Equation.KSEE3">
                  <p:embed/>
                  <p:pic>
                    <p:nvPicPr>
                      <p:cNvPr id="0" name="图片 7168"/>
                      <p:cNvPicPr/>
                      <p:nvPr/>
                    </p:nvPicPr>
                    <p:blipFill>
                      <a:blip r:embed="rId2">
                        <a:lum bright="100000"/>
                      </a:blip>
                      <a:stretch>
                        <a:fillRect/>
                      </a:stretch>
                    </p:blipFill>
                    <p:spPr>
                      <a:xfrm>
                        <a:off x="2392045" y="1806575"/>
                        <a:ext cx="1822450" cy="4806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159058" y="1863408"/>
          <a:ext cx="278765" cy="328930"/>
        </p:xfrm>
        <a:graphic>
          <a:graphicData uri="http://schemas.openxmlformats.org/presentationml/2006/ole">
            <mc:AlternateContent xmlns:mc="http://schemas.openxmlformats.org/markup-compatibility/2006">
              <mc:Choice xmlns:v="urn:schemas-microsoft-com:vml" Requires="v">
                <p:oleObj spid="_x0000_s6" name="" r:id="rId3" imgW="139700" imgH="165100" progId="Equation.KSEE3">
                  <p:embed/>
                </p:oleObj>
              </mc:Choice>
              <mc:Fallback>
                <p:oleObj name="" r:id="rId3" imgW="139700" imgH="165100" progId="Equation.KSEE3">
                  <p:embed/>
                  <p:pic>
                    <p:nvPicPr>
                      <p:cNvPr id="0" name="图片 7168"/>
                      <p:cNvPicPr/>
                      <p:nvPr/>
                    </p:nvPicPr>
                    <p:blipFill>
                      <a:blip r:embed="rId4">
                        <a:lum bright="100000"/>
                      </a:blip>
                      <a:stretch>
                        <a:fillRect/>
                      </a:stretch>
                    </p:blipFill>
                    <p:spPr>
                      <a:xfrm>
                        <a:off x="5159058" y="1863408"/>
                        <a:ext cx="278765" cy="3289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115368" y="1863408"/>
          <a:ext cx="304165" cy="328930"/>
        </p:xfrm>
        <a:graphic>
          <a:graphicData uri="http://schemas.openxmlformats.org/presentationml/2006/ole">
            <mc:AlternateContent xmlns:mc="http://schemas.openxmlformats.org/markup-compatibility/2006">
              <mc:Choice xmlns:v="urn:schemas-microsoft-com:vml" Requires="v">
                <p:oleObj spid="_x0000_s8" name="" r:id="rId5" imgW="152400" imgH="165100" progId="Equation.KSEE3">
                  <p:embed/>
                </p:oleObj>
              </mc:Choice>
              <mc:Fallback>
                <p:oleObj name="" r:id="rId5" imgW="152400" imgH="165100" progId="Equation.KSEE3">
                  <p:embed/>
                  <p:pic>
                    <p:nvPicPr>
                      <p:cNvPr id="0" name="图片 7168"/>
                      <p:cNvPicPr/>
                      <p:nvPr/>
                    </p:nvPicPr>
                    <p:blipFill>
                      <a:blip r:embed="rId6">
                        <a:lum bright="100000"/>
                      </a:blip>
                      <a:stretch>
                        <a:fillRect/>
                      </a:stretch>
                    </p:blipFill>
                    <p:spPr>
                      <a:xfrm>
                        <a:off x="6115368" y="1863408"/>
                        <a:ext cx="304165" cy="32893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094230" y="2723515"/>
          <a:ext cx="1822450" cy="480695"/>
        </p:xfrm>
        <a:graphic>
          <a:graphicData uri="http://schemas.openxmlformats.org/presentationml/2006/ole">
            <mc:AlternateContent xmlns:mc="http://schemas.openxmlformats.org/markup-compatibility/2006">
              <mc:Choice xmlns:v="urn:schemas-microsoft-com:vml" Requires="v">
                <p:oleObj spid="_x0000_s10" name="" r:id="rId7" imgW="914400" imgH="241300" progId="Equation.KSEE3">
                  <p:embed/>
                </p:oleObj>
              </mc:Choice>
              <mc:Fallback>
                <p:oleObj name="" r:id="rId7" imgW="914400" imgH="241300" progId="Equation.KSEE3">
                  <p:embed/>
                  <p:pic>
                    <p:nvPicPr>
                      <p:cNvPr id="0" name="图片 7168"/>
                      <p:cNvPicPr/>
                      <p:nvPr/>
                    </p:nvPicPr>
                    <p:blipFill>
                      <a:blip r:embed="rId8">
                        <a:lum bright="100000"/>
                      </a:blip>
                      <a:stretch>
                        <a:fillRect/>
                      </a:stretch>
                    </p:blipFill>
                    <p:spPr>
                      <a:xfrm>
                        <a:off x="2094230" y="2723515"/>
                        <a:ext cx="1822450" cy="48069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6115368" y="2656523"/>
          <a:ext cx="1797685" cy="455930"/>
        </p:xfrm>
        <a:graphic>
          <a:graphicData uri="http://schemas.openxmlformats.org/presentationml/2006/ole">
            <mc:AlternateContent xmlns:mc="http://schemas.openxmlformats.org/markup-compatibility/2006">
              <mc:Choice xmlns:v="urn:schemas-microsoft-com:vml" Requires="v">
                <p:oleObj spid="_x0000_s12" name="" r:id="rId9" imgW="901700" imgH="228600" progId="Equation.KSEE3">
                  <p:embed/>
                </p:oleObj>
              </mc:Choice>
              <mc:Fallback>
                <p:oleObj name="" r:id="rId9" imgW="901700" imgH="228600" progId="Equation.KSEE3">
                  <p:embed/>
                  <p:pic>
                    <p:nvPicPr>
                      <p:cNvPr id="0" name="图片 7168"/>
                      <p:cNvPicPr/>
                      <p:nvPr/>
                    </p:nvPicPr>
                    <p:blipFill>
                      <a:blip r:embed="rId10">
                        <a:lum bright="100000"/>
                      </a:blip>
                      <a:stretch>
                        <a:fillRect/>
                      </a:stretch>
                    </p:blipFill>
                    <p:spPr>
                      <a:xfrm>
                        <a:off x="6115368" y="2656523"/>
                        <a:ext cx="1797685" cy="45593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0335578" y="2707323"/>
          <a:ext cx="683895" cy="405130"/>
        </p:xfrm>
        <a:graphic>
          <a:graphicData uri="http://schemas.openxmlformats.org/presentationml/2006/ole">
            <mc:AlternateContent xmlns:mc="http://schemas.openxmlformats.org/markup-compatibility/2006">
              <mc:Choice xmlns:v="urn:schemas-microsoft-com:vml" Requires="v">
                <p:oleObj spid="_x0000_s14" name="" r:id="rId11" imgW="342900" imgH="203200" progId="Equation.KSEE3">
                  <p:embed/>
                </p:oleObj>
              </mc:Choice>
              <mc:Fallback>
                <p:oleObj name="" r:id="rId11" imgW="342900" imgH="203200" progId="Equation.KSEE3">
                  <p:embed/>
                  <p:pic>
                    <p:nvPicPr>
                      <p:cNvPr id="0" name="图片 7168"/>
                      <p:cNvPicPr/>
                      <p:nvPr/>
                    </p:nvPicPr>
                    <p:blipFill>
                      <a:blip r:embed="rId12">
                        <a:lum bright="100000"/>
                      </a:blip>
                      <a:stretch>
                        <a:fillRect/>
                      </a:stretch>
                    </p:blipFill>
                    <p:spPr>
                      <a:xfrm>
                        <a:off x="10335578" y="2707323"/>
                        <a:ext cx="683895" cy="40513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1449706" y="3121978"/>
          <a:ext cx="2101850" cy="455930"/>
        </p:xfrm>
        <a:graphic>
          <a:graphicData uri="http://schemas.openxmlformats.org/presentationml/2006/ole">
            <mc:AlternateContent xmlns:mc="http://schemas.openxmlformats.org/markup-compatibility/2006">
              <mc:Choice xmlns:v="urn:schemas-microsoft-com:vml" Requires="v">
                <p:oleObj spid="_x0000_s21" name="" r:id="rId13" imgW="1054100" imgH="228600" progId="Equation.KSEE3">
                  <p:embed/>
                </p:oleObj>
              </mc:Choice>
              <mc:Fallback>
                <p:oleObj name="" r:id="rId13" imgW="1054100" imgH="228600" progId="Equation.KSEE3">
                  <p:embed/>
                  <p:pic>
                    <p:nvPicPr>
                      <p:cNvPr id="0" name="图片 7168"/>
                      <p:cNvPicPr/>
                      <p:nvPr/>
                    </p:nvPicPr>
                    <p:blipFill>
                      <a:blip r:embed="rId14">
                        <a:lum bright="100000"/>
                      </a:blip>
                      <a:stretch>
                        <a:fillRect/>
                      </a:stretch>
                    </p:blipFill>
                    <p:spPr>
                      <a:xfrm>
                        <a:off x="1449706" y="3121978"/>
                        <a:ext cx="2101850" cy="45593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4260215" y="3672206"/>
          <a:ext cx="608330" cy="353695"/>
        </p:xfrm>
        <a:graphic>
          <a:graphicData uri="http://schemas.openxmlformats.org/presentationml/2006/ole">
            <mc:AlternateContent xmlns:mc="http://schemas.openxmlformats.org/markup-compatibility/2006">
              <mc:Choice xmlns:v="urn:schemas-microsoft-com:vml" Requires="v">
                <p:oleObj spid="_x0000_s23" name="" r:id="rId15" imgW="304800" imgH="177165" progId="Equation.KSEE3">
                  <p:embed/>
                </p:oleObj>
              </mc:Choice>
              <mc:Fallback>
                <p:oleObj name="" r:id="rId15" imgW="304800" imgH="177165" progId="Equation.KSEE3">
                  <p:embed/>
                  <p:pic>
                    <p:nvPicPr>
                      <p:cNvPr id="0" name="图片 7168"/>
                      <p:cNvPicPr/>
                      <p:nvPr/>
                    </p:nvPicPr>
                    <p:blipFill>
                      <a:blip r:embed="rId16">
                        <a:lum bright="100000"/>
                      </a:blip>
                      <a:stretch>
                        <a:fillRect/>
                      </a:stretch>
                    </p:blipFill>
                    <p:spPr>
                      <a:xfrm>
                        <a:off x="4260215" y="3672206"/>
                        <a:ext cx="608330" cy="35369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5524818" y="3684271"/>
          <a:ext cx="278765" cy="329565"/>
        </p:xfrm>
        <a:graphic>
          <a:graphicData uri="http://schemas.openxmlformats.org/presentationml/2006/ole">
            <mc:AlternateContent xmlns:mc="http://schemas.openxmlformats.org/markup-compatibility/2006">
              <mc:Choice xmlns:v="urn:schemas-microsoft-com:vml" Requires="v">
                <p:oleObj spid="_x0000_s25" name="" r:id="rId17" imgW="139700" imgH="165100" progId="Equation.KSEE3">
                  <p:embed/>
                </p:oleObj>
              </mc:Choice>
              <mc:Fallback>
                <p:oleObj name="" r:id="rId17" imgW="139700" imgH="165100" progId="Equation.KSEE3">
                  <p:embed/>
                  <p:pic>
                    <p:nvPicPr>
                      <p:cNvPr id="0" name="图片 7168"/>
                      <p:cNvPicPr/>
                      <p:nvPr/>
                    </p:nvPicPr>
                    <p:blipFill>
                      <a:blip r:embed="rId18">
                        <a:lum bright="100000"/>
                      </a:blip>
                      <a:stretch>
                        <a:fillRect/>
                      </a:stretch>
                    </p:blipFill>
                    <p:spPr>
                      <a:xfrm>
                        <a:off x="5524818" y="3684271"/>
                        <a:ext cx="278765" cy="32956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6702743" y="3576638"/>
          <a:ext cx="1797685" cy="455930"/>
        </p:xfrm>
        <a:graphic>
          <a:graphicData uri="http://schemas.openxmlformats.org/presentationml/2006/ole">
            <mc:AlternateContent xmlns:mc="http://schemas.openxmlformats.org/markup-compatibility/2006">
              <mc:Choice xmlns:v="urn:schemas-microsoft-com:vml" Requires="v">
                <p:oleObj spid="_x0000_s27" name="" r:id="rId19" imgW="901700" imgH="228600" progId="Equation.KSEE3">
                  <p:embed/>
                </p:oleObj>
              </mc:Choice>
              <mc:Fallback>
                <p:oleObj name="" r:id="rId19" imgW="901700" imgH="228600" progId="Equation.KSEE3">
                  <p:embed/>
                  <p:pic>
                    <p:nvPicPr>
                      <p:cNvPr id="0" name="图片 7168"/>
                      <p:cNvPicPr/>
                      <p:nvPr/>
                    </p:nvPicPr>
                    <p:blipFill>
                      <a:blip r:embed="rId10">
                        <a:lum bright="100000"/>
                      </a:blip>
                      <a:stretch>
                        <a:fillRect/>
                      </a:stretch>
                    </p:blipFill>
                    <p:spPr>
                      <a:xfrm>
                        <a:off x="6702743" y="3576638"/>
                        <a:ext cx="1797685" cy="455930"/>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9485313" y="3658236"/>
          <a:ext cx="1543685" cy="405765"/>
        </p:xfrm>
        <a:graphic>
          <a:graphicData uri="http://schemas.openxmlformats.org/presentationml/2006/ole">
            <mc:AlternateContent xmlns:mc="http://schemas.openxmlformats.org/markup-compatibility/2006">
              <mc:Choice xmlns:v="urn:schemas-microsoft-com:vml" Requires="v">
                <p:oleObj spid="_x0000_s29" name="" r:id="rId20" imgW="774065" imgH="203200" progId="Equation.KSEE3">
                  <p:embed/>
                </p:oleObj>
              </mc:Choice>
              <mc:Fallback>
                <p:oleObj name="" r:id="rId20" imgW="774065" imgH="203200" progId="Equation.KSEE3">
                  <p:embed/>
                  <p:pic>
                    <p:nvPicPr>
                      <p:cNvPr id="0" name="图片 7168"/>
                      <p:cNvPicPr/>
                      <p:nvPr/>
                    </p:nvPicPr>
                    <p:blipFill>
                      <a:blip r:embed="rId21">
                        <a:lum bright="100000"/>
                      </a:blip>
                      <a:stretch>
                        <a:fillRect/>
                      </a:stretch>
                    </p:blipFill>
                    <p:spPr>
                      <a:xfrm>
                        <a:off x="9485313" y="3658236"/>
                        <a:ext cx="1543685" cy="40576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2065338" y="4360228"/>
          <a:ext cx="1797685" cy="455930"/>
        </p:xfrm>
        <a:graphic>
          <a:graphicData uri="http://schemas.openxmlformats.org/presentationml/2006/ole">
            <mc:AlternateContent xmlns:mc="http://schemas.openxmlformats.org/markup-compatibility/2006">
              <mc:Choice xmlns:v="urn:schemas-microsoft-com:vml" Requires="v">
                <p:oleObj spid="_x0000_s31" name="" r:id="rId22" imgW="901700" imgH="228600" progId="Equation.KSEE3">
                  <p:embed/>
                </p:oleObj>
              </mc:Choice>
              <mc:Fallback>
                <p:oleObj name="" r:id="rId22" imgW="901700" imgH="228600" progId="Equation.KSEE3">
                  <p:embed/>
                  <p:pic>
                    <p:nvPicPr>
                      <p:cNvPr id="0" name="图片 7168"/>
                      <p:cNvPicPr/>
                      <p:nvPr/>
                    </p:nvPicPr>
                    <p:blipFill>
                      <a:blip r:embed="rId10">
                        <a:lum bright="100000"/>
                      </a:blip>
                      <a:stretch>
                        <a:fillRect/>
                      </a:stretch>
                    </p:blipFill>
                    <p:spPr>
                      <a:xfrm>
                        <a:off x="2065338" y="4360228"/>
                        <a:ext cx="1797685" cy="455930"/>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4157981" y="4503104"/>
          <a:ext cx="254000" cy="279400"/>
        </p:xfrm>
        <a:graphic>
          <a:graphicData uri="http://schemas.openxmlformats.org/presentationml/2006/ole">
            <mc:AlternateContent xmlns:mc="http://schemas.openxmlformats.org/markup-compatibility/2006">
              <mc:Choice xmlns:v="urn:schemas-microsoft-com:vml" Requires="v">
                <p:oleObj spid="_x0000_s33" name="" r:id="rId23" imgW="127000" imgH="139700" progId="Equation.KSEE3">
                  <p:embed/>
                </p:oleObj>
              </mc:Choice>
              <mc:Fallback>
                <p:oleObj name="" r:id="rId23" imgW="127000" imgH="139700" progId="Equation.KSEE3">
                  <p:embed/>
                  <p:pic>
                    <p:nvPicPr>
                      <p:cNvPr id="0" name="图片 7168"/>
                      <p:cNvPicPr/>
                      <p:nvPr/>
                    </p:nvPicPr>
                    <p:blipFill>
                      <a:blip r:embed="rId24">
                        <a:lum bright="100000"/>
                      </a:blip>
                      <a:stretch>
                        <a:fillRect/>
                      </a:stretch>
                    </p:blipFill>
                    <p:spPr>
                      <a:xfrm>
                        <a:off x="4157981" y="4503104"/>
                        <a:ext cx="254000" cy="279400"/>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3872548" y="4881563"/>
          <a:ext cx="683895" cy="405130"/>
        </p:xfrm>
        <a:graphic>
          <a:graphicData uri="http://schemas.openxmlformats.org/presentationml/2006/ole">
            <mc:AlternateContent xmlns:mc="http://schemas.openxmlformats.org/markup-compatibility/2006">
              <mc:Choice xmlns:v="urn:schemas-microsoft-com:vml" Requires="v">
                <p:oleObj spid="_x0000_s35" name="" r:id="rId25" imgW="342900" imgH="203200" progId="Equation.KSEE3">
                  <p:embed/>
                </p:oleObj>
              </mc:Choice>
              <mc:Fallback>
                <p:oleObj name="" r:id="rId25" imgW="342900" imgH="203200" progId="Equation.KSEE3">
                  <p:embed/>
                  <p:pic>
                    <p:nvPicPr>
                      <p:cNvPr id="0" name="图片 7168"/>
                      <p:cNvPicPr/>
                      <p:nvPr/>
                    </p:nvPicPr>
                    <p:blipFill>
                      <a:blip r:embed="rId12">
                        <a:lum bright="100000"/>
                      </a:blip>
                      <a:stretch>
                        <a:fillRect/>
                      </a:stretch>
                    </p:blipFill>
                    <p:spPr>
                      <a:xfrm>
                        <a:off x="3872548" y="4881563"/>
                        <a:ext cx="683895" cy="405130"/>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298758" y="4440238"/>
          <a:ext cx="683895" cy="405130"/>
        </p:xfrm>
        <a:graphic>
          <a:graphicData uri="http://schemas.openxmlformats.org/presentationml/2006/ole">
            <mc:AlternateContent xmlns:mc="http://schemas.openxmlformats.org/markup-compatibility/2006">
              <mc:Choice xmlns:v="urn:schemas-microsoft-com:vml" Requires="v">
                <p:oleObj spid="_x0000_s37" name="" r:id="rId26" imgW="342900" imgH="203200" progId="Equation.KSEE3">
                  <p:embed/>
                </p:oleObj>
              </mc:Choice>
              <mc:Fallback>
                <p:oleObj name="" r:id="rId26" imgW="342900" imgH="203200" progId="Equation.KSEE3">
                  <p:embed/>
                  <p:pic>
                    <p:nvPicPr>
                      <p:cNvPr id="0" name="图片 7168"/>
                      <p:cNvPicPr/>
                      <p:nvPr/>
                    </p:nvPicPr>
                    <p:blipFill>
                      <a:blip r:embed="rId12">
                        <a:lum bright="100000"/>
                      </a:blip>
                      <a:stretch>
                        <a:fillRect/>
                      </a:stretch>
                    </p:blipFill>
                    <p:spPr>
                      <a:xfrm>
                        <a:off x="5298758" y="4440238"/>
                        <a:ext cx="683895" cy="405130"/>
                      </a:xfrm>
                      <a:prstGeom prst="rect">
                        <a:avLst/>
                      </a:prstGeom>
                    </p:spPr>
                  </p:pic>
                </p:oleObj>
              </mc:Fallback>
            </mc:AlternateContent>
          </a:graphicData>
        </a:graphic>
      </p:graphicFrame>
    </p:spTree>
    <p:custDataLst>
      <p:tags r:id="rId27"/>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原根</a:t>
            </a:r>
            <a:endParaRPr lang="zh-CN" altLang="en-US"/>
          </a:p>
        </p:txBody>
      </p:sp>
      <p:sp>
        <p:nvSpPr>
          <p:cNvPr id="3" name="内容占位符 2"/>
          <p:cNvSpPr>
            <a:spLocks noGrp="1"/>
          </p:cNvSpPr>
          <p:nvPr>
            <p:ph idx="1"/>
          </p:nvPr>
        </p:nvSpPr>
        <p:spPr/>
        <p:txBody>
          <a:bodyPr/>
          <a:p>
            <a:r>
              <a:rPr lang="zh-CN" altLang="en-US"/>
              <a:t>代码实现：</a:t>
            </a:r>
            <a:endParaRPr lang="zh-CN" altLang="en-US"/>
          </a:p>
          <a:p>
            <a:endParaRPr lang="zh-CN" altLang="en-US"/>
          </a:p>
        </p:txBody>
      </p:sp>
      <p:pic>
        <p:nvPicPr>
          <p:cNvPr id="4" name="图片 3"/>
          <p:cNvPicPr>
            <a:picLocks noChangeAspect="1"/>
          </p:cNvPicPr>
          <p:nvPr/>
        </p:nvPicPr>
        <p:blipFill>
          <a:blip r:embed="rId1"/>
          <a:stretch>
            <a:fillRect/>
          </a:stretch>
        </p:blipFill>
        <p:spPr>
          <a:xfrm>
            <a:off x="1005205" y="2324100"/>
            <a:ext cx="8892540" cy="3742055"/>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离散对数</a:t>
            </a:r>
            <a:endParaRPr lang="zh-CN" altLang="en-US"/>
          </a:p>
        </p:txBody>
      </p:sp>
      <p:sp>
        <p:nvSpPr>
          <p:cNvPr id="3" name="内容占位符 2"/>
          <p:cNvSpPr>
            <a:spLocks noGrp="1"/>
          </p:cNvSpPr>
          <p:nvPr>
            <p:ph idx="1"/>
          </p:nvPr>
        </p:nvSpPr>
        <p:spPr/>
        <p:txBody>
          <a:bodyPr/>
          <a:p>
            <a:r>
              <a:rPr lang="zh-CN" altLang="en-US"/>
              <a:t>离散对数问题就是要解决高次同余方程                      的最小整数解</a:t>
            </a:r>
            <a:endParaRPr lang="zh-CN" altLang="en-US"/>
          </a:p>
          <a:p>
            <a:r>
              <a:rPr lang="zh-CN" altLang="en-US"/>
              <a:t>我们用大步小步法（                              ）解决</a:t>
            </a:r>
            <a:endParaRPr lang="zh-CN" altLang="en-US"/>
          </a:p>
          <a:p>
            <a:r>
              <a:rPr lang="zh-CN" altLang="en-US"/>
              <a:t>首先解决   是质数的情况，算法的主要思想是分块</a:t>
            </a:r>
            <a:endParaRPr lang="zh-CN" altLang="en-US"/>
          </a:p>
          <a:p>
            <a:r>
              <a:rPr lang="zh-CN" altLang="en-US"/>
              <a:t>设</a:t>
            </a:r>
            <a:endParaRPr lang="zh-CN" altLang="en-US"/>
          </a:p>
          <a:p>
            <a:endParaRPr lang="zh-CN" altLang="en-US"/>
          </a:p>
          <a:p>
            <a:r>
              <a:rPr lang="zh-CN" altLang="en-US"/>
              <a:t>我们只需要求出        就能算出</a:t>
            </a:r>
            <a:endParaRPr lang="zh-CN" altLang="en-US"/>
          </a:p>
          <a:p>
            <a:r>
              <a:rPr lang="zh-CN" altLang="en-US"/>
              <a:t>枚举    的值把右边的式子存入哈希表中，然后枚举    值去哈希表中查找左式的值是否存在，时间复杂度</a:t>
            </a:r>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6392545" y="1784350"/>
          <a:ext cx="1820545" cy="455295"/>
        </p:xfrm>
        <a:graphic>
          <a:graphicData uri="http://schemas.openxmlformats.org/presentationml/2006/ole">
            <mc:AlternateContent xmlns:mc="http://schemas.openxmlformats.org/markup-compatibility/2006">
              <mc:Choice xmlns:v="urn:schemas-microsoft-com:vml" Requires="v">
                <p:oleObj spid="_x0000_s1025" name="" r:id="rId1" imgW="914400" imgH="228600" progId="Equation.KSEE3">
                  <p:embed/>
                </p:oleObj>
              </mc:Choice>
              <mc:Fallback>
                <p:oleObj name="" r:id="rId1" imgW="914400" imgH="228600" progId="Equation.KSEE3">
                  <p:embed/>
                  <p:pic>
                    <p:nvPicPr>
                      <p:cNvPr id="0" name="图片 1024"/>
                      <p:cNvPicPr/>
                      <p:nvPr/>
                    </p:nvPicPr>
                    <p:blipFill>
                      <a:blip r:embed="rId2">
                        <a:lum bright="100000"/>
                      </a:blip>
                      <a:stretch>
                        <a:fillRect/>
                      </a:stretch>
                    </p:blipFill>
                    <p:spPr>
                      <a:xfrm>
                        <a:off x="6392545" y="1784350"/>
                        <a:ext cx="1820545" cy="45529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877310" y="2277746"/>
          <a:ext cx="2597785" cy="412750"/>
        </p:xfrm>
        <a:graphic>
          <a:graphicData uri="http://schemas.openxmlformats.org/presentationml/2006/ole">
            <mc:AlternateContent xmlns:mc="http://schemas.openxmlformats.org/markup-compatibility/2006">
              <mc:Choice xmlns:v="urn:schemas-microsoft-com:vml" Requires="v">
                <p:oleObj spid="_x0000_s11" name="" r:id="rId3" imgW="1282700" imgH="203200" progId="Equation.KSEE3">
                  <p:embed/>
                </p:oleObj>
              </mc:Choice>
              <mc:Fallback>
                <p:oleObj name="" r:id="rId3" imgW="1282700" imgH="203200" progId="Equation.KSEE3">
                  <p:embed/>
                  <p:pic>
                    <p:nvPicPr>
                      <p:cNvPr id="0" name="图片 7168"/>
                      <p:cNvPicPr/>
                      <p:nvPr/>
                    </p:nvPicPr>
                    <p:blipFill>
                      <a:blip r:embed="rId4">
                        <a:lum bright="100000"/>
                      </a:blip>
                      <a:stretch>
                        <a:fillRect/>
                      </a:stretch>
                    </p:blipFill>
                    <p:spPr>
                      <a:xfrm>
                        <a:off x="3877310" y="2277746"/>
                        <a:ext cx="2597785" cy="41275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360295" y="2766695"/>
          <a:ext cx="313690" cy="340360"/>
        </p:xfrm>
        <a:graphic>
          <a:graphicData uri="http://schemas.openxmlformats.org/presentationml/2006/ole">
            <mc:AlternateContent xmlns:mc="http://schemas.openxmlformats.org/markup-compatibility/2006">
              <mc:Choice xmlns:v="urn:schemas-microsoft-com:vml" Requires="v">
                <p:oleObj spid="_x0000_s1026" name="" r:id="rId5" imgW="152400" imgH="165100" progId="Equation.KSEE3">
                  <p:embed/>
                </p:oleObj>
              </mc:Choice>
              <mc:Fallback>
                <p:oleObj name="" r:id="rId5" imgW="152400" imgH="165100" progId="Equation.KSEE3">
                  <p:embed/>
                  <p:pic>
                    <p:nvPicPr>
                      <p:cNvPr id="0" name="图片 1025"/>
                      <p:cNvPicPr/>
                      <p:nvPr/>
                    </p:nvPicPr>
                    <p:blipFill>
                      <a:blip r:embed="rId6">
                        <a:lum bright="100000"/>
                      </a:blip>
                      <a:stretch>
                        <a:fillRect/>
                      </a:stretch>
                    </p:blipFill>
                    <p:spPr>
                      <a:xfrm>
                        <a:off x="2360295" y="2766695"/>
                        <a:ext cx="313690" cy="34036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497013" y="3106738"/>
          <a:ext cx="4471035" cy="523875"/>
        </p:xfrm>
        <a:graphic>
          <a:graphicData uri="http://schemas.openxmlformats.org/presentationml/2006/ole">
            <mc:AlternateContent xmlns:mc="http://schemas.openxmlformats.org/markup-compatibility/2006">
              <mc:Choice xmlns:v="urn:schemas-microsoft-com:vml" Requires="v">
                <p:oleObj spid="_x0000_s7" name="" r:id="rId7" imgW="2171700" imgH="254000" progId="Equation.KSEE3">
                  <p:embed/>
                </p:oleObj>
              </mc:Choice>
              <mc:Fallback>
                <p:oleObj name="" r:id="rId7" imgW="2171700" imgH="254000" progId="Equation.KSEE3">
                  <p:embed/>
                  <p:pic>
                    <p:nvPicPr>
                      <p:cNvPr id="0" name="图片 1025"/>
                      <p:cNvPicPr/>
                      <p:nvPr/>
                    </p:nvPicPr>
                    <p:blipFill>
                      <a:blip r:embed="rId8">
                        <a:lum bright="100000"/>
                      </a:blip>
                      <a:stretch>
                        <a:fillRect/>
                      </a:stretch>
                    </p:blipFill>
                    <p:spPr>
                      <a:xfrm>
                        <a:off x="1497013" y="3106738"/>
                        <a:ext cx="4471035" cy="52387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146810" y="3557905"/>
          <a:ext cx="5512435" cy="506095"/>
        </p:xfrm>
        <a:graphic>
          <a:graphicData uri="http://schemas.openxmlformats.org/presentationml/2006/ole">
            <mc:AlternateContent xmlns:mc="http://schemas.openxmlformats.org/markup-compatibility/2006">
              <mc:Choice xmlns:v="urn:schemas-microsoft-com:vml" Requires="v">
                <p:oleObj spid="_x0000_s9" name="" r:id="rId9" imgW="2768600" imgH="254000" progId="Equation.KSEE3">
                  <p:embed/>
                </p:oleObj>
              </mc:Choice>
              <mc:Fallback>
                <p:oleObj name="" r:id="rId9" imgW="2768600" imgH="254000" progId="Equation.KSEE3">
                  <p:embed/>
                  <p:pic>
                    <p:nvPicPr>
                      <p:cNvPr id="0" name="图片 1024"/>
                      <p:cNvPicPr/>
                      <p:nvPr/>
                    </p:nvPicPr>
                    <p:blipFill>
                      <a:blip r:embed="rId10">
                        <a:lum bright="100000"/>
                      </a:blip>
                      <a:stretch>
                        <a:fillRect/>
                      </a:stretch>
                    </p:blipFill>
                    <p:spPr>
                      <a:xfrm>
                        <a:off x="1146810" y="3557905"/>
                        <a:ext cx="5512435" cy="50609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3334703" y="4121151"/>
          <a:ext cx="628015" cy="419100"/>
        </p:xfrm>
        <a:graphic>
          <a:graphicData uri="http://schemas.openxmlformats.org/presentationml/2006/ole">
            <mc:AlternateContent xmlns:mc="http://schemas.openxmlformats.org/markup-compatibility/2006">
              <mc:Choice xmlns:v="urn:schemas-microsoft-com:vml" Requires="v">
                <p:oleObj spid="_x0000_s13" name="" r:id="rId11" imgW="304800" imgH="203200" progId="Equation.KSEE3">
                  <p:embed/>
                </p:oleObj>
              </mc:Choice>
              <mc:Fallback>
                <p:oleObj name="" r:id="rId11" imgW="304800" imgH="203200" progId="Equation.KSEE3">
                  <p:embed/>
                  <p:pic>
                    <p:nvPicPr>
                      <p:cNvPr id="0" name="图片 1025"/>
                      <p:cNvPicPr/>
                      <p:nvPr/>
                    </p:nvPicPr>
                    <p:blipFill>
                      <a:blip r:embed="rId12">
                        <a:lum bright="100000"/>
                      </a:blip>
                      <a:stretch>
                        <a:fillRect/>
                      </a:stretch>
                    </p:blipFill>
                    <p:spPr>
                      <a:xfrm>
                        <a:off x="3334703" y="4121151"/>
                        <a:ext cx="628015" cy="41910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5202238" y="4187191"/>
          <a:ext cx="262255" cy="288290"/>
        </p:xfrm>
        <a:graphic>
          <a:graphicData uri="http://schemas.openxmlformats.org/presentationml/2006/ole">
            <mc:AlternateContent xmlns:mc="http://schemas.openxmlformats.org/markup-compatibility/2006">
              <mc:Choice xmlns:v="urn:schemas-microsoft-com:vml" Requires="v">
                <p:oleObj spid="_x0000_s15" name="" r:id="rId13" imgW="127000" imgH="139700" progId="Equation.KSEE3">
                  <p:embed/>
                </p:oleObj>
              </mc:Choice>
              <mc:Fallback>
                <p:oleObj name="" r:id="rId13" imgW="127000" imgH="139700" progId="Equation.KSEE3">
                  <p:embed/>
                  <p:pic>
                    <p:nvPicPr>
                      <p:cNvPr id="0" name="图片 1025"/>
                      <p:cNvPicPr/>
                      <p:nvPr/>
                    </p:nvPicPr>
                    <p:blipFill>
                      <a:blip r:embed="rId14">
                        <a:lum bright="100000"/>
                      </a:blip>
                      <a:stretch>
                        <a:fillRect/>
                      </a:stretch>
                    </p:blipFill>
                    <p:spPr>
                      <a:xfrm>
                        <a:off x="5202238" y="4187191"/>
                        <a:ext cx="262255" cy="28829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755458" y="4572954"/>
          <a:ext cx="314325" cy="340995"/>
        </p:xfrm>
        <a:graphic>
          <a:graphicData uri="http://schemas.openxmlformats.org/presentationml/2006/ole">
            <mc:AlternateContent xmlns:mc="http://schemas.openxmlformats.org/markup-compatibility/2006">
              <mc:Choice xmlns:v="urn:schemas-microsoft-com:vml" Requires="v">
                <p:oleObj spid="_x0000_s17" name="" r:id="rId15" imgW="152400" imgH="165100" progId="Equation.KSEE3">
                  <p:embed/>
                </p:oleObj>
              </mc:Choice>
              <mc:Fallback>
                <p:oleObj name="" r:id="rId15" imgW="152400" imgH="165100" progId="Equation.KSEE3">
                  <p:embed/>
                  <p:pic>
                    <p:nvPicPr>
                      <p:cNvPr id="0" name="图片 1025"/>
                      <p:cNvPicPr/>
                      <p:nvPr/>
                    </p:nvPicPr>
                    <p:blipFill>
                      <a:blip r:embed="rId16">
                        <a:lum bright="100000"/>
                      </a:blip>
                      <a:stretch>
                        <a:fillRect/>
                      </a:stretch>
                    </p:blipFill>
                    <p:spPr>
                      <a:xfrm>
                        <a:off x="1755458" y="4572954"/>
                        <a:ext cx="314325" cy="34099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7905433" y="4558984"/>
          <a:ext cx="314325" cy="340995"/>
        </p:xfrm>
        <a:graphic>
          <a:graphicData uri="http://schemas.openxmlformats.org/presentationml/2006/ole">
            <mc:AlternateContent xmlns:mc="http://schemas.openxmlformats.org/markup-compatibility/2006">
              <mc:Choice xmlns:v="urn:schemas-microsoft-com:vml" Requires="v">
                <p:oleObj spid="_x0000_s19" name="" r:id="rId17" imgW="152400" imgH="165100" progId="Equation.KSEE3">
                  <p:embed/>
                </p:oleObj>
              </mc:Choice>
              <mc:Fallback>
                <p:oleObj name="" r:id="rId17" imgW="152400" imgH="165100" progId="Equation.KSEE3">
                  <p:embed/>
                  <p:pic>
                    <p:nvPicPr>
                      <p:cNvPr id="0" name="图片 1025"/>
                      <p:cNvPicPr/>
                      <p:nvPr/>
                    </p:nvPicPr>
                    <p:blipFill>
                      <a:blip r:embed="rId18">
                        <a:lum bright="100000"/>
                      </a:blip>
                      <a:stretch>
                        <a:fillRect/>
                      </a:stretch>
                    </p:blipFill>
                    <p:spPr>
                      <a:xfrm>
                        <a:off x="7905433" y="4558984"/>
                        <a:ext cx="314325" cy="34099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5164455" y="4863465"/>
          <a:ext cx="888365" cy="467360"/>
        </p:xfrm>
        <a:graphic>
          <a:graphicData uri="http://schemas.openxmlformats.org/presentationml/2006/ole">
            <mc:AlternateContent xmlns:mc="http://schemas.openxmlformats.org/markup-compatibility/2006">
              <mc:Choice xmlns:v="urn:schemas-microsoft-com:vml" Requires="v">
                <p:oleObj spid="_x0000_s21" name="" r:id="rId19" imgW="482600" imgH="254000" progId="Equation.KSEE3">
                  <p:embed/>
                </p:oleObj>
              </mc:Choice>
              <mc:Fallback>
                <p:oleObj name="" r:id="rId19" imgW="482600" imgH="254000" progId="Equation.KSEE3">
                  <p:embed/>
                  <p:pic>
                    <p:nvPicPr>
                      <p:cNvPr id="0" name="图片 1025"/>
                      <p:cNvPicPr/>
                      <p:nvPr/>
                    </p:nvPicPr>
                    <p:blipFill>
                      <a:blip r:embed="rId20">
                        <a:lum bright="100000"/>
                      </a:blip>
                      <a:stretch>
                        <a:fillRect/>
                      </a:stretch>
                    </p:blipFill>
                    <p:spPr>
                      <a:xfrm>
                        <a:off x="5164455" y="4863465"/>
                        <a:ext cx="888365" cy="467360"/>
                      </a:xfrm>
                      <a:prstGeom prst="rect">
                        <a:avLst/>
                      </a:prstGeom>
                    </p:spPr>
                  </p:pic>
                </p:oleObj>
              </mc:Fallback>
            </mc:AlternateContent>
          </a:graphicData>
        </a:graphic>
      </p:graphicFrame>
    </p:spTree>
    <p:custDataLst>
      <p:tags r:id="rId2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离散对数</a:t>
            </a:r>
            <a:endParaRPr lang="zh-CN" altLang="en-US"/>
          </a:p>
        </p:txBody>
      </p:sp>
      <p:sp>
        <p:nvSpPr>
          <p:cNvPr id="3" name="内容占位符 2"/>
          <p:cNvSpPr>
            <a:spLocks noGrp="1"/>
          </p:cNvSpPr>
          <p:nvPr>
            <p:ph idx="1"/>
          </p:nvPr>
        </p:nvSpPr>
        <p:spPr/>
        <p:txBody>
          <a:bodyPr/>
          <a:p>
            <a:r>
              <a:rPr lang="zh-CN" altLang="en-US"/>
              <a:t>在上面的过程中，由于需要求解逆元，所以用到了    为素数的性质</a:t>
            </a:r>
            <a:endParaRPr lang="zh-CN" altLang="en-US"/>
          </a:p>
          <a:p>
            <a:r>
              <a:rPr lang="zh-CN" altLang="en-US"/>
              <a:t>确切的说，用到了                   的性质</a:t>
            </a:r>
            <a:endParaRPr lang="zh-CN" altLang="en-US"/>
          </a:p>
          <a:p>
            <a:r>
              <a:rPr lang="zh-CN" altLang="en-US"/>
              <a:t>接下来讨论    不是素数的情况，这是                    不一定成立</a:t>
            </a:r>
            <a:endParaRPr lang="zh-CN" altLang="en-US"/>
          </a:p>
          <a:p>
            <a:r>
              <a:rPr lang="zh-CN" altLang="en-US"/>
              <a:t>我们把原方程写成这样的形式：</a:t>
            </a:r>
            <a:endParaRPr lang="zh-CN" altLang="en-US"/>
          </a:p>
          <a:p>
            <a:r>
              <a:rPr lang="zh-CN" altLang="en-US"/>
              <a:t>设                    ，若   不能整除   ，则方程无解</a:t>
            </a:r>
            <a:endParaRPr lang="zh-CN" altLang="en-US"/>
          </a:p>
          <a:p>
            <a:endParaRPr lang="zh-CN" altLang="en-US"/>
          </a:p>
          <a:p>
            <a:r>
              <a:rPr lang="zh-CN" altLang="en-US"/>
              <a:t>否则可以得到</a:t>
            </a:r>
            <a:endParaRPr lang="zh-CN" altLang="en-US"/>
          </a:p>
          <a:p>
            <a:endParaRPr lang="en-US" altLang="zh-CN"/>
          </a:p>
        </p:txBody>
      </p:sp>
      <p:graphicFrame>
        <p:nvGraphicFramePr>
          <p:cNvPr id="5" name="对象 4">
            <a:hlinkClick r:id="" action="ppaction://ole?verb="/>
          </p:cNvPr>
          <p:cNvGraphicFramePr>
            <a:graphicFrameLocks noChangeAspect="1"/>
          </p:cNvGraphicFramePr>
          <p:nvPr/>
        </p:nvGraphicFramePr>
        <p:xfrm>
          <a:off x="7849235" y="1854200"/>
          <a:ext cx="313690" cy="340360"/>
        </p:xfrm>
        <a:graphic>
          <a:graphicData uri="http://schemas.openxmlformats.org/presentationml/2006/ole">
            <mc:AlternateContent xmlns:mc="http://schemas.openxmlformats.org/markup-compatibility/2006">
              <mc:Choice xmlns:v="urn:schemas-microsoft-com:vml" Requires="v">
                <p:oleObj spid="_x0000_s1026" name="" r:id="rId1" imgW="152400" imgH="165100" progId="Equation.KSEE3">
                  <p:embed/>
                </p:oleObj>
              </mc:Choice>
              <mc:Fallback>
                <p:oleObj name="" r:id="rId1" imgW="152400" imgH="165100" progId="Equation.KSEE3">
                  <p:embed/>
                  <p:pic>
                    <p:nvPicPr>
                      <p:cNvPr id="0" name="图片 1025"/>
                      <p:cNvPicPr/>
                      <p:nvPr/>
                    </p:nvPicPr>
                    <p:blipFill>
                      <a:blip r:embed="rId2">
                        <a:lum bright="100000"/>
                      </a:blip>
                      <a:stretch>
                        <a:fillRect/>
                      </a:stretch>
                    </p:blipFill>
                    <p:spPr>
                      <a:xfrm>
                        <a:off x="7849235" y="1854200"/>
                        <a:ext cx="313690" cy="34036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536315" y="2292985"/>
          <a:ext cx="1673860" cy="419100"/>
        </p:xfrm>
        <a:graphic>
          <a:graphicData uri="http://schemas.openxmlformats.org/presentationml/2006/ole">
            <mc:AlternateContent xmlns:mc="http://schemas.openxmlformats.org/markup-compatibility/2006">
              <mc:Choice xmlns:v="urn:schemas-microsoft-com:vml" Requires="v">
                <p:oleObj spid="_x0000_s6" name="" r:id="rId3" imgW="812800" imgH="203200" progId="Equation.KSEE3">
                  <p:embed/>
                </p:oleObj>
              </mc:Choice>
              <mc:Fallback>
                <p:oleObj name="" r:id="rId3" imgW="812800" imgH="203200" progId="Equation.KSEE3">
                  <p:embed/>
                  <p:pic>
                    <p:nvPicPr>
                      <p:cNvPr id="0" name="图片 1025"/>
                      <p:cNvPicPr/>
                      <p:nvPr/>
                    </p:nvPicPr>
                    <p:blipFill>
                      <a:blip r:embed="rId4">
                        <a:lum bright="100000"/>
                      </a:blip>
                      <a:stretch>
                        <a:fillRect/>
                      </a:stretch>
                    </p:blipFill>
                    <p:spPr>
                      <a:xfrm>
                        <a:off x="3536315" y="2292985"/>
                        <a:ext cx="1673860" cy="4191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694940" y="2788285"/>
          <a:ext cx="313690" cy="340360"/>
        </p:xfrm>
        <a:graphic>
          <a:graphicData uri="http://schemas.openxmlformats.org/presentationml/2006/ole">
            <mc:AlternateContent xmlns:mc="http://schemas.openxmlformats.org/markup-compatibility/2006">
              <mc:Choice xmlns:v="urn:schemas-microsoft-com:vml" Requires="v">
                <p:oleObj spid="_x0000_s10" name="" r:id="rId5" imgW="152400" imgH="165100" progId="Equation.KSEE3">
                  <p:embed/>
                </p:oleObj>
              </mc:Choice>
              <mc:Fallback>
                <p:oleObj name="" r:id="rId5" imgW="152400" imgH="165100" progId="Equation.KSEE3">
                  <p:embed/>
                  <p:pic>
                    <p:nvPicPr>
                      <p:cNvPr id="0" name="图片 1025"/>
                      <p:cNvPicPr/>
                      <p:nvPr/>
                    </p:nvPicPr>
                    <p:blipFill>
                      <a:blip r:embed="rId2">
                        <a:lum bright="100000"/>
                      </a:blip>
                      <a:stretch>
                        <a:fillRect/>
                      </a:stretch>
                    </p:blipFill>
                    <p:spPr>
                      <a:xfrm>
                        <a:off x="2694940" y="2788285"/>
                        <a:ext cx="313690" cy="34036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6049645" y="2709545"/>
          <a:ext cx="1673860" cy="419100"/>
        </p:xfrm>
        <a:graphic>
          <a:graphicData uri="http://schemas.openxmlformats.org/presentationml/2006/ole">
            <mc:AlternateContent xmlns:mc="http://schemas.openxmlformats.org/markup-compatibility/2006">
              <mc:Choice xmlns:v="urn:schemas-microsoft-com:vml" Requires="v">
                <p:oleObj spid="_x0000_s12" name="" r:id="rId6" imgW="812800" imgH="203200" progId="Equation.KSEE3">
                  <p:embed/>
                </p:oleObj>
              </mc:Choice>
              <mc:Fallback>
                <p:oleObj name="" r:id="rId6" imgW="812800" imgH="203200" progId="Equation.KSEE3">
                  <p:embed/>
                  <p:pic>
                    <p:nvPicPr>
                      <p:cNvPr id="0" name="图片 1025"/>
                      <p:cNvPicPr/>
                      <p:nvPr/>
                    </p:nvPicPr>
                    <p:blipFill>
                      <a:blip r:embed="rId7">
                        <a:lum bright="100000"/>
                      </a:blip>
                      <a:stretch>
                        <a:fillRect/>
                      </a:stretch>
                    </p:blipFill>
                    <p:spPr>
                      <a:xfrm>
                        <a:off x="6049645" y="2709545"/>
                        <a:ext cx="1673860" cy="41910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5406390" y="3128645"/>
          <a:ext cx="2562860" cy="472440"/>
        </p:xfrm>
        <a:graphic>
          <a:graphicData uri="http://schemas.openxmlformats.org/presentationml/2006/ole">
            <mc:AlternateContent xmlns:mc="http://schemas.openxmlformats.org/markup-compatibility/2006">
              <mc:Choice xmlns:v="urn:schemas-microsoft-com:vml" Requires="v">
                <p:oleObj spid="_x0000_s14" name="" r:id="rId8" imgW="1244600" imgH="228600" progId="Equation.KSEE3">
                  <p:embed/>
                </p:oleObj>
              </mc:Choice>
              <mc:Fallback>
                <p:oleObj name="" r:id="rId8" imgW="1244600" imgH="228600" progId="Equation.KSEE3">
                  <p:embed/>
                  <p:pic>
                    <p:nvPicPr>
                      <p:cNvPr id="0" name="图片 1025"/>
                      <p:cNvPicPr/>
                      <p:nvPr/>
                    </p:nvPicPr>
                    <p:blipFill>
                      <a:blip r:embed="rId9">
                        <a:lum bright="100000"/>
                      </a:blip>
                      <a:stretch>
                        <a:fillRect/>
                      </a:stretch>
                    </p:blipFill>
                    <p:spPr>
                      <a:xfrm>
                        <a:off x="5406390" y="3128645"/>
                        <a:ext cx="2562860" cy="47244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461770" y="3641725"/>
          <a:ext cx="1657985" cy="396240"/>
        </p:xfrm>
        <a:graphic>
          <a:graphicData uri="http://schemas.openxmlformats.org/presentationml/2006/ole">
            <mc:AlternateContent xmlns:mc="http://schemas.openxmlformats.org/markup-compatibility/2006">
              <mc:Choice xmlns:v="urn:schemas-microsoft-com:vml" Requires="v">
                <p:oleObj spid="_x0000_s2049" name="" r:id="rId10" imgW="850900" imgH="203200" progId="Equation.KSEE3">
                  <p:embed/>
                </p:oleObj>
              </mc:Choice>
              <mc:Fallback>
                <p:oleObj name="" r:id="rId10" imgW="850900" imgH="203200" progId="Equation.KSEE3">
                  <p:embed/>
                  <p:pic>
                    <p:nvPicPr>
                      <p:cNvPr id="0" name="图片 2048"/>
                      <p:cNvPicPr/>
                      <p:nvPr/>
                    </p:nvPicPr>
                    <p:blipFill>
                      <a:blip r:embed="rId11">
                        <a:lum bright="100000"/>
                      </a:blip>
                      <a:stretch>
                        <a:fillRect/>
                      </a:stretch>
                    </p:blipFill>
                    <p:spPr>
                      <a:xfrm>
                        <a:off x="1461770" y="3641725"/>
                        <a:ext cx="1657985" cy="39624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3764280" y="3670935"/>
          <a:ext cx="261620" cy="367030"/>
        </p:xfrm>
        <a:graphic>
          <a:graphicData uri="http://schemas.openxmlformats.org/presentationml/2006/ole">
            <mc:AlternateContent xmlns:mc="http://schemas.openxmlformats.org/markup-compatibility/2006">
              <mc:Choice xmlns:v="urn:schemas-microsoft-com:vml" Requires="v">
                <p:oleObj spid="_x0000_s17" name="" r:id="rId12" imgW="127000" imgH="177165" progId="Equation.KSEE3">
                  <p:embed/>
                </p:oleObj>
              </mc:Choice>
              <mc:Fallback>
                <p:oleObj name="" r:id="rId12" imgW="127000" imgH="177165" progId="Equation.KSEE3">
                  <p:embed/>
                  <p:pic>
                    <p:nvPicPr>
                      <p:cNvPr id="0" name="图片 1025"/>
                      <p:cNvPicPr/>
                      <p:nvPr/>
                    </p:nvPicPr>
                    <p:blipFill>
                      <a:blip r:embed="rId13">
                        <a:lum bright="100000"/>
                      </a:blip>
                      <a:stretch>
                        <a:fillRect/>
                      </a:stretch>
                    </p:blipFill>
                    <p:spPr>
                      <a:xfrm>
                        <a:off x="3764280" y="3670935"/>
                        <a:ext cx="261620" cy="36703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5239385" y="3698558"/>
          <a:ext cx="272415" cy="321945"/>
        </p:xfrm>
        <a:graphic>
          <a:graphicData uri="http://schemas.openxmlformats.org/presentationml/2006/ole">
            <mc:AlternateContent xmlns:mc="http://schemas.openxmlformats.org/markup-compatibility/2006">
              <mc:Choice xmlns:v="urn:schemas-microsoft-com:vml" Requires="v">
                <p:oleObj spid="_x0000_s7" name="" r:id="rId14" imgW="139700" imgH="165100" progId="Equation.KSEE3">
                  <p:embed/>
                </p:oleObj>
              </mc:Choice>
              <mc:Fallback>
                <p:oleObj name="" r:id="rId14" imgW="139700" imgH="165100" progId="Equation.KSEE3">
                  <p:embed/>
                  <p:pic>
                    <p:nvPicPr>
                      <p:cNvPr id="0" name="图片 2048"/>
                      <p:cNvPicPr/>
                      <p:nvPr/>
                    </p:nvPicPr>
                    <p:blipFill>
                      <a:blip r:embed="rId15">
                        <a:lum bright="100000"/>
                      </a:blip>
                      <a:stretch>
                        <a:fillRect/>
                      </a:stretch>
                    </p:blipFill>
                    <p:spPr>
                      <a:xfrm>
                        <a:off x="5239385" y="3698558"/>
                        <a:ext cx="272415" cy="32194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3074988" y="4321175"/>
          <a:ext cx="2535555" cy="867410"/>
        </p:xfrm>
        <a:graphic>
          <a:graphicData uri="http://schemas.openxmlformats.org/presentationml/2006/ole">
            <mc:AlternateContent xmlns:mc="http://schemas.openxmlformats.org/markup-compatibility/2006">
              <mc:Choice xmlns:v="urn:schemas-microsoft-com:vml" Requires="v">
                <p:oleObj spid="_x0000_s20" name="" r:id="rId16" imgW="1231265" imgH="419100" progId="Equation.KSEE3">
                  <p:embed/>
                </p:oleObj>
              </mc:Choice>
              <mc:Fallback>
                <p:oleObj name="" r:id="rId16" imgW="1231265" imgH="419100" progId="Equation.KSEE3">
                  <p:embed/>
                  <p:pic>
                    <p:nvPicPr>
                      <p:cNvPr id="0" name="图片 1025"/>
                      <p:cNvPicPr/>
                      <p:nvPr/>
                    </p:nvPicPr>
                    <p:blipFill>
                      <a:blip r:embed="rId17">
                        <a:lum bright="100000"/>
                      </a:blip>
                      <a:stretch>
                        <a:fillRect/>
                      </a:stretch>
                    </p:blipFill>
                    <p:spPr>
                      <a:xfrm>
                        <a:off x="3074988" y="4321175"/>
                        <a:ext cx="2535555" cy="867410"/>
                      </a:xfrm>
                      <a:prstGeom prst="rect">
                        <a:avLst/>
                      </a:prstGeom>
                    </p:spPr>
                  </p:pic>
                </p:oleObj>
              </mc:Fallback>
            </mc:AlternateContent>
          </a:graphicData>
        </a:graphic>
      </p:graphicFrame>
    </p:spTree>
    <p:custDataLst>
      <p:tags r:id="rId18"/>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离散对数</a:t>
            </a:r>
            <a:endParaRPr lang="zh-CN" altLang="en-US"/>
          </a:p>
        </p:txBody>
      </p:sp>
      <p:sp>
        <p:nvSpPr>
          <p:cNvPr id="3" name="内容占位符 2"/>
          <p:cNvSpPr>
            <a:spLocks noGrp="1"/>
          </p:cNvSpPr>
          <p:nvPr>
            <p:ph idx="1"/>
          </p:nvPr>
        </p:nvSpPr>
        <p:spPr/>
        <p:txBody>
          <a:bodyPr/>
          <a:p>
            <a:r>
              <a:rPr lang="zh-CN" altLang="en-US"/>
              <a:t>令                                  ，可以得到新的方程：</a:t>
            </a:r>
            <a:endParaRPr lang="zh-CN" altLang="en-US"/>
          </a:p>
          <a:p>
            <a:endParaRPr lang="zh-CN" altLang="en-US"/>
          </a:p>
          <a:p>
            <a:r>
              <a:rPr lang="zh-CN" altLang="en-US"/>
              <a:t>那么原方程的解</a:t>
            </a:r>
            <a:endParaRPr lang="zh-CN" altLang="en-US"/>
          </a:p>
          <a:p>
            <a:r>
              <a:rPr lang="zh-CN" altLang="en-US"/>
              <a:t>这样不断进行下去总能找到满足                    </a:t>
            </a:r>
            <a:endParaRPr lang="zh-CN" altLang="en-US"/>
          </a:p>
          <a:p>
            <a:r>
              <a:rPr lang="zh-CN" altLang="en-US"/>
              <a:t>注意：我们需要保证    是够用的，也就是提前判断在一定范围内是否有解</a:t>
            </a:r>
            <a:endParaRPr lang="zh-CN" altLang="en-US"/>
          </a:p>
          <a:p>
            <a:r>
              <a:rPr lang="zh-CN" altLang="en-US"/>
              <a:t>现在你应该理解算法名称的由来了吧</a:t>
            </a:r>
            <a:endParaRPr lang="zh-CN" altLang="en-US"/>
          </a:p>
        </p:txBody>
      </p:sp>
      <p:graphicFrame>
        <p:nvGraphicFramePr>
          <p:cNvPr id="16" name="对象 15">
            <a:hlinkClick r:id="" action="ppaction://ole?verb="/>
          </p:cNvPr>
          <p:cNvGraphicFramePr>
            <a:graphicFrameLocks noChangeAspect="1"/>
          </p:cNvGraphicFramePr>
          <p:nvPr/>
        </p:nvGraphicFramePr>
        <p:xfrm>
          <a:off x="1478915" y="1595755"/>
          <a:ext cx="2773680" cy="868680"/>
        </p:xfrm>
        <a:graphic>
          <a:graphicData uri="http://schemas.openxmlformats.org/presentationml/2006/ole">
            <mc:AlternateContent xmlns:mc="http://schemas.openxmlformats.org/markup-compatibility/2006">
              <mc:Choice xmlns:v="urn:schemas-microsoft-com:vml" Requires="v">
                <p:oleObj spid="_x0000_s17" name="" r:id="rId1" imgW="1346200" imgH="419100" progId="Equation.KSEE3">
                  <p:embed/>
                </p:oleObj>
              </mc:Choice>
              <mc:Fallback>
                <p:oleObj name="" r:id="rId1" imgW="1346200" imgH="419100" progId="Equation.KSEE3">
                  <p:embed/>
                  <p:pic>
                    <p:nvPicPr>
                      <p:cNvPr id="0" name="图片 1025"/>
                      <p:cNvPicPr/>
                      <p:nvPr/>
                    </p:nvPicPr>
                    <p:blipFill>
                      <a:blip r:embed="rId2">
                        <a:lum bright="100000"/>
                      </a:blip>
                      <a:stretch>
                        <a:fillRect/>
                      </a:stretch>
                    </p:blipFill>
                    <p:spPr>
                      <a:xfrm>
                        <a:off x="1478915" y="1595755"/>
                        <a:ext cx="2773680" cy="86868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7255510" y="1780858"/>
          <a:ext cx="2066290" cy="475615"/>
        </p:xfrm>
        <a:graphic>
          <a:graphicData uri="http://schemas.openxmlformats.org/presentationml/2006/ole">
            <mc:AlternateContent xmlns:mc="http://schemas.openxmlformats.org/markup-compatibility/2006">
              <mc:Choice xmlns:v="urn:schemas-microsoft-com:vml" Requires="v">
                <p:oleObj spid="_x0000_s5" name="" r:id="rId3" imgW="1002665" imgH="228600" progId="Equation.KSEE3">
                  <p:embed/>
                </p:oleObj>
              </mc:Choice>
              <mc:Fallback>
                <p:oleObj name="" r:id="rId3" imgW="1002665" imgH="228600" progId="Equation.KSEE3">
                  <p:embed/>
                  <p:pic>
                    <p:nvPicPr>
                      <p:cNvPr id="0" name="图片 1025"/>
                      <p:cNvPicPr/>
                      <p:nvPr/>
                    </p:nvPicPr>
                    <p:blipFill>
                      <a:blip r:embed="rId4">
                        <a:lum bright="100000"/>
                      </a:blip>
                      <a:stretch>
                        <a:fillRect/>
                      </a:stretch>
                    </p:blipFill>
                    <p:spPr>
                      <a:xfrm>
                        <a:off x="7255510" y="1780858"/>
                        <a:ext cx="2066290" cy="47561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365818" y="2726373"/>
          <a:ext cx="1177925" cy="368935"/>
        </p:xfrm>
        <a:graphic>
          <a:graphicData uri="http://schemas.openxmlformats.org/presentationml/2006/ole">
            <mc:AlternateContent xmlns:mc="http://schemas.openxmlformats.org/markup-compatibility/2006">
              <mc:Choice xmlns:v="urn:schemas-microsoft-com:vml" Requires="v">
                <p:oleObj spid="_x0000_s7" name="" r:id="rId5" imgW="571500" imgH="177165" progId="Equation.KSEE3">
                  <p:embed/>
                </p:oleObj>
              </mc:Choice>
              <mc:Fallback>
                <p:oleObj name="" r:id="rId5" imgW="571500" imgH="177165" progId="Equation.KSEE3">
                  <p:embed/>
                  <p:pic>
                    <p:nvPicPr>
                      <p:cNvPr id="0" name="图片 1025"/>
                      <p:cNvPicPr/>
                      <p:nvPr/>
                    </p:nvPicPr>
                    <p:blipFill>
                      <a:blip r:embed="rId6">
                        <a:lum bright="100000"/>
                      </a:blip>
                      <a:stretch>
                        <a:fillRect/>
                      </a:stretch>
                    </p:blipFill>
                    <p:spPr>
                      <a:xfrm>
                        <a:off x="3365818" y="2726373"/>
                        <a:ext cx="1177925" cy="36893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444490" y="3171825"/>
          <a:ext cx="1673860" cy="419100"/>
        </p:xfrm>
        <a:graphic>
          <a:graphicData uri="http://schemas.openxmlformats.org/presentationml/2006/ole">
            <mc:AlternateContent xmlns:mc="http://schemas.openxmlformats.org/markup-compatibility/2006">
              <mc:Choice xmlns:v="urn:schemas-microsoft-com:vml" Requires="v">
                <p:oleObj spid="_x0000_s9" name="" r:id="rId7" imgW="812800" imgH="203200" progId="Equation.KSEE3">
                  <p:embed/>
                </p:oleObj>
              </mc:Choice>
              <mc:Fallback>
                <p:oleObj name="" r:id="rId7" imgW="812800" imgH="203200" progId="Equation.KSEE3">
                  <p:embed/>
                  <p:pic>
                    <p:nvPicPr>
                      <p:cNvPr id="0" name="图片 1025"/>
                      <p:cNvPicPr/>
                      <p:nvPr/>
                    </p:nvPicPr>
                    <p:blipFill>
                      <a:blip r:embed="rId8">
                        <a:lum bright="100000"/>
                      </a:blip>
                      <a:stretch>
                        <a:fillRect/>
                      </a:stretch>
                    </p:blipFill>
                    <p:spPr>
                      <a:xfrm>
                        <a:off x="5444490" y="3171825"/>
                        <a:ext cx="1673860" cy="4191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931285" y="3716020"/>
          <a:ext cx="261620" cy="288290"/>
        </p:xfrm>
        <a:graphic>
          <a:graphicData uri="http://schemas.openxmlformats.org/presentationml/2006/ole">
            <mc:AlternateContent xmlns:mc="http://schemas.openxmlformats.org/markup-compatibility/2006">
              <mc:Choice xmlns:v="urn:schemas-microsoft-com:vml" Requires="v">
                <p:oleObj spid="_x0000_s11" name="" r:id="rId9" imgW="127000" imgH="139700" progId="Equation.KSEE3">
                  <p:embed/>
                </p:oleObj>
              </mc:Choice>
              <mc:Fallback>
                <p:oleObj name="" r:id="rId9" imgW="127000" imgH="139700" progId="Equation.KSEE3">
                  <p:embed/>
                  <p:pic>
                    <p:nvPicPr>
                      <p:cNvPr id="0" name="图片 1025"/>
                      <p:cNvPicPr/>
                      <p:nvPr/>
                    </p:nvPicPr>
                    <p:blipFill>
                      <a:blip r:embed="rId10">
                        <a:lum bright="100000"/>
                      </a:blip>
                      <a:stretch>
                        <a:fillRect/>
                      </a:stretch>
                    </p:blipFill>
                    <p:spPr>
                      <a:xfrm>
                        <a:off x="3931285" y="3716020"/>
                        <a:ext cx="261620" cy="288290"/>
                      </a:xfrm>
                      <a:prstGeom prst="rect">
                        <a:avLst/>
                      </a:prstGeom>
                    </p:spPr>
                  </p:pic>
                </p:oleObj>
              </mc:Fallback>
            </mc:AlternateContent>
          </a:graphicData>
        </a:graphic>
      </p:graphicFrame>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快速幂与快速乘</a:t>
            </a:r>
            <a:endParaRPr lang="zh-CN" altLang="en-US" sz="4000">
              <a:sym typeface="+mn-ea"/>
            </a:endParaRPr>
          </a:p>
        </p:txBody>
      </p:sp>
      <p:sp>
        <p:nvSpPr>
          <p:cNvPr id="3" name="内容占位符 2"/>
          <p:cNvSpPr>
            <a:spLocks noGrp="1"/>
          </p:cNvSpPr>
          <p:nvPr>
            <p:ph idx="1"/>
          </p:nvPr>
        </p:nvSpPr>
        <p:spPr/>
        <p:txBody>
          <a:bodyPr/>
          <a:lstStyle/>
          <a:p>
            <a:r>
              <a:rPr lang="zh-CN" altLang="en-US" sz="2400" dirty="0"/>
              <a:t>快速乘：计算          的防溢出算法</a:t>
            </a:r>
            <a:endParaRPr lang="zh-CN" altLang="en-US" sz="2400" dirty="0"/>
          </a:p>
          <a:p>
            <a:r>
              <a:rPr lang="en-US" altLang="zh-CN" sz="2400" dirty="0" err="1"/>
              <a:t>当模数较大时，直接乘会爆掉long</a:t>
            </a:r>
            <a:r>
              <a:rPr lang="en-US" altLang="zh-CN" sz="2400" dirty="0"/>
              <a:t> </a:t>
            </a:r>
            <a:r>
              <a:rPr lang="en-US" altLang="zh-CN" sz="2400" dirty="0" err="1"/>
              <a:t>long,需要快速乘法</a:t>
            </a:r>
            <a:endParaRPr lang="en-US" altLang="zh-CN" sz="2400" dirty="0"/>
          </a:p>
          <a:p>
            <a:r>
              <a:rPr lang="zh-CN" altLang="en-US" sz="2400" dirty="0"/>
              <a:t>思想和快速幂时一样的</a:t>
            </a:r>
            <a:endParaRPr lang="zh-CN" altLang="en-US" sz="2400" dirty="0"/>
          </a:p>
          <a:p>
            <a:r>
              <a:rPr lang="zh-CN" altLang="en-US" sz="2400" dirty="0"/>
              <a:t>代码：</a:t>
            </a:r>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p:txBody>
      </p:sp>
      <p:graphicFrame>
        <p:nvGraphicFramePr>
          <p:cNvPr id="4" name="对象 3">
            <a:hlinkClick r:id="" action="ppaction://ole?verb=0"/>
          </p:cNvPr>
          <p:cNvGraphicFramePr>
            <a:graphicFrameLocks noChangeAspect="1"/>
          </p:cNvGraphicFramePr>
          <p:nvPr/>
        </p:nvGraphicFramePr>
        <p:xfrm>
          <a:off x="3001645" y="1814195"/>
          <a:ext cx="661670" cy="370205"/>
        </p:xfrm>
        <a:graphic>
          <a:graphicData uri="http://schemas.openxmlformats.org/presentationml/2006/ole">
            <mc:AlternateContent xmlns:mc="http://schemas.openxmlformats.org/markup-compatibility/2006">
              <mc:Choice xmlns:v="urn:schemas-microsoft-com:vml" Requires="v">
                <p:oleObj spid="_x0000_s4104" name="" r:id="rId1" imgW="316865" imgH="177165" progId="Equation.KSEE3">
                  <p:embed/>
                </p:oleObj>
              </mc:Choice>
              <mc:Fallback>
                <p:oleObj name="" r:id="rId1" imgW="316865" imgH="177165" progId="Equation.KSEE3">
                  <p:embed/>
                  <p:pic>
                    <p:nvPicPr>
                      <p:cNvPr id="0" name="图片 4096"/>
                      <p:cNvPicPr/>
                      <p:nvPr/>
                    </p:nvPicPr>
                    <p:blipFill>
                      <a:blip r:embed="rId2">
                        <a:lum bright="100000"/>
                      </a:blip>
                      <a:stretch>
                        <a:fillRect/>
                      </a:stretch>
                    </p:blipFill>
                    <p:spPr>
                      <a:xfrm>
                        <a:off x="3001645" y="1814195"/>
                        <a:ext cx="661670" cy="370205"/>
                      </a:xfrm>
                      <a:prstGeom prst="rect">
                        <a:avLst/>
                      </a:prstGeom>
                    </p:spPr>
                  </p:pic>
                </p:oleObj>
              </mc:Fallback>
            </mc:AlternateContent>
          </a:graphicData>
        </a:graphic>
      </p:graphicFrame>
      <p:pic>
        <p:nvPicPr>
          <p:cNvPr id="6" name="图片 5"/>
          <p:cNvPicPr>
            <a:picLocks noChangeAspect="1"/>
          </p:cNvPicPr>
          <p:nvPr/>
        </p:nvPicPr>
        <p:blipFill>
          <a:blip r:embed="rId3"/>
          <a:stretch>
            <a:fillRect/>
          </a:stretch>
        </p:blipFill>
        <p:spPr>
          <a:xfrm>
            <a:off x="2075815" y="3277235"/>
            <a:ext cx="8763000" cy="2364740"/>
          </a:xfrm>
          <a:prstGeom prst="rect">
            <a:avLst/>
          </a:prstGeom>
        </p:spPr>
      </p:pic>
    </p:spTree>
    <p:custDataLst>
      <p:tags r:id="rId4"/>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二次剩余</a:t>
            </a:r>
            <a:endParaRPr lang="zh-CN" altLang="en-US" sz="4000"/>
          </a:p>
        </p:txBody>
      </p:sp>
      <p:sp>
        <p:nvSpPr>
          <p:cNvPr id="3" name="内容占位符 2"/>
          <p:cNvSpPr>
            <a:spLocks noGrp="1"/>
          </p:cNvSpPr>
          <p:nvPr>
            <p:ph idx="1"/>
          </p:nvPr>
        </p:nvSpPr>
        <p:spPr/>
        <p:txBody>
          <a:bodyPr/>
          <a:lstStyle/>
          <a:p>
            <a:r>
              <a:rPr lang="zh-CN" altLang="en-US" sz="2400"/>
              <a:t>二次剩余是解决同余方程                      的解，p 是奇素数</a:t>
            </a:r>
            <a:endParaRPr lang="zh-CN" altLang="en-US" sz="2400"/>
          </a:p>
          <a:p>
            <a:endParaRPr lang="zh-CN" altLang="en-US" sz="2400"/>
          </a:p>
          <a:p>
            <a:r>
              <a:rPr lang="zh-CN" altLang="en-US" sz="2400"/>
              <a:t>引理：</a:t>
            </a:r>
            <a:endParaRPr lang="zh-CN" altLang="en-US" sz="2400"/>
          </a:p>
          <a:p>
            <a:r>
              <a:rPr lang="zh-CN" altLang="en-US" sz="2400"/>
              <a:t>证明：由费马小定理：</a:t>
            </a:r>
            <a:endParaRPr lang="zh-CN" altLang="en-US" sz="2400"/>
          </a:p>
          <a:p>
            <a:r>
              <a:rPr lang="zh-CN" altLang="en-US" sz="2400"/>
              <a:t>定义：如果</a:t>
            </a:r>
            <a:r>
              <a:rPr lang="en-US" altLang="zh-CN" sz="2400"/>
              <a:t>		           </a:t>
            </a:r>
            <a:r>
              <a:rPr lang="zh-CN" altLang="en-US" sz="2400"/>
              <a:t>有解，则</a:t>
            </a:r>
            <a:r>
              <a:rPr lang="en-US" altLang="zh-CN" sz="2400"/>
              <a:t>n</a:t>
            </a:r>
            <a:r>
              <a:rPr lang="zh-CN" altLang="en-US" sz="2400"/>
              <a:t>是模</a:t>
            </a:r>
            <a:r>
              <a:rPr lang="en-US" altLang="zh-CN" sz="2400"/>
              <a:t>p</a:t>
            </a:r>
            <a:r>
              <a:rPr lang="zh-CN" altLang="en-US" sz="2400"/>
              <a:t>的二次剩余，否则是二次非剩余</a:t>
            </a:r>
            <a:endParaRPr lang="zh-CN" altLang="en-US" sz="2400"/>
          </a:p>
          <a:p>
            <a:endParaRPr lang="zh-CN" altLang="en-US" sz="2400"/>
          </a:p>
          <a:p>
            <a:r>
              <a:rPr lang="zh-CN" altLang="en-US" sz="2400"/>
              <a:t>为简化运算，我们定义</a:t>
            </a:r>
            <a:r>
              <a:rPr lang="en-US" altLang="zh-CN" sz="2400"/>
              <a:t>n</a:t>
            </a:r>
            <a:r>
              <a:rPr lang="zh-CN" altLang="en-US" sz="2400"/>
              <a:t>对</a:t>
            </a:r>
            <a:r>
              <a:rPr lang="en-US" altLang="zh-CN" sz="2400"/>
              <a:t>p</a:t>
            </a:r>
            <a:r>
              <a:rPr lang="zh-CN" altLang="en-US" sz="2400"/>
              <a:t>的勒让德符号为</a:t>
            </a:r>
            <a:endParaRPr lang="zh-CN" altLang="en-US" sz="2400"/>
          </a:p>
        </p:txBody>
      </p:sp>
      <p:graphicFrame>
        <p:nvGraphicFramePr>
          <p:cNvPr id="4" name="对象 3">
            <a:hlinkClick r:id="" action="ppaction://ole?verb=0"/>
          </p:cNvPr>
          <p:cNvGraphicFramePr>
            <a:graphicFrameLocks noChangeAspect="1"/>
          </p:cNvGraphicFramePr>
          <p:nvPr/>
        </p:nvGraphicFramePr>
        <p:xfrm>
          <a:off x="4558665" y="1787525"/>
          <a:ext cx="1747520" cy="436880"/>
        </p:xfrm>
        <a:graphic>
          <a:graphicData uri="http://schemas.openxmlformats.org/presentationml/2006/ole">
            <mc:AlternateContent xmlns:mc="http://schemas.openxmlformats.org/markup-compatibility/2006">
              <mc:Choice xmlns:v="urn:schemas-microsoft-com:vml" Requires="v">
                <p:oleObj spid="_x0000_s34847" name="" r:id="rId1" imgW="914400" imgH="228600" progId="Equation.KSEE3">
                  <p:embed/>
                </p:oleObj>
              </mc:Choice>
              <mc:Fallback>
                <p:oleObj name="" r:id="rId1" imgW="914400" imgH="228600" progId="Equation.KSEE3">
                  <p:embed/>
                  <p:pic>
                    <p:nvPicPr>
                      <p:cNvPr id="0" name="图片 3072"/>
                      <p:cNvPicPr/>
                      <p:nvPr/>
                    </p:nvPicPr>
                    <p:blipFill>
                      <a:blip r:embed="rId2">
                        <a:lum bright="100000"/>
                      </a:blip>
                      <a:stretch>
                        <a:fillRect/>
                      </a:stretch>
                    </p:blipFill>
                    <p:spPr>
                      <a:xfrm>
                        <a:off x="4558665" y="1787525"/>
                        <a:ext cx="1747520" cy="43688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945005" y="2463165"/>
          <a:ext cx="2230120" cy="666750"/>
        </p:xfrm>
        <a:graphic>
          <a:graphicData uri="http://schemas.openxmlformats.org/presentationml/2006/ole">
            <mc:AlternateContent xmlns:mc="http://schemas.openxmlformats.org/markup-compatibility/2006">
              <mc:Choice xmlns:v="urn:schemas-microsoft-com:vml" Requires="v">
                <p:oleObj spid="_x0000_s34848" name="" r:id="rId3" imgW="1104900" imgH="330200" progId="Equation.KSEE3">
                  <p:embed/>
                </p:oleObj>
              </mc:Choice>
              <mc:Fallback>
                <p:oleObj name="" r:id="rId3" imgW="1104900" imgH="330200" progId="Equation.KSEE3">
                  <p:embed/>
                  <p:pic>
                    <p:nvPicPr>
                      <p:cNvPr id="0" name="图片 3073"/>
                      <p:cNvPicPr/>
                      <p:nvPr/>
                    </p:nvPicPr>
                    <p:blipFill>
                      <a:blip r:embed="rId4">
                        <a:lum bright="100000"/>
                      </a:blip>
                      <a:stretch>
                        <a:fillRect/>
                      </a:stretch>
                    </p:blipFill>
                    <p:spPr>
                      <a:xfrm>
                        <a:off x="1945005" y="2463165"/>
                        <a:ext cx="2230120" cy="66675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4849" name="" r:id="rId5" imgW="914400" imgH="215900" progId="Equation.KSEE3">
                  <p:embed/>
                </p:oleObj>
              </mc:Choice>
              <mc:Fallback>
                <p:oleObj name="" r:id="rId5" imgW="914400" imgH="215900" progId="Equation.KSEE3">
                  <p:embed/>
                  <p:pic>
                    <p:nvPicPr>
                      <p:cNvPr id="0" name="图片 3074"/>
                      <p:cNvPicPr/>
                      <p:nvPr/>
                    </p:nvPicPr>
                    <p:blipFill>
                      <a:blip r:embed="rId6"/>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091940" y="2903220"/>
          <a:ext cx="6329045" cy="694055"/>
        </p:xfrm>
        <a:graphic>
          <a:graphicData uri="http://schemas.openxmlformats.org/presentationml/2006/ole">
            <mc:AlternateContent xmlns:mc="http://schemas.openxmlformats.org/markup-compatibility/2006">
              <mc:Choice xmlns:v="urn:schemas-microsoft-com:vml" Requires="v">
                <p:oleObj spid="_x0000_s34850" name="" r:id="rId7" imgW="3009900" imgH="330200" progId="Equation.KSEE3">
                  <p:embed/>
                </p:oleObj>
              </mc:Choice>
              <mc:Fallback>
                <p:oleObj name="" r:id="rId7" imgW="3009900" imgH="330200" progId="Equation.KSEE3">
                  <p:embed/>
                  <p:pic>
                    <p:nvPicPr>
                      <p:cNvPr id="0" name="图片 3075"/>
                      <p:cNvPicPr/>
                      <p:nvPr/>
                    </p:nvPicPr>
                    <p:blipFill>
                      <a:blip r:embed="rId8">
                        <a:lum bright="100000"/>
                      </a:blip>
                      <a:stretch>
                        <a:fillRect/>
                      </a:stretch>
                    </p:blipFill>
                    <p:spPr>
                      <a:xfrm>
                        <a:off x="4091940" y="2903220"/>
                        <a:ext cx="6329045" cy="69405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696845" y="3621405"/>
          <a:ext cx="1747520" cy="436880"/>
        </p:xfrm>
        <a:graphic>
          <a:graphicData uri="http://schemas.openxmlformats.org/presentationml/2006/ole">
            <mc:AlternateContent xmlns:mc="http://schemas.openxmlformats.org/markup-compatibility/2006">
              <mc:Choice xmlns:v="urn:schemas-microsoft-com:vml" Requires="v">
                <p:oleObj spid="_x0000_s34851" name="" r:id="rId9" imgW="914400" imgH="228600" progId="Equation.KSEE3">
                  <p:embed/>
                </p:oleObj>
              </mc:Choice>
              <mc:Fallback>
                <p:oleObj name="" r:id="rId9" imgW="914400" imgH="228600" progId="Equation.KSEE3">
                  <p:embed/>
                  <p:pic>
                    <p:nvPicPr>
                      <p:cNvPr id="0" name="图片 3072"/>
                      <p:cNvPicPr/>
                      <p:nvPr/>
                    </p:nvPicPr>
                    <p:blipFill>
                      <a:blip r:embed="rId2">
                        <a:lum bright="100000"/>
                      </a:blip>
                      <a:stretch>
                        <a:fillRect/>
                      </a:stretch>
                    </p:blipFill>
                    <p:spPr>
                      <a:xfrm>
                        <a:off x="2696845" y="3621405"/>
                        <a:ext cx="1747520" cy="43688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7007860" y="4235450"/>
          <a:ext cx="1546225" cy="993775"/>
        </p:xfrm>
        <a:graphic>
          <a:graphicData uri="http://schemas.openxmlformats.org/presentationml/2006/ole">
            <mc:AlternateContent xmlns:mc="http://schemas.openxmlformats.org/markup-compatibility/2006">
              <mc:Choice xmlns:v="urn:schemas-microsoft-com:vml" Requires="v">
                <p:oleObj spid="_x0000_s34852" name="" r:id="rId10" imgW="711200" imgH="457200" progId="Equation.KSEE3">
                  <p:embed/>
                </p:oleObj>
              </mc:Choice>
              <mc:Fallback>
                <p:oleObj name="" r:id="rId10" imgW="711200" imgH="457200" progId="Equation.KSEE3">
                  <p:embed/>
                  <p:pic>
                    <p:nvPicPr>
                      <p:cNvPr id="0" name="图片 3076"/>
                      <p:cNvPicPr/>
                      <p:nvPr/>
                    </p:nvPicPr>
                    <p:blipFill>
                      <a:blip r:embed="rId11">
                        <a:lum bright="100000"/>
                      </a:blip>
                      <a:stretch>
                        <a:fillRect/>
                      </a:stretch>
                    </p:blipFill>
                    <p:spPr>
                      <a:xfrm>
                        <a:off x="7007860" y="4235450"/>
                        <a:ext cx="1546225" cy="993775"/>
                      </a:xfrm>
                      <a:prstGeom prst="rect">
                        <a:avLst/>
                      </a:prstGeom>
                    </p:spPr>
                  </p:pic>
                </p:oleObj>
              </mc:Fallback>
            </mc:AlternateContent>
          </a:graphicData>
        </a:graphic>
      </p:graphicFrame>
    </p:spTree>
    <p:custDataLst>
      <p:tags r:id="rId12"/>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二次剩余</a:t>
            </a:r>
            <a:endParaRPr lang="zh-CN" altLang="en-US" sz="4000">
              <a:sym typeface="+mn-ea"/>
            </a:endParaRPr>
          </a:p>
        </p:txBody>
      </p:sp>
      <p:sp>
        <p:nvSpPr>
          <p:cNvPr id="3" name="内容占位符 2"/>
          <p:cNvSpPr>
            <a:spLocks noGrp="1"/>
          </p:cNvSpPr>
          <p:nvPr>
            <p:ph idx="1"/>
          </p:nvPr>
        </p:nvSpPr>
        <p:spPr/>
        <p:txBody>
          <a:bodyPr/>
          <a:lstStyle/>
          <a:p>
            <a:r>
              <a:rPr lang="zh-CN" altLang="en-US" sz="2400"/>
              <a:t>欧拉判别条件：</a:t>
            </a:r>
            <a:endParaRPr lang="zh-CN" altLang="en-US" sz="2400"/>
          </a:p>
          <a:p>
            <a:endParaRPr lang="zh-CN" altLang="en-US" sz="2400"/>
          </a:p>
          <a:p>
            <a:endParaRPr lang="zh-CN" altLang="en-US" sz="2400"/>
          </a:p>
          <a:p>
            <a:r>
              <a:rPr lang="zh-CN" altLang="en-US" sz="2400"/>
              <a:t>证明：</a:t>
            </a:r>
            <a:endParaRPr lang="zh-CN" altLang="en-US" sz="2400"/>
          </a:p>
        </p:txBody>
      </p:sp>
      <p:graphicFrame>
        <p:nvGraphicFramePr>
          <p:cNvPr id="4" name="对象 3">
            <a:hlinkClick r:id="" action="ppaction://ole?verb=0"/>
          </p:cNvPr>
          <p:cNvGraphicFramePr>
            <a:graphicFrameLocks noChangeAspect="1"/>
          </p:cNvGraphicFramePr>
          <p:nvPr/>
        </p:nvGraphicFramePr>
        <p:xfrm>
          <a:off x="3275965" y="1205230"/>
          <a:ext cx="4587240" cy="1676400"/>
        </p:xfrm>
        <a:graphic>
          <a:graphicData uri="http://schemas.openxmlformats.org/presentationml/2006/ole">
            <mc:AlternateContent xmlns:mc="http://schemas.openxmlformats.org/markup-compatibility/2006">
              <mc:Choice xmlns:v="urn:schemas-microsoft-com:vml" Requires="v">
                <p:oleObj spid="_x0000_s35851" name="" r:id="rId1" imgW="2641600" imgH="965200" progId="Equation.KSEE3">
                  <p:embed/>
                </p:oleObj>
              </mc:Choice>
              <mc:Fallback>
                <p:oleObj name="" r:id="rId1" imgW="2641600" imgH="965200" progId="Equation.KSEE3">
                  <p:embed/>
                  <p:pic>
                    <p:nvPicPr>
                      <p:cNvPr id="0" name="图片 4096"/>
                      <p:cNvPicPr/>
                      <p:nvPr/>
                    </p:nvPicPr>
                    <p:blipFill>
                      <a:blip r:embed="rId2">
                        <a:lum bright="100000"/>
                      </a:blip>
                      <a:stretch>
                        <a:fillRect/>
                      </a:stretch>
                    </p:blipFill>
                    <p:spPr>
                      <a:xfrm>
                        <a:off x="3275965" y="1205230"/>
                        <a:ext cx="4587240" cy="16764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953895" y="3173095"/>
          <a:ext cx="5989955" cy="2306320"/>
        </p:xfrm>
        <a:graphic>
          <a:graphicData uri="http://schemas.openxmlformats.org/presentationml/2006/ole">
            <mc:AlternateContent xmlns:mc="http://schemas.openxmlformats.org/markup-compatibility/2006">
              <mc:Choice xmlns:v="urn:schemas-microsoft-com:vml" Requires="v">
                <p:oleObj spid="_x0000_s35852" name="" r:id="rId3" imgW="3035300" imgH="1168400" progId="Equation.KSEE3">
                  <p:embed/>
                </p:oleObj>
              </mc:Choice>
              <mc:Fallback>
                <p:oleObj name="" r:id="rId3" imgW="3035300" imgH="1168400" progId="Equation.KSEE3">
                  <p:embed/>
                  <p:pic>
                    <p:nvPicPr>
                      <p:cNvPr id="0" name="图片 4097"/>
                      <p:cNvPicPr/>
                      <p:nvPr/>
                    </p:nvPicPr>
                    <p:blipFill>
                      <a:blip r:embed="rId4">
                        <a:lum bright="100000"/>
                      </a:blip>
                      <a:stretch>
                        <a:fillRect/>
                      </a:stretch>
                    </p:blipFill>
                    <p:spPr>
                      <a:xfrm>
                        <a:off x="1953895" y="3173095"/>
                        <a:ext cx="5989955" cy="2306320"/>
                      </a:xfrm>
                      <a:prstGeom prst="rect">
                        <a:avLst/>
                      </a:prstGeom>
                    </p:spPr>
                  </p:pic>
                </p:oleObj>
              </mc:Fallback>
            </mc:AlternateContent>
          </a:graphicData>
        </a:graphic>
      </p:graphicFrame>
    </p:spTree>
    <p:custDataLst>
      <p:tags r:id="rId5"/>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二次剩余</a:t>
            </a:r>
            <a:endParaRPr lang="zh-CN" altLang="en-US" sz="4000">
              <a:sym typeface="+mn-ea"/>
            </a:endParaRPr>
          </a:p>
        </p:txBody>
      </p:sp>
      <p:sp>
        <p:nvSpPr>
          <p:cNvPr id="3" name="内容占位符 2"/>
          <p:cNvSpPr>
            <a:spLocks noGrp="1"/>
          </p:cNvSpPr>
          <p:nvPr>
            <p:ph idx="1"/>
          </p:nvPr>
        </p:nvSpPr>
        <p:spPr/>
        <p:txBody>
          <a:bodyPr/>
          <a:lstStyle/>
          <a:p>
            <a:r>
              <a:rPr lang="zh-CN" altLang="en-US" sz="2400"/>
              <a:t>定理：</a:t>
            </a:r>
            <a:endParaRPr lang="zh-CN" altLang="en-US" sz="2400"/>
          </a:p>
          <a:p>
            <a:endParaRPr lang="zh-CN" altLang="en-US" sz="2400"/>
          </a:p>
          <a:p>
            <a:endParaRPr lang="zh-CN" altLang="en-US" sz="2400"/>
          </a:p>
          <a:p>
            <a:r>
              <a:rPr lang="zh-CN" altLang="en-US" sz="2400"/>
              <a:t>证明：</a:t>
            </a:r>
            <a:endParaRPr lang="zh-CN" altLang="en-US" sz="2400"/>
          </a:p>
        </p:txBody>
      </p:sp>
      <p:graphicFrame>
        <p:nvGraphicFramePr>
          <p:cNvPr id="4" name="对象 3">
            <a:hlinkClick r:id="" action="ppaction://ole?verb=0"/>
          </p:cNvPr>
          <p:cNvGraphicFramePr>
            <a:graphicFrameLocks noChangeAspect="1"/>
          </p:cNvGraphicFramePr>
          <p:nvPr/>
        </p:nvGraphicFramePr>
        <p:xfrm>
          <a:off x="1978025" y="1797050"/>
          <a:ext cx="6734810" cy="1119505"/>
        </p:xfrm>
        <a:graphic>
          <a:graphicData uri="http://schemas.openxmlformats.org/presentationml/2006/ole">
            <mc:AlternateContent xmlns:mc="http://schemas.openxmlformats.org/markup-compatibility/2006">
              <mc:Choice xmlns:v="urn:schemas-microsoft-com:vml" Requires="v">
                <p:oleObj spid="_x0000_s36875" name="" r:id="rId1" imgW="3517265" imgH="584200" progId="Equation.KSEE3">
                  <p:embed/>
                </p:oleObj>
              </mc:Choice>
              <mc:Fallback>
                <p:oleObj name="" r:id="rId1" imgW="3517265" imgH="584200" progId="Equation.KSEE3">
                  <p:embed/>
                  <p:pic>
                    <p:nvPicPr>
                      <p:cNvPr id="0" name="图片 5120"/>
                      <p:cNvPicPr/>
                      <p:nvPr/>
                    </p:nvPicPr>
                    <p:blipFill>
                      <a:blip r:embed="rId2">
                        <a:lum bright="100000"/>
                      </a:blip>
                      <a:stretch>
                        <a:fillRect/>
                      </a:stretch>
                    </p:blipFill>
                    <p:spPr>
                      <a:xfrm>
                        <a:off x="1978025" y="1797050"/>
                        <a:ext cx="6734810" cy="111950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002155" y="3161665"/>
          <a:ext cx="8951595" cy="3181350"/>
        </p:xfrm>
        <a:graphic>
          <a:graphicData uri="http://schemas.openxmlformats.org/presentationml/2006/ole">
            <mc:AlternateContent xmlns:mc="http://schemas.openxmlformats.org/markup-compatibility/2006">
              <mc:Choice xmlns:v="urn:schemas-microsoft-com:vml" Requires="v">
                <p:oleObj spid="_x0000_s36876" name="" r:id="rId3" imgW="4864100" imgH="1727200" progId="Equation.KSEE3">
                  <p:embed/>
                </p:oleObj>
              </mc:Choice>
              <mc:Fallback>
                <p:oleObj name="" r:id="rId3" imgW="4864100" imgH="1727200" progId="Equation.KSEE3">
                  <p:embed/>
                  <p:pic>
                    <p:nvPicPr>
                      <p:cNvPr id="0" name="图片 5121"/>
                      <p:cNvPicPr/>
                      <p:nvPr/>
                    </p:nvPicPr>
                    <p:blipFill>
                      <a:blip r:embed="rId4">
                        <a:lum bright="100000"/>
                      </a:blip>
                      <a:stretch>
                        <a:fillRect/>
                      </a:stretch>
                    </p:blipFill>
                    <p:spPr>
                      <a:xfrm>
                        <a:off x="2002155" y="3161665"/>
                        <a:ext cx="8951595" cy="3181350"/>
                      </a:xfrm>
                      <a:prstGeom prst="rect">
                        <a:avLst/>
                      </a:prstGeom>
                    </p:spPr>
                  </p:pic>
                </p:oleObj>
              </mc:Fallback>
            </mc:AlternateContent>
          </a:graphicData>
        </a:graphic>
      </p:graphicFrame>
    </p:spTree>
    <p:custDataLst>
      <p:tags r:id="rId5"/>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二次剩余</a:t>
            </a:r>
            <a:endParaRPr lang="zh-CN" altLang="en-US"/>
          </a:p>
        </p:txBody>
      </p:sp>
      <p:sp>
        <p:nvSpPr>
          <p:cNvPr id="3" name="内容占位符 2"/>
          <p:cNvSpPr>
            <a:spLocks noGrp="1"/>
          </p:cNvSpPr>
          <p:nvPr>
            <p:ph idx="1"/>
          </p:nvPr>
        </p:nvSpPr>
        <p:spPr/>
        <p:txBody>
          <a:bodyPr/>
          <a:p>
            <a:pPr marL="228600" indent="-228600">
              <a:lnSpc>
                <a:spcPct val="120000"/>
              </a:lnSpc>
              <a:buSzTx/>
              <a:buFont typeface="Arial" panose="020B0604020202020204" pitchFamily="34" charset="0"/>
              <a:buChar char="•"/>
            </a:pPr>
            <a:r>
              <a:rPr lang="zh-CN" altLang="en-US">
                <a:sym typeface="+mn-ea"/>
              </a:rPr>
              <a:t>在算法实现的时候，对</a:t>
            </a:r>
            <a:r>
              <a:rPr lang="en-US" altLang="zh-CN">
                <a:sym typeface="+mn-ea"/>
              </a:rPr>
              <a:t>a</a:t>
            </a:r>
            <a:r>
              <a:rPr lang="zh-CN" altLang="en-US">
                <a:sym typeface="+mn-ea"/>
              </a:rPr>
              <a:t>的选择可以随机，因为大约有一半数是模</a:t>
            </a:r>
            <a:r>
              <a:rPr lang="en-US" altLang="zh-CN">
                <a:sym typeface="+mn-ea"/>
              </a:rPr>
              <a:t>p</a:t>
            </a:r>
            <a:r>
              <a:rPr lang="zh-CN" altLang="en-US">
                <a:sym typeface="+mn-ea"/>
              </a:rPr>
              <a:t>的二次非剩余，然后快速幂即可</a:t>
            </a:r>
            <a:endParaRPr lang="zh-CN" altLang="en-US">
              <a:solidFill>
                <a:schemeClr val="bg1"/>
              </a:solidFill>
              <a:latin typeface="+mn-lt"/>
              <a:ea typeface="+mn-ea"/>
            </a:endParaRPr>
          </a:p>
          <a:p>
            <a:pPr marL="228600" indent="-228600">
              <a:lnSpc>
                <a:spcPct val="120000"/>
              </a:lnSpc>
              <a:buSzTx/>
              <a:buFont typeface="Arial" panose="020B0604020202020204" pitchFamily="34" charset="0"/>
              <a:buChar char="•"/>
            </a:pPr>
            <a:r>
              <a:rPr lang="zh-CN" altLang="en-US">
                <a:sym typeface="+mn-ea"/>
              </a:rPr>
              <a:t>在做快速幂时，处理sqrt(w)的方法：相乘时保留根号，用结构体记录即可，千万不要把w开出来</a:t>
            </a:r>
            <a:endParaRPr lang="zh-CN" altLang="en-US"/>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51nod1236   序列求和level3</a:t>
            </a:r>
            <a:endParaRPr lang="en-US" altLang="zh-CN" sz="4000"/>
          </a:p>
        </p:txBody>
      </p:sp>
      <p:sp>
        <p:nvSpPr>
          <p:cNvPr id="5" name="内容占位符 4"/>
          <p:cNvSpPr>
            <a:spLocks noGrp="1"/>
          </p:cNvSpPr>
          <p:nvPr>
            <p:ph idx="1"/>
          </p:nvPr>
        </p:nvSpPr>
        <p:spPr>
          <a:xfrm>
            <a:off x="838835" y="1813560"/>
            <a:ext cx="10514965" cy="4363720"/>
          </a:xfrm>
        </p:spPr>
        <p:txBody>
          <a:bodyPr/>
          <a:lstStyle/>
          <a:p>
            <a:r>
              <a:rPr lang="zh-CN" altLang="en-US" sz="2400"/>
              <a:t>题目大意：</a:t>
            </a:r>
            <a:endParaRPr lang="zh-CN" altLang="en-US" sz="2400"/>
          </a:p>
          <a:p>
            <a:r>
              <a:rPr lang="zh-CN" altLang="en-US" sz="2400"/>
              <a:t>设 </a:t>
            </a:r>
            <a:r>
              <a:rPr lang="en-US" altLang="zh-CN" sz="2400"/>
              <a:t>f(n) </a:t>
            </a:r>
            <a:r>
              <a:rPr lang="zh-CN" altLang="zh-CN" sz="2400"/>
              <a:t>表示斐波那契数列的第 </a:t>
            </a:r>
            <a:r>
              <a:rPr lang="en-US" altLang="zh-CN" sz="2400"/>
              <a:t>n </a:t>
            </a:r>
            <a:r>
              <a:rPr lang="zh-CN" altLang="en-US" sz="2400"/>
              <a:t>项，求</a:t>
            </a:r>
            <a:endParaRPr lang="zh-CN" altLang="en-US" sz="2400"/>
          </a:p>
        </p:txBody>
      </p:sp>
      <p:graphicFrame>
        <p:nvGraphicFramePr>
          <p:cNvPr id="8" name="对象 7">
            <a:hlinkClick r:id="" action="ppaction://ole?verb=0"/>
          </p:cNvPr>
          <p:cNvGraphicFramePr>
            <a:graphicFrameLocks noChangeAspect="1"/>
          </p:cNvGraphicFramePr>
          <p:nvPr/>
        </p:nvGraphicFramePr>
        <p:xfrm>
          <a:off x="6353175" y="1983105"/>
          <a:ext cx="1292225" cy="998855"/>
        </p:xfrm>
        <a:graphic>
          <a:graphicData uri="http://schemas.openxmlformats.org/presentationml/2006/ole">
            <mc:AlternateContent xmlns:mc="http://schemas.openxmlformats.org/markup-compatibility/2006">
              <mc:Choice xmlns:v="urn:schemas-microsoft-com:vml" Requires="v">
                <p:oleObj spid="_x0000_s37894" name="" r:id="rId1" imgW="558800" imgH="431800" progId="Equation.KSEE3">
                  <p:embed/>
                </p:oleObj>
              </mc:Choice>
              <mc:Fallback>
                <p:oleObj name="" r:id="rId1" imgW="558800" imgH="431800" progId="Equation.KSEE3">
                  <p:embed/>
                  <p:pic>
                    <p:nvPicPr>
                      <p:cNvPr id="0" name="图片 6144"/>
                      <p:cNvPicPr/>
                      <p:nvPr/>
                    </p:nvPicPr>
                    <p:blipFill>
                      <a:blip r:embed="rId2">
                        <a:lum bright="100000"/>
                      </a:blip>
                      <a:stretch>
                        <a:fillRect/>
                      </a:stretch>
                    </p:blipFill>
                    <p:spPr>
                      <a:xfrm>
                        <a:off x="6353175" y="1983105"/>
                        <a:ext cx="1292225" cy="99885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51nod1236   序列求和level3</a:t>
            </a:r>
            <a:endParaRPr lang="en-US" altLang="zh-CN" sz="4000">
              <a:sym typeface="+mn-ea"/>
            </a:endParaRPr>
          </a:p>
        </p:txBody>
      </p:sp>
      <p:sp>
        <p:nvSpPr>
          <p:cNvPr id="3" name="内容占位符 2"/>
          <p:cNvSpPr>
            <a:spLocks noGrp="1"/>
          </p:cNvSpPr>
          <p:nvPr>
            <p:ph idx="1"/>
          </p:nvPr>
        </p:nvSpPr>
        <p:spPr/>
        <p:txBody>
          <a:bodyPr/>
          <a:lstStyle/>
          <a:p>
            <a:r>
              <a:rPr lang="zh-CN" altLang="en-US" sz="2400"/>
              <a:t>首先我们知道斐波那契数列的通项公式为：</a:t>
            </a:r>
            <a:endParaRPr lang="zh-CN" altLang="en-US" sz="2400"/>
          </a:p>
          <a:p>
            <a:endParaRPr lang="zh-CN" altLang="en-US" sz="2400"/>
          </a:p>
          <a:p>
            <a:r>
              <a:rPr lang="zh-CN" altLang="en-US" sz="2400"/>
              <a:t>所以我们只需要解决     的问题，就可以二项式定理展开后使用等比数列求和计算答案了</a:t>
            </a:r>
            <a:endParaRPr lang="zh-CN" altLang="en-US" sz="2400"/>
          </a:p>
          <a:p>
            <a:r>
              <a:rPr lang="zh-CN" altLang="en-US" sz="2400"/>
              <a:t>那么如何计算一个数</a:t>
            </a:r>
            <a:r>
              <a:rPr lang="en-US" altLang="zh-CN" sz="2400"/>
              <a:t>n</a:t>
            </a:r>
            <a:r>
              <a:rPr lang="zh-CN" altLang="en-US" sz="2400"/>
              <a:t>的模</a:t>
            </a:r>
            <a:r>
              <a:rPr lang="en-US" altLang="zh-CN" sz="2400"/>
              <a:t>p</a:t>
            </a:r>
            <a:r>
              <a:rPr lang="zh-CN" altLang="en-US" sz="2400"/>
              <a:t>意义下的平方根呢？</a:t>
            </a:r>
            <a:endParaRPr lang="zh-CN" altLang="en-US" sz="2400"/>
          </a:p>
          <a:p>
            <a:r>
              <a:rPr lang="zh-CN" altLang="en-US" sz="2400"/>
              <a:t>事实上</a:t>
            </a:r>
            <a:r>
              <a:rPr lang="en-US" altLang="zh-CN" sz="2400"/>
              <a:t>n</a:t>
            </a:r>
            <a:r>
              <a:rPr lang="zh-CN" altLang="en-US" sz="2400"/>
              <a:t>在模</a:t>
            </a:r>
            <a:r>
              <a:rPr lang="en-US" altLang="zh-CN" sz="2400"/>
              <a:t>p</a:t>
            </a:r>
            <a:r>
              <a:rPr lang="zh-CN" altLang="en-US" sz="2400"/>
              <a:t>意义下的平方根就相当于</a:t>
            </a:r>
            <a:r>
              <a:rPr lang="en-US" altLang="zh-CN" sz="2400"/>
              <a:t>			</a:t>
            </a:r>
            <a:r>
              <a:rPr lang="zh-CN" altLang="en-US" sz="2400"/>
              <a:t>的解</a:t>
            </a:r>
            <a:endParaRPr lang="zh-CN" altLang="en-US" sz="2400"/>
          </a:p>
          <a:p>
            <a:r>
              <a:rPr lang="zh-CN" altLang="en-US" sz="2400"/>
              <a:t>二次剩余完美解决</a:t>
            </a:r>
            <a:endParaRPr lang="zh-CN" altLang="en-US" sz="2400"/>
          </a:p>
          <a:p>
            <a:endParaRPr lang="zh-CN" altLang="en-US" sz="2400"/>
          </a:p>
          <a:p>
            <a:r>
              <a:rPr lang="zh-CN" altLang="en-US" sz="2400">
                <a:sym typeface="+mn-ea"/>
              </a:rPr>
              <a:t>附：斐波那契数列的通项公式求法：</a:t>
            </a:r>
            <a:r>
              <a:rPr lang="zh-CN" altLang="en-US" sz="2400">
                <a:solidFill>
                  <a:schemeClr val="bg1"/>
                </a:solidFill>
                <a:sym typeface="+mn-ea"/>
                <a:hlinkClick r:id="rId1"/>
              </a:rPr>
              <a:t>http://lanqi.org/skills/10279/</a:t>
            </a:r>
            <a:endParaRPr lang="zh-CN" altLang="en-US" sz="2400">
              <a:solidFill>
                <a:schemeClr val="bg1"/>
              </a:solidFill>
              <a:sym typeface="+mn-ea"/>
              <a:hlinkClick r:id="rId1"/>
            </a:endParaRPr>
          </a:p>
        </p:txBody>
      </p:sp>
      <p:graphicFrame>
        <p:nvGraphicFramePr>
          <p:cNvPr id="4" name="对象 3">
            <a:hlinkClick r:id="" action="ppaction://ole?verb=0"/>
          </p:cNvPr>
          <p:cNvGraphicFramePr>
            <a:graphicFrameLocks noChangeAspect="1"/>
          </p:cNvGraphicFramePr>
          <p:nvPr/>
        </p:nvGraphicFramePr>
        <p:xfrm>
          <a:off x="6780530" y="1591945"/>
          <a:ext cx="3951605" cy="873125"/>
        </p:xfrm>
        <a:graphic>
          <a:graphicData uri="http://schemas.openxmlformats.org/presentationml/2006/ole">
            <mc:AlternateContent xmlns:mc="http://schemas.openxmlformats.org/markup-compatibility/2006">
              <mc:Choice xmlns:v="urn:schemas-microsoft-com:vml" Requires="v">
                <p:oleObj spid="_x0000_s38928" name="" r:id="rId2" imgW="2070100" imgH="457200" progId="Equation.KSEE3">
                  <p:embed/>
                </p:oleObj>
              </mc:Choice>
              <mc:Fallback>
                <p:oleObj name="" r:id="rId2" imgW="2070100" imgH="457200" progId="Equation.KSEE3">
                  <p:embed/>
                  <p:pic>
                    <p:nvPicPr>
                      <p:cNvPr id="0" name="图片 7168"/>
                      <p:cNvPicPr/>
                      <p:nvPr/>
                    </p:nvPicPr>
                    <p:blipFill>
                      <a:blip r:embed="rId3">
                        <a:lum bright="100000"/>
                      </a:blip>
                      <a:stretch>
                        <a:fillRect/>
                      </a:stretch>
                    </p:blipFill>
                    <p:spPr>
                      <a:xfrm>
                        <a:off x="6780530" y="1591945"/>
                        <a:ext cx="3951605" cy="87312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849370" y="2721610"/>
          <a:ext cx="412750" cy="412750"/>
        </p:xfrm>
        <a:graphic>
          <a:graphicData uri="http://schemas.openxmlformats.org/presentationml/2006/ole">
            <mc:AlternateContent xmlns:mc="http://schemas.openxmlformats.org/markup-compatibility/2006">
              <mc:Choice xmlns:v="urn:schemas-microsoft-com:vml" Requires="v">
                <p:oleObj spid="_x0000_s38929" name="" r:id="rId4" imgW="228600" imgH="228600" progId="Equation.KSEE3">
                  <p:embed/>
                </p:oleObj>
              </mc:Choice>
              <mc:Fallback>
                <p:oleObj name="" r:id="rId4" imgW="228600" imgH="228600" progId="Equation.KSEE3">
                  <p:embed/>
                  <p:pic>
                    <p:nvPicPr>
                      <p:cNvPr id="0" name="图片 7169"/>
                      <p:cNvPicPr/>
                      <p:nvPr/>
                    </p:nvPicPr>
                    <p:blipFill>
                      <a:blip r:embed="rId5">
                        <a:lum bright="100000"/>
                      </a:blip>
                      <a:stretch>
                        <a:fillRect/>
                      </a:stretch>
                    </p:blipFill>
                    <p:spPr>
                      <a:xfrm>
                        <a:off x="3849370" y="2721610"/>
                        <a:ext cx="412750" cy="41275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355715" y="3935730"/>
          <a:ext cx="1844040" cy="461010"/>
        </p:xfrm>
        <a:graphic>
          <a:graphicData uri="http://schemas.openxmlformats.org/presentationml/2006/ole">
            <mc:AlternateContent xmlns:mc="http://schemas.openxmlformats.org/markup-compatibility/2006">
              <mc:Choice xmlns:v="urn:schemas-microsoft-com:vml" Requires="v">
                <p:oleObj spid="_x0000_s38930" name="" r:id="rId6" imgW="914400" imgH="228600" progId="Equation.KSEE3">
                  <p:embed/>
                </p:oleObj>
              </mc:Choice>
              <mc:Fallback>
                <p:oleObj name="" r:id="rId6" imgW="914400" imgH="228600" progId="Equation.KSEE3">
                  <p:embed/>
                  <p:pic>
                    <p:nvPicPr>
                      <p:cNvPr id="0" name="图片 7170"/>
                      <p:cNvPicPr/>
                      <p:nvPr/>
                    </p:nvPicPr>
                    <p:blipFill>
                      <a:blip r:embed="rId7">
                        <a:lum bright="100000"/>
                      </a:blip>
                      <a:stretch>
                        <a:fillRect/>
                      </a:stretch>
                    </p:blipFill>
                    <p:spPr>
                      <a:xfrm>
                        <a:off x="6355715" y="3935730"/>
                        <a:ext cx="1844040" cy="461010"/>
                      </a:xfrm>
                      <a:prstGeom prst="rect">
                        <a:avLst/>
                      </a:prstGeom>
                    </p:spPr>
                  </p:pic>
                </p:oleObj>
              </mc:Fallback>
            </mc:AlternateContent>
          </a:graphicData>
        </a:graphic>
      </p:graphicFrame>
    </p:spTree>
    <p:custDataLst>
      <p:tags r:id="rId8"/>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练习题目</a:t>
            </a:r>
            <a:endParaRPr lang="zh-CN" altLang="en-US"/>
          </a:p>
        </p:txBody>
      </p:sp>
      <p:sp>
        <p:nvSpPr>
          <p:cNvPr id="3" name="内容占位符 2"/>
          <p:cNvSpPr>
            <a:spLocks noGrp="1"/>
          </p:cNvSpPr>
          <p:nvPr>
            <p:ph idx="1"/>
          </p:nvPr>
        </p:nvSpPr>
        <p:spPr/>
        <p:txBody>
          <a:bodyPr/>
          <a:p>
            <a:r>
              <a:rPr lang="zh-CN" altLang="en-US">
                <a:solidFill>
                  <a:srgbClr val="92D050"/>
                </a:solidFill>
              </a:rPr>
              <a:t>【NOI2002】荒岛野人</a:t>
            </a:r>
            <a:endParaRPr lang="zh-CN" altLang="en-US"/>
          </a:p>
          <a:p>
            <a:r>
              <a:rPr lang="zh-CN" altLang="en-US">
                <a:solidFill>
                  <a:srgbClr val="92D050"/>
                </a:solidFill>
              </a:rPr>
              <a:t>【</a:t>
            </a:r>
            <a:r>
              <a:rPr lang="en-US" altLang="zh-CN">
                <a:solidFill>
                  <a:srgbClr val="92D050"/>
                </a:solidFill>
              </a:rPr>
              <a:t>BZOJ</a:t>
            </a:r>
            <a:r>
              <a:rPr lang="zh-CN" altLang="en-US">
                <a:solidFill>
                  <a:srgbClr val="92D050"/>
                </a:solidFill>
              </a:rPr>
              <a:t>3667】Rabin-Miller算法 </a:t>
            </a:r>
            <a:endParaRPr lang="zh-CN" altLang="en-US"/>
          </a:p>
          <a:p>
            <a:r>
              <a:rPr lang="zh-CN" altLang="en-US">
                <a:solidFill>
                  <a:srgbClr val="92D050"/>
                </a:solidFill>
              </a:rPr>
              <a:t>【</a:t>
            </a:r>
            <a:r>
              <a:rPr lang="en-US" altLang="zh-CN">
                <a:solidFill>
                  <a:srgbClr val="92D050"/>
                </a:solidFill>
              </a:rPr>
              <a:t>BZOJ</a:t>
            </a:r>
            <a:r>
              <a:rPr lang="zh-CN" altLang="en-US">
                <a:solidFill>
                  <a:srgbClr val="92D050"/>
                </a:solidFill>
              </a:rPr>
              <a:t>2480】Mod</a:t>
            </a:r>
            <a:endParaRPr lang="zh-CN" altLang="en-US"/>
          </a:p>
          <a:p>
            <a:r>
              <a:rPr lang="zh-CN" altLang="en-US">
                <a:solidFill>
                  <a:srgbClr val="92D050"/>
                </a:solidFill>
              </a:rPr>
              <a:t>【</a:t>
            </a:r>
            <a:r>
              <a:rPr lang="en-US" altLang="zh-CN">
                <a:solidFill>
                  <a:srgbClr val="92D050"/>
                </a:solidFill>
              </a:rPr>
              <a:t>BZOJ</a:t>
            </a:r>
            <a:r>
              <a:rPr lang="zh-CN" altLang="en-US">
                <a:solidFill>
                  <a:srgbClr val="92D050"/>
                </a:solidFill>
              </a:rPr>
              <a:t>2242】计算器</a:t>
            </a:r>
            <a:endParaRPr lang="zh-CN" altLang="en-US">
              <a:solidFill>
                <a:srgbClr val="92D050"/>
              </a:solidFill>
            </a:endParaRPr>
          </a:p>
          <a:p>
            <a:r>
              <a:rPr lang="zh-CN" altLang="en-US">
                <a:solidFill>
                  <a:srgbClr val="00B0F0"/>
                </a:solidFill>
                <a:sym typeface="+mn-ea"/>
              </a:rPr>
              <a:t>【</a:t>
            </a:r>
            <a:r>
              <a:rPr lang="en-US" altLang="zh-CN">
                <a:solidFill>
                  <a:srgbClr val="00B0F0"/>
                </a:solidFill>
                <a:sym typeface="+mn-ea"/>
              </a:rPr>
              <a:t>BZOJ</a:t>
            </a:r>
            <a:r>
              <a:rPr lang="zh-CN" altLang="en-US">
                <a:solidFill>
                  <a:srgbClr val="00B0F0"/>
                </a:solidFill>
                <a:sym typeface="+mn-ea"/>
              </a:rPr>
              <a:t>2818】Gcd</a:t>
            </a:r>
            <a:endParaRPr lang="zh-CN" altLang="en-US">
              <a:solidFill>
                <a:srgbClr val="00B0F0"/>
              </a:solidFill>
              <a:sym typeface="+mn-ea"/>
            </a:endParaRPr>
          </a:p>
          <a:p>
            <a:r>
              <a:rPr lang="zh-CN" altLang="en-US">
                <a:solidFill>
                  <a:srgbClr val="E36DEE"/>
                </a:solidFill>
                <a:sym typeface="+mn-ea"/>
              </a:rPr>
              <a:t>【CF#724C】Ray Tracing</a:t>
            </a:r>
            <a:endParaRPr lang="zh-CN" altLang="en-US"/>
          </a:p>
          <a:p>
            <a:r>
              <a:rPr lang="zh-CN" altLang="en-US">
                <a:solidFill>
                  <a:srgbClr val="FFC000"/>
                </a:solidFill>
              </a:rPr>
              <a:t>【CF#303D】Rotatable Number </a:t>
            </a:r>
            <a:endParaRPr lang="zh-CN" altLang="en-US">
              <a:solidFill>
                <a:srgbClr val="FFC000"/>
              </a:solidFill>
            </a:endParaRP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言射言射</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pPr>
              <a:lnSpc>
                <a:spcPct val="120000"/>
              </a:lnSpc>
            </a:pPr>
            <a:r>
              <a:rPr lang="en-US" altLang="zh-CN" dirty="0"/>
              <a:t>HDU5187  </a:t>
            </a:r>
            <a:r>
              <a:rPr lang="en-US" altLang="zh-CN" dirty="0" err="1"/>
              <a:t>zhx's</a:t>
            </a:r>
            <a:r>
              <a:rPr lang="en-US" altLang="zh-CN" dirty="0"/>
              <a:t> contest</a:t>
            </a:r>
            <a:endParaRPr lang="en-US" altLang="zh-CN" dirty="0"/>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spcBef>
                <a:spcPts val="0"/>
              </a:spcBef>
              <a:buSzTx/>
              <a:buFont typeface="Arial" panose="020B0604020202020204" pitchFamily="34" charset="0"/>
              <a:buChar char="•"/>
            </a:pPr>
            <a:r>
              <a:rPr lang="zh-CN" altLang="en-US" dirty="0"/>
              <a:t>题目描述：</a:t>
            </a:r>
            <a:endParaRPr lang="en-US" altLang="zh-CN" dirty="0"/>
          </a:p>
          <a:p>
            <a:pPr marL="228600" indent="-228600" algn="just">
              <a:lnSpc>
                <a:spcPct val="120000"/>
              </a:lnSpc>
              <a:spcBef>
                <a:spcPts val="0"/>
              </a:spcBef>
              <a:buSzTx/>
              <a:buFont typeface="Arial" panose="020B0604020202020204" pitchFamily="34" charset="0"/>
              <a:buChar char="•"/>
            </a:pPr>
            <a:r>
              <a:rPr lang="en-US" altLang="zh-CN" dirty="0" err="1"/>
              <a:t>zhx</a:t>
            </a:r>
            <a:r>
              <a:rPr lang="zh-CN" altLang="en-US" dirty="0"/>
              <a:t>认为一个漂亮的序列       下列两个条件均需满足：</a:t>
            </a:r>
            <a:endParaRPr lang="zh-CN" altLang="en-US" dirty="0"/>
          </a:p>
          <a:p>
            <a:pPr marL="228600" indent="-228600" algn="just">
              <a:lnSpc>
                <a:spcPct val="120000"/>
              </a:lnSpc>
              <a:spcBef>
                <a:spcPts val="0"/>
              </a:spcBef>
              <a:buSzTx/>
              <a:buFont typeface="Arial" panose="020B0604020202020204" pitchFamily="34" charset="0"/>
              <a:buChar char="•"/>
            </a:pPr>
            <a:r>
              <a:rPr lang="en-US" altLang="zh-CN" dirty="0"/>
              <a:t>1</a:t>
            </a:r>
            <a:r>
              <a:rPr lang="zh-CN" altLang="en-US" dirty="0"/>
              <a:t>）             是单调递减或者单调递增的</a:t>
            </a:r>
            <a:endParaRPr lang="zh-CN" altLang="en-US" dirty="0"/>
          </a:p>
          <a:p>
            <a:pPr marL="228600" indent="-228600" algn="just">
              <a:lnSpc>
                <a:spcPct val="120000"/>
              </a:lnSpc>
              <a:spcBef>
                <a:spcPts val="0"/>
              </a:spcBef>
              <a:buSzTx/>
              <a:buFont typeface="Arial" panose="020B0604020202020204" pitchFamily="34" charset="0"/>
              <a:buChar char="•"/>
            </a:pPr>
            <a:r>
              <a:rPr lang="en-US" altLang="zh-CN" dirty="0"/>
              <a:t>2</a:t>
            </a:r>
            <a:r>
              <a:rPr lang="zh-CN" altLang="en-US" dirty="0"/>
              <a:t>）             是单调递减或者单调递增的</a:t>
            </a:r>
            <a:endParaRPr lang="zh-CN" altLang="en-US" dirty="0"/>
          </a:p>
          <a:p>
            <a:pPr marL="228600" indent="-228600" algn="just">
              <a:lnSpc>
                <a:spcPct val="120000"/>
              </a:lnSpc>
              <a:spcBef>
                <a:spcPts val="0"/>
              </a:spcBef>
              <a:buSzTx/>
              <a:buFont typeface="Arial" panose="020B0604020202020204" pitchFamily="34" charset="0"/>
              <a:buChar char="•"/>
            </a:pPr>
            <a:r>
              <a:rPr lang="zh-CN" altLang="en-US" dirty="0"/>
              <a:t>他想你告诉他有多少种排列是漂亮的</a:t>
            </a:r>
            <a:endParaRPr lang="en-US" altLang="zh-CN" dirty="0"/>
          </a:p>
          <a:p>
            <a:pPr marL="228600" indent="-228600" algn="just">
              <a:lnSpc>
                <a:spcPct val="120000"/>
              </a:lnSpc>
              <a:spcBef>
                <a:spcPts val="0"/>
              </a:spcBef>
              <a:buSzTx/>
              <a:buFont typeface="Arial" panose="020B0604020202020204" pitchFamily="34" charset="0"/>
              <a:buChar char="•"/>
            </a:pPr>
            <a:r>
              <a:rPr lang="zh-CN" altLang="en-US" dirty="0"/>
              <a:t>因为答案很大，所以只需要输出答案模 </a:t>
            </a:r>
            <a:r>
              <a:rPr lang="en-US" altLang="zh-CN" dirty="0"/>
              <a:t>P </a:t>
            </a:r>
            <a:r>
              <a:rPr lang="zh-CN" altLang="en-US" dirty="0"/>
              <a:t>之后的值</a:t>
            </a:r>
            <a:endParaRPr lang="zh-CN" altLang="en-US" dirty="0"/>
          </a:p>
        </p:txBody>
      </p:sp>
      <p:graphicFrame>
        <p:nvGraphicFramePr>
          <p:cNvPr id="2" name="对象 1">
            <a:hlinkClick r:id="" action="ppaction://ole?verb="/>
          </p:cNvPr>
          <p:cNvGraphicFramePr>
            <a:graphicFrameLocks noChangeAspect="1"/>
          </p:cNvGraphicFramePr>
          <p:nvPr/>
        </p:nvGraphicFramePr>
        <p:xfrm>
          <a:off x="4356100" y="2303780"/>
          <a:ext cx="643890" cy="504190"/>
        </p:xfrm>
        <a:graphic>
          <a:graphicData uri="http://schemas.openxmlformats.org/presentationml/2006/ole">
            <mc:AlternateContent xmlns:mc="http://schemas.openxmlformats.org/markup-compatibility/2006">
              <mc:Choice xmlns:v="urn:schemas-microsoft-com:vml" Requires="v">
                <p:oleObj spid="_x0000_s2049" name="" r:id="rId3" imgW="292100" imgH="228600" progId="Equation.KSEE3">
                  <p:embed/>
                </p:oleObj>
              </mc:Choice>
              <mc:Fallback>
                <p:oleObj name="" r:id="rId3" imgW="292100" imgH="228600" progId="Equation.KSEE3">
                  <p:embed/>
                  <p:pic>
                    <p:nvPicPr>
                      <p:cNvPr id="0" name="图片 2048"/>
                      <p:cNvPicPr/>
                      <p:nvPr/>
                    </p:nvPicPr>
                    <p:blipFill>
                      <a:blip r:embed="rId4">
                        <a:lum bright="100000"/>
                      </a:blip>
                      <a:stretch>
                        <a:fillRect/>
                      </a:stretch>
                    </p:blipFill>
                    <p:spPr>
                      <a:xfrm>
                        <a:off x="4356100" y="2303780"/>
                        <a:ext cx="643890" cy="50419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544003" y="2741295"/>
          <a:ext cx="1176655" cy="504190"/>
        </p:xfrm>
        <a:graphic>
          <a:graphicData uri="http://schemas.openxmlformats.org/presentationml/2006/ole">
            <mc:AlternateContent xmlns:mc="http://schemas.openxmlformats.org/markup-compatibility/2006">
              <mc:Choice xmlns:v="urn:schemas-microsoft-com:vml" Requires="v">
                <p:oleObj spid="_x0000_s6" name="" r:id="rId5" imgW="533400" imgH="228600" progId="Equation.KSEE3">
                  <p:embed/>
                </p:oleObj>
              </mc:Choice>
              <mc:Fallback>
                <p:oleObj name="" r:id="rId5" imgW="533400" imgH="228600" progId="Equation.KSEE3">
                  <p:embed/>
                  <p:pic>
                    <p:nvPicPr>
                      <p:cNvPr id="0" name="图片 2048"/>
                      <p:cNvPicPr/>
                      <p:nvPr/>
                    </p:nvPicPr>
                    <p:blipFill>
                      <a:blip r:embed="rId6">
                        <a:lum bright="100000"/>
                      </a:blip>
                      <a:stretch>
                        <a:fillRect/>
                      </a:stretch>
                    </p:blipFill>
                    <p:spPr>
                      <a:xfrm>
                        <a:off x="1544003" y="2741295"/>
                        <a:ext cx="1176655" cy="50419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539875" y="3186113"/>
          <a:ext cx="1203960" cy="504825"/>
        </p:xfrm>
        <a:graphic>
          <a:graphicData uri="http://schemas.openxmlformats.org/presentationml/2006/ole">
            <mc:AlternateContent xmlns:mc="http://schemas.openxmlformats.org/markup-compatibility/2006">
              <mc:Choice xmlns:v="urn:schemas-microsoft-com:vml" Requires="v">
                <p:oleObj spid="_x0000_s8" name="" r:id="rId7" imgW="545465" imgH="228600" progId="Equation.KSEE3">
                  <p:embed/>
                </p:oleObj>
              </mc:Choice>
              <mc:Fallback>
                <p:oleObj name="" r:id="rId7" imgW="545465" imgH="228600" progId="Equation.KSEE3">
                  <p:embed/>
                  <p:pic>
                    <p:nvPicPr>
                      <p:cNvPr id="0" name="图片 2048"/>
                      <p:cNvPicPr/>
                      <p:nvPr/>
                    </p:nvPicPr>
                    <p:blipFill>
                      <a:blip r:embed="rId8">
                        <a:lum bright="100000"/>
                      </a:blip>
                      <a:stretch>
                        <a:fillRect/>
                      </a:stretch>
                    </p:blipFill>
                    <p:spPr>
                      <a:xfrm>
                        <a:off x="1539875" y="3186113"/>
                        <a:ext cx="1203960" cy="504825"/>
                      </a:xfrm>
                      <a:prstGeom prst="rect">
                        <a:avLst/>
                      </a:prstGeom>
                    </p:spPr>
                  </p:pic>
                </p:oleObj>
              </mc:Fallback>
            </mc:AlternateContent>
          </a:graphicData>
        </a:graphic>
      </p:graphicFrame>
    </p:spTree>
    <p:custDataLst>
      <p:tags r:id="rId9"/>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HDU5187   Contest</a:t>
            </a:r>
            <a:endParaRPr lang="en-US" altLang="zh-CN" sz="4000">
              <a:sym typeface="+mn-ea"/>
            </a:endParaRPr>
          </a:p>
        </p:txBody>
      </p:sp>
      <p:sp>
        <p:nvSpPr>
          <p:cNvPr id="3" name="内容占位符 2"/>
          <p:cNvSpPr>
            <a:spLocks noGrp="1"/>
          </p:cNvSpPr>
          <p:nvPr>
            <p:ph idx="1"/>
          </p:nvPr>
        </p:nvSpPr>
        <p:spPr/>
        <p:txBody>
          <a:bodyPr>
            <a:normAutofit lnSpcReduction="10000"/>
          </a:bodyPr>
          <a:lstStyle/>
          <a:p>
            <a:r>
              <a:rPr lang="zh-CN" altLang="en-US" sz="2400" dirty="0"/>
              <a:t>对于整段序列单调增或减，就 2 种情况。</a:t>
            </a:r>
            <a:endParaRPr lang="zh-CN" altLang="en-US" sz="2400" dirty="0"/>
          </a:p>
          <a:p>
            <a:endParaRPr lang="zh-CN" altLang="en-US" sz="2400" dirty="0"/>
          </a:p>
          <a:p>
            <a:r>
              <a:rPr lang="zh-CN" altLang="en-US" sz="2400" dirty="0"/>
              <a:t>对于先增后减或先减后增：确定一个序列中的最小值（最大值），其他的要么在左边，要么在右边，有                    种</a:t>
            </a:r>
            <a:endParaRPr lang="zh-CN" altLang="en-US" sz="2400" dirty="0"/>
          </a:p>
          <a:p>
            <a:endParaRPr lang="zh-CN" altLang="en-US" sz="2400" dirty="0"/>
          </a:p>
          <a:p>
            <a:r>
              <a:rPr lang="zh-CN" altLang="en-US" sz="2400" dirty="0"/>
              <a:t>而在这      种情况中重复计算了单调增或减的情况 2 次</a:t>
            </a:r>
            <a:endParaRPr lang="zh-CN" altLang="en-US" sz="2400" dirty="0"/>
          </a:p>
          <a:p>
            <a:endParaRPr lang="zh-CN" altLang="en-US" sz="2400" dirty="0"/>
          </a:p>
          <a:p>
            <a:r>
              <a:rPr lang="zh-CN" altLang="en-US" sz="2400" dirty="0"/>
              <a:t>所以答案就是</a:t>
            </a:r>
            <a:endParaRPr lang="zh-CN" altLang="en-US" sz="2400" dirty="0"/>
          </a:p>
          <a:p>
            <a:endParaRPr lang="zh-CN" altLang="en-US" sz="2400" dirty="0"/>
          </a:p>
          <a:p>
            <a:r>
              <a:rPr lang="zh-CN" altLang="en-US" sz="2400" dirty="0"/>
              <a:t>由于数据范围很大，不能直接快速幂，需要用到快速乘。</a:t>
            </a:r>
            <a:endParaRPr lang="zh-CN" altLang="en-US" sz="2400" dirty="0"/>
          </a:p>
        </p:txBody>
      </p:sp>
      <p:graphicFrame>
        <p:nvGraphicFramePr>
          <p:cNvPr id="4" name="对象 3">
            <a:hlinkClick r:id="" action="ppaction://ole?verb=0"/>
          </p:cNvPr>
          <p:cNvGraphicFramePr>
            <a:graphicFrameLocks noChangeAspect="1"/>
          </p:cNvGraphicFramePr>
          <p:nvPr/>
        </p:nvGraphicFramePr>
        <p:xfrm>
          <a:off x="4800600" y="2893695"/>
          <a:ext cx="1416685" cy="425450"/>
        </p:xfrm>
        <a:graphic>
          <a:graphicData uri="http://schemas.openxmlformats.org/presentationml/2006/ole">
            <mc:AlternateContent xmlns:mc="http://schemas.openxmlformats.org/markup-compatibility/2006">
              <mc:Choice xmlns:v="urn:schemas-microsoft-com:vml" Requires="v">
                <p:oleObj spid="_x0000_s5138" name="" r:id="rId1" imgW="634365" imgH="190500" progId="Equation.KSEE3">
                  <p:embed/>
                </p:oleObj>
              </mc:Choice>
              <mc:Fallback>
                <p:oleObj name="" r:id="rId1" imgW="634365" imgH="190500" progId="Equation.KSEE3">
                  <p:embed/>
                  <p:pic>
                    <p:nvPicPr>
                      <p:cNvPr id="0" name="图片 5120"/>
                      <p:cNvPicPr/>
                      <p:nvPr/>
                    </p:nvPicPr>
                    <p:blipFill>
                      <a:blip r:embed="rId2">
                        <a:lum bright="100000"/>
                      </a:blip>
                      <a:stretch>
                        <a:fillRect/>
                      </a:stretch>
                    </p:blipFill>
                    <p:spPr>
                      <a:xfrm>
                        <a:off x="4800600" y="2893695"/>
                        <a:ext cx="1416685" cy="42545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981325" y="4536440"/>
          <a:ext cx="974090" cy="457200"/>
        </p:xfrm>
        <a:graphic>
          <a:graphicData uri="http://schemas.openxmlformats.org/presentationml/2006/ole">
            <mc:AlternateContent xmlns:mc="http://schemas.openxmlformats.org/markup-compatibility/2006">
              <mc:Choice xmlns:v="urn:schemas-microsoft-com:vml" Requires="v">
                <p:oleObj spid="_x0000_s5139" name="" r:id="rId3" imgW="405765" imgH="190500" progId="Equation.KSEE3">
                  <p:embed/>
                </p:oleObj>
              </mc:Choice>
              <mc:Fallback>
                <p:oleObj name="" r:id="rId3" imgW="405765" imgH="190500" progId="Equation.KSEE3">
                  <p:embed/>
                  <p:pic>
                    <p:nvPicPr>
                      <p:cNvPr id="0" name="图片 5121"/>
                      <p:cNvPicPr/>
                      <p:nvPr/>
                    </p:nvPicPr>
                    <p:blipFill>
                      <a:blip r:embed="rId4">
                        <a:lum bright="100000"/>
                      </a:blip>
                      <a:stretch>
                        <a:fillRect/>
                      </a:stretch>
                    </p:blipFill>
                    <p:spPr>
                      <a:xfrm>
                        <a:off x="2981325" y="4536440"/>
                        <a:ext cx="974090" cy="4572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074545" y="3688080"/>
          <a:ext cx="425450" cy="457200"/>
        </p:xfrm>
        <a:graphic>
          <a:graphicData uri="http://schemas.openxmlformats.org/presentationml/2006/ole">
            <mc:AlternateContent xmlns:mc="http://schemas.openxmlformats.org/markup-compatibility/2006">
              <mc:Choice xmlns:v="urn:schemas-microsoft-com:vml" Requires="v">
                <p:oleObj spid="_x0000_s5140" name="" r:id="rId5" imgW="177165" imgH="190500" progId="Equation.KSEE3">
                  <p:embed/>
                </p:oleObj>
              </mc:Choice>
              <mc:Fallback>
                <p:oleObj name="" r:id="rId5" imgW="177165" imgH="190500" progId="Equation.KSEE3">
                  <p:embed/>
                  <p:pic>
                    <p:nvPicPr>
                      <p:cNvPr id="0" name="图片 5121"/>
                      <p:cNvPicPr/>
                      <p:nvPr/>
                    </p:nvPicPr>
                    <p:blipFill>
                      <a:blip r:embed="rId6">
                        <a:lum bright="100000"/>
                      </a:blip>
                      <a:stretch>
                        <a:fillRect/>
                      </a:stretch>
                    </p:blipFill>
                    <p:spPr>
                      <a:xfrm>
                        <a:off x="2074545" y="3688080"/>
                        <a:ext cx="425450" cy="457200"/>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TEMPLATE_CATEGORY" val="custom"/>
  <p:tag name="KSO_WM_TEMPLATE_INDEX" val="20184545"/>
</p:tagLst>
</file>

<file path=ppt/tags/tag11.xml><?xml version="1.0" encoding="utf-8"?>
<p:tagLst xmlns:p="http://schemas.openxmlformats.org/presentationml/2006/main">
  <p:tag name="KSO_WM_TEMPLATE_CATEGORY" val="custom"/>
  <p:tag name="KSO_WM_TEMPLATE_INDEX" val="20184545"/>
  <p:tag name="KSO_WM_TAG_VERSION" val="1.0"/>
  <p:tag name="KSO_WM_SLIDE_ID" val="custom20184545_13"/>
  <p:tag name="KSO_WM_SLIDE_INDEX" val="13"/>
  <p:tag name="KSO_WM_SLIDE_ITEM_CNT" val="2"/>
  <p:tag name="KSO_WM_SLIDE_LAYOUT" val="a_f_d"/>
  <p:tag name="KSO_WM_SLIDE_LAYOUT_CNT" val="1_1_1"/>
  <p:tag name="KSO_WM_SLIDE_TYPE" val="text"/>
  <p:tag name="KSO_WM_BEAUTIFY_FLAG" val="#wm#"/>
  <p:tag name="KSO_WM_SLIDE_POSITION" val="70*0"/>
  <p:tag name="KSO_WM_SLIDE_SIZE" val="890*540"/>
  <p:tag name="KSO_WM_SLIDE_SUBTYPE" val="picTxt"/>
</p:tagLst>
</file>

<file path=ppt/tags/tag12.xml><?xml version="1.0" encoding="utf-8"?>
<p:tagLst xmlns:p="http://schemas.openxmlformats.org/presentationml/2006/main">
  <p:tag name="KSO_WM_TEMPLATE_CATEGORY" val="custom"/>
  <p:tag name="KSO_WM_TEMPLATE_INDEX" val="20184545"/>
</p:tagLst>
</file>

<file path=ppt/tags/tag13.xml><?xml version="1.0" encoding="utf-8"?>
<p:tagLst xmlns:p="http://schemas.openxmlformats.org/presentationml/2006/main">
  <p:tag name="KSO_WM_TEMPLATE_CATEGORY" val="custom"/>
  <p:tag name="KSO_WM_TEMPLATE_INDEX" val="20184545"/>
</p:tagLst>
</file>

<file path=ppt/tags/tag14.xml><?xml version="1.0" encoding="utf-8"?>
<p:tagLst xmlns:p="http://schemas.openxmlformats.org/presentationml/2006/main">
  <p:tag name="KSO_WM_TEMPLATE_CATEGORY" val="custom"/>
  <p:tag name="KSO_WM_TEMPLATE_INDEX" val="201845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ID" val="custom20184545_8*a*1"/>
  <p:tag name="KSO_WM_UNIT_TYPE" val="a"/>
</p:tagLst>
</file>

<file path=ppt/tags/tag15.xml><?xml version="1.0" encoding="utf-8"?>
<p:tagLst xmlns:p="http://schemas.openxmlformats.org/presentationml/2006/main">
  <p:tag name="KSO_WM_TEMPLATE_CATEGORY" val="custom"/>
  <p:tag name="KSO_WM_TEMPLATE_INDEX" val="20184545"/>
  <p:tag name="KSO_WM_TAG_VERSION" val="1.0"/>
  <p:tag name="KSO_WM_BEAUTIFY_FLAG" val="#wm#"/>
  <p:tag name="KSO_WM_UNIT_PRESET_TEXT_LEN" val="400"/>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4545_8*f*1"/>
  <p:tag name="KSO_WM_UNIT_TYPE" val="f"/>
</p:tagLst>
</file>

<file path=ppt/tags/tag1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8"/>
  <p:tag name="KSO_WM_SLIDE_ID" val="custom20184545_8"/>
  <p:tag name="KSO_WM_TAG_VERSION" val="1.0"/>
  <p:tag name="KSO_WM_TEMPLATE_INDEX" val="20184545"/>
  <p:tag name="KSO_WM_TEMPLATE_CATEGORY" val="custom"/>
  <p:tag name="KSO_WM_SLIDE_SUBTYPE" val="pureTxt"/>
</p:tagLst>
</file>

<file path=ppt/tags/tag17.xml><?xml version="1.0" encoding="utf-8"?>
<p:tagLst xmlns:p="http://schemas.openxmlformats.org/presentationml/2006/main">
  <p:tag name="KSO_WM_TEMPLATE_CATEGORY" val="custom"/>
  <p:tag name="KSO_WM_TEMPLATE_INDEX" val="20184545"/>
</p:tagLst>
</file>

<file path=ppt/tags/tag18.xml><?xml version="1.0" encoding="utf-8"?>
<p:tagLst xmlns:p="http://schemas.openxmlformats.org/presentationml/2006/main">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TEMPLATE_CATEGORY" val="custom"/>
  <p:tag name="KSO_WM_TEMPLATE_INDEX" val="20184545"/>
</p:tagLst>
</file>

<file path=ppt/tags/tag25.xml><?xml version="1.0" encoding="utf-8"?>
<p:tagLst xmlns:p="http://schemas.openxmlformats.org/presentationml/2006/main">
  <p:tag name="KSO_WM_TEMPLATE_CATEGORY" val="custom"/>
  <p:tag name="KSO_WM_TEMPLATE_INDEX" val="20184545"/>
</p:tagLst>
</file>

<file path=ppt/tags/tag26.xml><?xml version="1.0" encoding="utf-8"?>
<p:tagLst xmlns:p="http://schemas.openxmlformats.org/presentationml/2006/main">
  <p:tag name="KSO_WM_TEMPLATE_CATEGORY" val="custom"/>
  <p:tag name="KSO_WM_TEMPLATE_INDEX" val="20184545"/>
</p:tagLst>
</file>

<file path=ppt/tags/tag27.xml><?xml version="1.0" encoding="utf-8"?>
<p:tagLst xmlns:p="http://schemas.openxmlformats.org/presentationml/2006/main">
  <p:tag name="KSO_WM_TEMPLATE_CATEGORY" val="custom"/>
  <p:tag name="KSO_WM_TEMPLATE_INDEX" val="20184545"/>
</p:tagLst>
</file>

<file path=ppt/tags/tag28.xml><?xml version="1.0" encoding="utf-8"?>
<p:tagLst xmlns:p="http://schemas.openxmlformats.org/presentationml/2006/main">
  <p:tag name="KSO_WM_TEMPLATE_CATEGORY" val="custom"/>
  <p:tag name="KSO_WM_TEMPLATE_INDEX" val="20184545"/>
</p:tagLst>
</file>

<file path=ppt/tags/tag29.xml><?xml version="1.0" encoding="utf-8"?>
<p:tagLst xmlns:p="http://schemas.openxmlformats.org/presentationml/2006/main">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TEMPLATE_CATEGORY" val="custom"/>
  <p:tag name="KSO_WM_TEMPLATE_INDEX" val="20184545"/>
</p:tagLst>
</file>

<file path=ppt/tags/tag31.xml><?xml version="1.0" encoding="utf-8"?>
<p:tagLst xmlns:p="http://schemas.openxmlformats.org/presentationml/2006/main">
  <p:tag name="KSO_WM_TEMPLATE_CATEGORY" val="custom"/>
  <p:tag name="KSO_WM_TEMPLATE_INDEX" val="20184545"/>
</p:tagLst>
</file>

<file path=ppt/tags/tag32.xml><?xml version="1.0" encoding="utf-8"?>
<p:tagLst xmlns:p="http://schemas.openxmlformats.org/presentationml/2006/main">
  <p:tag name="KSO_WM_TEMPLATE_CATEGORY" val="custom"/>
  <p:tag name="KSO_WM_TEMPLATE_INDEX" val="20184545"/>
</p:tagLst>
</file>

<file path=ppt/tags/tag33.xml><?xml version="1.0" encoding="utf-8"?>
<p:tagLst xmlns:p="http://schemas.openxmlformats.org/presentationml/2006/main">
  <p:tag name="KSO_WM_TEMPLATE_CATEGORY" val="custom"/>
  <p:tag name="KSO_WM_TEMPLATE_INDEX" val="20184545"/>
</p:tagLst>
</file>

<file path=ppt/tags/tag34.xml><?xml version="1.0" encoding="utf-8"?>
<p:tagLst xmlns:p="http://schemas.openxmlformats.org/presentationml/2006/main">
  <p:tag name="KSO_WM_TEMPLATE_CATEGORY" val="custom"/>
  <p:tag name="KSO_WM_TEMPLATE_INDEX" val="20184545"/>
</p:tagLst>
</file>

<file path=ppt/tags/tag35.xml><?xml version="1.0" encoding="utf-8"?>
<p:tagLst xmlns:p="http://schemas.openxmlformats.org/presentationml/2006/main">
  <p:tag name="KSO_WM_TEMPLATE_CATEGORY" val="custom"/>
  <p:tag name="KSO_WM_TEMPLATE_INDEX" val="20184545"/>
</p:tagLst>
</file>

<file path=ppt/tags/tag36.xml><?xml version="1.0" encoding="utf-8"?>
<p:tagLst xmlns:p="http://schemas.openxmlformats.org/presentationml/2006/main">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TEMPLATE_CATEGORY" val="custom"/>
  <p:tag name="KSO_WM_TEMPLATE_INDEX" val="20184545"/>
</p:tagLst>
</file>

<file path=ppt/tags/tag4.xml><?xml version="1.0" encoding="utf-8"?>
<p:tagLst xmlns:p="http://schemas.openxmlformats.org/presentationml/2006/main">
  <p:tag name="KSO_WM_TEMPLATE_CATEGORY" val="custom"/>
  <p:tag name="KSO_WM_TEMPLATE_INDEX" val="20184545"/>
  <p:tag name="KSO_WM_TAG_VERSION" val="1.0"/>
  <p:tag name="KSO_WM_TEMPLATE_THUMBS_INDEX" val="1、2、12、14、10、11、13、20"/>
  <p:tag name="KSO_WM_BEAUTIFY_FLAG" val="#wm#"/>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TEMPLATE_CATEGORY" val="custom"/>
  <p:tag name="KSO_WM_TEMPLATE_INDEX" val="20184545"/>
</p:tagLst>
</file>

<file path=ppt/tags/tag42.xml><?xml version="1.0" encoding="utf-8"?>
<p:tagLst xmlns:p="http://schemas.openxmlformats.org/presentationml/2006/main">
  <p:tag name="KSO_WM_TEMPLATE_CATEGORY" val="custom"/>
  <p:tag name="KSO_WM_TEMPLATE_INDEX" val="20184545"/>
</p:tagLst>
</file>

<file path=ppt/tags/tag43.xml><?xml version="1.0" encoding="utf-8"?>
<p:tagLst xmlns:p="http://schemas.openxmlformats.org/presentationml/2006/main">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TEMPLATE_CATEGORY" val="custom"/>
  <p:tag name="KSO_WM_TEMPLATE_INDEX" val="20184545"/>
</p:tagLst>
</file>

<file path=ppt/tags/tag46.xml><?xml version="1.0" encoding="utf-8"?>
<p:tagLst xmlns:p="http://schemas.openxmlformats.org/presentationml/2006/main">
  <p:tag name="KSO_WM_TEMPLATE_CATEGORY" val="custom"/>
  <p:tag name="KSO_WM_TEMPLATE_INDEX" val="20184545"/>
</p:tagLst>
</file>

<file path=ppt/tags/tag47.xml><?xml version="1.0" encoding="utf-8"?>
<p:tagLst xmlns:p="http://schemas.openxmlformats.org/presentationml/2006/main">
  <p:tag name="KSO_WM_TEMPLATE_CATEGORY" val="custom"/>
  <p:tag name="KSO_WM_TEMPLATE_INDEX" val="20184545"/>
</p:tagLst>
</file>

<file path=ppt/tags/tag48.xml><?xml version="1.0" encoding="utf-8"?>
<p:tagLst xmlns:p="http://schemas.openxmlformats.org/presentationml/2006/main">
  <p:tag name="KSO_WM_TEMPLATE_CATEGORY" val="custom"/>
  <p:tag name="KSO_WM_TEMPLATE_INDEX" val="20184545"/>
</p:tagLst>
</file>

<file path=ppt/tags/tag49.xml><?xml version="1.0" encoding="utf-8"?>
<p:tagLst xmlns:p="http://schemas.openxmlformats.org/presentationml/2006/main">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 name="KSO_WM_UNIT_TYPE" val="a"/>
  <p:tag name="KSO_WM_UNIT_INDEX" val="1"/>
  <p:tag name="KSO_WM_UNIT_ID" val="custom20184545_1*a*1"/>
  <p:tag name="KSO_WM_UNIT_LAYERLEVEL" val="1"/>
  <p:tag name="KSO_WM_UNIT_VALUE" val="20"/>
  <p:tag name="KSO_WM_UNIT_ISCONTENTSTITLE" val="0"/>
  <p:tag name="KSO_WM_UNIT_HIGHLIGHT" val="0"/>
  <p:tag name="KSO_WM_UNIT_COMPATIBLE" val="0"/>
  <p:tag name="KSO_WM_UNIT_CLEAR" val="0"/>
  <p:tag name="KSO_WM_BEAUTIFY_FLAG" val="#wm#"/>
  <p:tag name="KSO_WM_TAG_VERSION" val="1.0"/>
  <p:tag name="KSO_WM_UNIT_PRESET_TEXT" val="PRESENTATION_x000B_TEMPLATE"/>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TEMPLATE_CATEGORY" val="custom"/>
  <p:tag name="KSO_WM_TEMPLATE_INDEX" val="20184545"/>
</p:tagLst>
</file>

<file path=ppt/tags/tag52.xml><?xml version="1.0" encoding="utf-8"?>
<p:tagLst xmlns:p="http://schemas.openxmlformats.org/presentationml/2006/main">
  <p:tag name="KSO_WM_TEMPLATE_CATEGORY" val="custom"/>
  <p:tag name="KSO_WM_TEMPLATE_INDEX" val="20184545"/>
</p:tagLst>
</file>

<file path=ppt/tags/tag53.xml><?xml version="1.0" encoding="utf-8"?>
<p:tagLst xmlns:p="http://schemas.openxmlformats.org/presentationml/2006/main">
  <p:tag name="KSO_WM_TEMPLATE_CATEGORY" val="custom"/>
  <p:tag name="KSO_WM_TEMPLATE_INDEX" val="20184545"/>
</p:tagLst>
</file>

<file path=ppt/tags/tag54.xml><?xml version="1.0" encoding="utf-8"?>
<p:tagLst xmlns:p="http://schemas.openxmlformats.org/presentationml/2006/main">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TEMPLATE_CATEGORY" val="custom"/>
  <p:tag name="KSO_WM_TEMPLATE_INDEX" val="20184545"/>
</p:tagLst>
</file>

<file path=ppt/tags/tag58.xml><?xml version="1.0" encoding="utf-8"?>
<p:tagLst xmlns:p="http://schemas.openxmlformats.org/presentationml/2006/main">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TEMPLATE_CATEGORY" val="custom"/>
  <p:tag name="KSO_WM_TEMPLATE_INDEX" val="20184545"/>
  <p:tag name="KSO_WM_UNIT_TYPE" val="b"/>
  <p:tag name="KSO_WM_UNIT_INDEX" val="1"/>
  <p:tag name="KSO_WM_UNIT_ID" val="custom20184545_1*b*1"/>
  <p:tag name="KSO_WM_UNIT_LAYERLEVEL" val="1"/>
  <p:tag name="KSO_WM_UNIT_VALUE" val="50"/>
  <p:tag name="KSO_WM_UNIT_ISCONTENTSTITLE" val="0"/>
  <p:tag name="KSO_WM_UNIT_HIGHLIGHT" val="0"/>
  <p:tag name="KSO_WM_UNIT_COMPATIBLE" val="0"/>
  <p:tag name="KSO_WM_UNIT_CLEAR" val="0"/>
  <p:tag name="KSO_WM_UNIT_PRESET_TEXT_INDEX" val="4"/>
  <p:tag name="KSO_WM_UNIT_PRESET_TEXT_LEN" val="57"/>
  <p:tag name="KSO_WM_BEAUTIFY_FLAG" val="#wm#"/>
  <p:tag name="KSO_WM_TAG_VERSION" val="1.0"/>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TEMPLATE_CATEGORY" val="custom"/>
  <p:tag name="KSO_WM_TEMPLATE_INDEX" val="20184545"/>
  <p:tag name="KSO_WM_TAG_VERSION" val="1.0"/>
  <p:tag name="KSO_WM_SLIDE_ID" val="custom20184545_1"/>
  <p:tag name="KSO_WM_SLIDE_INDEX" val="1"/>
  <p:tag name="KSO_WM_SLIDE_ITEM_CNT" val="2"/>
  <p:tag name="KSO_WM_SLIDE_LAYOUT" val="a_b"/>
  <p:tag name="KSO_WM_SLIDE_LAYOUT_CNT" val="1_1"/>
  <p:tag name="KSO_WM_TEMPLATE_THUMBS_INDEX" val="1、2、12、14、10、11、13、20、"/>
  <p:tag name="KSO_WM_SLIDE_TYPE" val="title"/>
  <p:tag name="KSO_WM_BEAUTIFY_FLAG" val="#wm#"/>
  <p:tag name="KSO_WM_TEMPLATE_TOPIC_ID" val="2869567"/>
  <p:tag name="KSO_WM_TEMPLATE_OUTLINE_ID" val="6"/>
  <p:tag name="KSO_WM_TEMPLATE_SCENE_ID" val="1"/>
  <p:tag name="KSO_WM_TEMPLATE_JOB_ID" val="6"/>
  <p:tag name="KSO_WM_TEMPLATE_TOPIC_DEFAULT" val="0"/>
  <p:tag name="KSO_WM_SLIDE_SUBTYPE" val="pureTxt"/>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TEMPLATE_CATEGORY" val="custom"/>
  <p:tag name="KSO_WM_TEMPLATE_INDEX" val="20184545"/>
</p:tagLst>
</file>

<file path=ppt/tags/tag77.xml><?xml version="1.0" encoding="utf-8"?>
<p:tagLst xmlns:p="http://schemas.openxmlformats.org/presentationml/2006/main">
  <p:tag name="KSO_WM_TEMPLATE_CATEGORY" val="custom"/>
  <p:tag name="KSO_WM_TEMPLATE_INDEX" val="20184545"/>
</p:tagLst>
</file>

<file path=ppt/tags/tag78.xml><?xml version="1.0" encoding="utf-8"?>
<p:tagLst xmlns:p="http://schemas.openxmlformats.org/presentationml/2006/main">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TEMPLATE_CATEGORY" val="custom"/>
  <p:tag name="KSO_WM_TEMPLATE_INDEX" val="20184545"/>
</p:tagLst>
</file>

<file path=ppt/tags/tag81.xml><?xml version="1.0" encoding="utf-8"?>
<p:tagLst xmlns:p="http://schemas.openxmlformats.org/presentationml/2006/main">
  <p:tag name="KSO_WM_TEMPLATE_CATEGORY" val="custom"/>
  <p:tag name="KSO_WM_TEMPLATE_INDEX" val="20184545"/>
</p:tagLst>
</file>

<file path=ppt/tags/tag82.xml><?xml version="1.0" encoding="utf-8"?>
<p:tagLst xmlns:p="http://schemas.openxmlformats.org/presentationml/2006/main">
  <p:tag name="KSO_WM_BEAUTIFY_FLAG" val="#wm#"/>
  <p:tag name="KSO_WM_TEMPLATE_CATEGORY" val="custom"/>
  <p:tag name="KSO_WM_TEMPLATE_INDEX" val="20184545"/>
</p:tagLst>
</file>

<file path=ppt/tags/tag83.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8"/>
  <p:tag name="KSO_WM_SLIDE_ID" val="custom20184545_18"/>
  <p:tag name="KSO_WM_TAG_VERSION" val="1.0"/>
  <p:tag name="KSO_WM_TEMPLATE_INDEX" val="20184545"/>
  <p:tag name="KSO_WM_TEMPLATE_CATEGORY" val="custom"/>
  <p:tag name="KSO_WM_SLIDE_SUBTYPE" val="pureTxt"/>
</p:tagLst>
</file>

<file path=ppt/theme/theme1.xml><?xml version="1.0" encoding="utf-8"?>
<a:theme xmlns:a="http://schemas.openxmlformats.org/drawingml/2006/main" name="2_Office 主题​​">
  <a:themeElements>
    <a:clrScheme name="自定义 61">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fdkfyk5l">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6227</Words>
  <Application>WPS 演示</Application>
  <PresentationFormat>自定义</PresentationFormat>
  <Paragraphs>610</Paragraphs>
  <Slides>77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202</vt:i4>
      </vt:variant>
      <vt:variant>
        <vt:lpstr>幻灯片标题</vt:lpstr>
      </vt:variant>
      <vt:variant>
        <vt:i4>77</vt:i4>
      </vt:variant>
    </vt:vector>
  </HeadingPairs>
  <TitlesOfParts>
    <vt:vector size="287" baseType="lpstr">
      <vt:lpstr>Arial</vt:lpstr>
      <vt:lpstr>宋体</vt:lpstr>
      <vt:lpstr>Wingdings</vt:lpstr>
      <vt:lpstr>黑体</vt:lpstr>
      <vt:lpstr>微软雅黑</vt:lpstr>
      <vt:lpstr>Arial Unicode MS</vt:lpstr>
      <vt:lpstr>Calibri</vt:lpstr>
      <vt:lpstr>2_Office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数论入门篇</vt:lpstr>
      <vt:lpstr>引言</vt:lpstr>
      <vt:lpstr>目录</vt:lpstr>
      <vt:lpstr>从模的法则说起</vt:lpstr>
      <vt:lpstr>从模的法则说起</vt:lpstr>
      <vt:lpstr>快速幂与快速乘</vt:lpstr>
      <vt:lpstr>快速幂与快速乘</vt:lpstr>
      <vt:lpstr>HDU5187  zhx's contest</vt:lpstr>
      <vt:lpstr>HDU5187   Contest</vt:lpstr>
      <vt:lpstr>整除性和约数</vt:lpstr>
      <vt:lpstr>算术基本定理</vt:lpstr>
      <vt:lpstr>素数理论</vt:lpstr>
      <vt:lpstr>线性筛素数</vt:lpstr>
      <vt:lpstr>线性筛素数</vt:lpstr>
      <vt:lpstr>素数的分布</vt:lpstr>
      <vt:lpstr>同余原理</vt:lpstr>
      <vt:lpstr>更相减损术</vt:lpstr>
      <vt:lpstr>SDOI2009   最大公约数</vt:lpstr>
      <vt:lpstr>SDOI2009   最大公约数</vt:lpstr>
      <vt:lpstr>丢番图方程</vt:lpstr>
      <vt:lpstr>丢番图方程</vt:lpstr>
      <vt:lpstr>乘法逆元</vt:lpstr>
      <vt:lpstr>求解逆元：费马小定理</vt:lpstr>
      <vt:lpstr>求解逆元：扩展欧几里得</vt:lpstr>
      <vt:lpstr>求解逆元：线性递推</vt:lpstr>
      <vt:lpstr>中国剩余定理</vt:lpstr>
      <vt:lpstr>中国剩余定理非互质版</vt:lpstr>
      <vt:lpstr>中国剩余定理非互质版</vt:lpstr>
      <vt:lpstr>中国剩余定理非互质版</vt:lpstr>
      <vt:lpstr>Codeforces#338D   GCD Table</vt:lpstr>
      <vt:lpstr>Codeforces#338D   GCD Table</vt:lpstr>
      <vt:lpstr>Codeforces#338D   GCD Table</vt:lpstr>
      <vt:lpstr>欧拉函数</vt:lpstr>
      <vt:lpstr>欧拉函数</vt:lpstr>
      <vt:lpstr>线性筛积性函数</vt:lpstr>
      <vt:lpstr>线筛欧拉函数</vt:lpstr>
      <vt:lpstr>欧拉函数</vt:lpstr>
      <vt:lpstr>SDOI2008  仪仗队  </vt:lpstr>
      <vt:lpstr>SDOI2008  仪仗队</vt:lpstr>
      <vt:lpstr>BZOJ2705   Longge的问题</vt:lpstr>
      <vt:lpstr>BZOJ2705   Longge的问题</vt:lpstr>
      <vt:lpstr>BZOJ2186   沙拉公主的困惑</vt:lpstr>
      <vt:lpstr>BZOJ2186   沙拉公主的困惑</vt:lpstr>
      <vt:lpstr>HAOI2012   外星人</vt:lpstr>
      <vt:lpstr>HAOI2012   外星人</vt:lpstr>
      <vt:lpstr>欧拉定理</vt:lpstr>
      <vt:lpstr>BZOJ3884   上帝与集合的正确用法</vt:lpstr>
      <vt:lpstr>BZOJ3884   上帝与集合的正确用法</vt:lpstr>
      <vt:lpstr>费马小定理</vt:lpstr>
      <vt:lpstr>威尔逊定理</vt:lpstr>
      <vt:lpstr>Rabin-Miller测试</vt:lpstr>
      <vt:lpstr>Rabin-Miller测试</vt:lpstr>
      <vt:lpstr>Rabin-Miller测试</vt:lpstr>
      <vt:lpstr>Pollard-Rho因数分解 </vt:lpstr>
      <vt:lpstr>生日悖论</vt:lpstr>
      <vt:lpstr>生日悖论</vt:lpstr>
      <vt:lpstr>生日悖论</vt:lpstr>
      <vt:lpstr>利用生日悖论分解因数</vt:lpstr>
      <vt:lpstr>利用生日悖论分解因数</vt:lpstr>
      <vt:lpstr>Pollard-Rho因数分解 </vt:lpstr>
      <vt:lpstr>Pollard-Rho因数分解 </vt:lpstr>
      <vt:lpstr>Pollard-Rho因数分解 </vt:lpstr>
      <vt:lpstr>次数</vt:lpstr>
      <vt:lpstr>次数</vt:lpstr>
      <vt:lpstr>原根</vt:lpstr>
      <vt:lpstr>原根</vt:lpstr>
      <vt:lpstr>离散对数</vt:lpstr>
      <vt:lpstr>离散对数</vt:lpstr>
      <vt:lpstr>离散对数</vt:lpstr>
      <vt:lpstr>二次剩余</vt:lpstr>
      <vt:lpstr>二次剩余</vt:lpstr>
      <vt:lpstr>二次剩余</vt:lpstr>
      <vt:lpstr>二次剩余</vt:lpstr>
      <vt:lpstr>51nod1236   序列求和level3</vt:lpstr>
      <vt:lpstr>51nod1236   序列求和level3</vt:lpstr>
      <vt:lpstr>练习题目</vt:lpstr>
      <vt:lpstr>言射言射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数论入门篇</dc:title>
  <dc:creator>Administrator</dc:creator>
  <cp:lastModifiedBy>人不作枉少年</cp:lastModifiedBy>
  <cp:revision>481</cp:revision>
  <dcterms:created xsi:type="dcterms:W3CDTF">2015-05-05T08:02:00Z</dcterms:created>
  <dcterms:modified xsi:type="dcterms:W3CDTF">2018-07-17T02:26:09Z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